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8" r:id="rId4"/>
    <p:sldId id="262" r:id="rId5"/>
    <p:sldId id="264" r:id="rId6"/>
    <p:sldId id="269" r:id="rId7"/>
    <p:sldId id="265" r:id="rId8"/>
    <p:sldId id="279" r:id="rId9"/>
    <p:sldId id="263" r:id="rId10"/>
    <p:sldId id="267" r:id="rId11"/>
    <p:sldId id="266" r:id="rId12"/>
    <p:sldId id="261" r:id="rId13"/>
    <p:sldId id="270" r:id="rId14"/>
    <p:sldId id="280" r:id="rId15"/>
    <p:sldId id="268" r:id="rId16"/>
    <p:sldId id="271" r:id="rId17"/>
    <p:sldId id="272" r:id="rId18"/>
    <p:sldId id="273" r:id="rId19"/>
    <p:sldId id="274" r:id="rId20"/>
    <p:sldId id="28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4" d="100"/>
          <a:sy n="54" d="100"/>
        </p:scale>
        <p:origin x="918" y="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FB7C2-FF6D-4122-959C-93EECA2F8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13D807-19D9-4A34-B420-03008BDCB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lt1">
                    <a:lumMod val="10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2B756-5AFE-47D1-9A2E-9E206562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DFAB2CE4-8EA3-4AE3-97B6-6B064A3602A9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9DA5F-19C6-4E7A-A6E5-F6849234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7345B-E7EA-4B65-8A3C-6BEEFCC6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6ED0024D-F8AB-4444-B4BB-90F610D606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00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458E1-B64A-49D6-B7FE-2BD6CF9F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0066E6-ABEC-4812-A6B0-8CC7B778F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  <a:lvl2pPr>
              <a:defRPr>
                <a:solidFill>
                  <a:schemeClr val="lt1">
                    <a:lumMod val="100000"/>
                  </a:schemeClr>
                </a:solidFill>
              </a:defRPr>
            </a:lvl2pPr>
            <a:lvl3pPr>
              <a:defRPr>
                <a:solidFill>
                  <a:schemeClr val="lt1">
                    <a:lumMod val="100000"/>
                  </a:schemeClr>
                </a:solidFill>
              </a:defRPr>
            </a:lvl3pPr>
            <a:lvl4pPr>
              <a:defRPr>
                <a:solidFill>
                  <a:schemeClr val="lt1">
                    <a:lumMod val="100000"/>
                  </a:schemeClr>
                </a:solidFill>
              </a:defRPr>
            </a:lvl4pPr>
            <a:lvl5pPr>
              <a:defRPr>
                <a:solidFill>
                  <a:schemeClr val="lt1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BCCFE-F7C5-4F50-9614-A3C1D857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DFAB2CE4-8EA3-4AE3-97B6-6B064A3602A9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A2654-FEF6-44A3-B464-0388E79C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E615F-0FD9-4045-B2AC-E4215AC4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6ED0024D-F8AB-4444-B4BB-90F610D606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20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E59D96-8842-4331-B55B-8D689BB7C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36515-018D-4FFA-8A0D-C7E041320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  <a:lvl2pPr>
              <a:defRPr>
                <a:solidFill>
                  <a:schemeClr val="lt1">
                    <a:lumMod val="100000"/>
                  </a:schemeClr>
                </a:solidFill>
              </a:defRPr>
            </a:lvl2pPr>
            <a:lvl3pPr>
              <a:defRPr>
                <a:solidFill>
                  <a:schemeClr val="lt1">
                    <a:lumMod val="100000"/>
                  </a:schemeClr>
                </a:solidFill>
              </a:defRPr>
            </a:lvl3pPr>
            <a:lvl4pPr>
              <a:defRPr>
                <a:solidFill>
                  <a:schemeClr val="lt1">
                    <a:lumMod val="100000"/>
                  </a:schemeClr>
                </a:solidFill>
              </a:defRPr>
            </a:lvl4pPr>
            <a:lvl5pPr>
              <a:defRPr>
                <a:solidFill>
                  <a:schemeClr val="lt1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2E2FF-C877-45F4-8802-1057788B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DFAB2CE4-8EA3-4AE3-97B6-6B064A3602A9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D64B7-A17E-4900-9875-36B8E2A1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29A97-2AD5-421E-B707-4F471571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6ED0024D-F8AB-4444-B4BB-90F610D606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4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D4852-2DC9-487A-BCD8-67E022E6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C67D0-7119-4CFE-AF7B-F5F238E0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  <a:lvl2pPr>
              <a:defRPr>
                <a:solidFill>
                  <a:schemeClr val="lt1">
                    <a:lumMod val="100000"/>
                  </a:schemeClr>
                </a:solidFill>
              </a:defRPr>
            </a:lvl2pPr>
            <a:lvl3pPr>
              <a:defRPr>
                <a:solidFill>
                  <a:schemeClr val="lt1">
                    <a:lumMod val="100000"/>
                  </a:schemeClr>
                </a:solidFill>
              </a:defRPr>
            </a:lvl3pPr>
            <a:lvl4pPr>
              <a:defRPr>
                <a:solidFill>
                  <a:schemeClr val="lt1">
                    <a:lumMod val="100000"/>
                  </a:schemeClr>
                </a:solidFill>
              </a:defRPr>
            </a:lvl4pPr>
            <a:lvl5pPr>
              <a:defRPr>
                <a:solidFill>
                  <a:schemeClr val="lt1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AE22B-30C4-48EC-9DB8-344470A3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DFAB2CE4-8EA3-4AE3-97B6-6B064A3602A9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BFCA7-EB51-4BC2-AC04-579F1324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8C27A-AFF3-45A1-8928-B93EC601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6ED0024D-F8AB-4444-B4BB-90F610D606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92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1A915-79B1-41D6-97C3-3C0A95F3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B347F-D808-43B0-BE48-B75B00A1C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lt1">
                    <a:lumMod val="10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95A22-1D81-4D13-9A74-593E6627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DFAB2CE4-8EA3-4AE3-97B6-6B064A3602A9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1EB5E-A0A7-49EC-8349-CDE66438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ABE1B-1292-4A71-AEFE-8DC57B99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6ED0024D-F8AB-4444-B4BB-90F610D606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42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8EC66-39ED-44BE-B401-0FC0F832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DD627-CB64-43AE-B9E5-ADF09AC81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  <a:lvl2pPr>
              <a:defRPr>
                <a:solidFill>
                  <a:schemeClr val="lt1">
                    <a:lumMod val="100000"/>
                  </a:schemeClr>
                </a:solidFill>
              </a:defRPr>
            </a:lvl2pPr>
            <a:lvl3pPr>
              <a:defRPr>
                <a:solidFill>
                  <a:schemeClr val="lt1">
                    <a:lumMod val="100000"/>
                  </a:schemeClr>
                </a:solidFill>
              </a:defRPr>
            </a:lvl3pPr>
            <a:lvl4pPr>
              <a:defRPr>
                <a:solidFill>
                  <a:schemeClr val="lt1">
                    <a:lumMod val="100000"/>
                  </a:schemeClr>
                </a:solidFill>
              </a:defRPr>
            </a:lvl4pPr>
            <a:lvl5pPr>
              <a:defRPr>
                <a:solidFill>
                  <a:schemeClr val="lt1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8AF9E2-D406-4554-921E-E3E3E383C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  <a:lvl2pPr>
              <a:defRPr>
                <a:solidFill>
                  <a:schemeClr val="lt1">
                    <a:lumMod val="100000"/>
                  </a:schemeClr>
                </a:solidFill>
              </a:defRPr>
            </a:lvl2pPr>
            <a:lvl3pPr>
              <a:defRPr>
                <a:solidFill>
                  <a:schemeClr val="lt1">
                    <a:lumMod val="100000"/>
                  </a:schemeClr>
                </a:solidFill>
              </a:defRPr>
            </a:lvl3pPr>
            <a:lvl4pPr>
              <a:defRPr>
                <a:solidFill>
                  <a:schemeClr val="lt1">
                    <a:lumMod val="100000"/>
                  </a:schemeClr>
                </a:solidFill>
              </a:defRPr>
            </a:lvl4pPr>
            <a:lvl5pPr>
              <a:defRPr>
                <a:solidFill>
                  <a:schemeClr val="lt1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0EAC5C-FB12-42D6-9D0F-0D785EB2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DFAB2CE4-8EA3-4AE3-97B6-6B064A3602A9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F337B8-867E-439C-96EA-D988BCE4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91EAB-A881-4180-9CBC-9979DD54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6ED0024D-F8AB-4444-B4BB-90F610D606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7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75010-703B-4A1F-8DD3-A6D468C2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E7D15F-4646-4082-9786-894ECEC73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lt1">
                    <a:lumMod val="10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495661-AAC5-4477-8D33-9BB50C9BC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  <a:lvl2pPr>
              <a:defRPr>
                <a:solidFill>
                  <a:schemeClr val="lt1">
                    <a:lumMod val="100000"/>
                  </a:schemeClr>
                </a:solidFill>
              </a:defRPr>
            </a:lvl2pPr>
            <a:lvl3pPr>
              <a:defRPr>
                <a:solidFill>
                  <a:schemeClr val="lt1">
                    <a:lumMod val="100000"/>
                  </a:schemeClr>
                </a:solidFill>
              </a:defRPr>
            </a:lvl3pPr>
            <a:lvl4pPr>
              <a:defRPr>
                <a:solidFill>
                  <a:schemeClr val="lt1">
                    <a:lumMod val="100000"/>
                  </a:schemeClr>
                </a:solidFill>
              </a:defRPr>
            </a:lvl4pPr>
            <a:lvl5pPr>
              <a:defRPr>
                <a:solidFill>
                  <a:schemeClr val="lt1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3E67D4-B979-4017-95C1-7204598E7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lt1">
                    <a:lumMod val="10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B4650E-57F2-408F-81A4-6902103E1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  <a:lvl2pPr>
              <a:defRPr>
                <a:solidFill>
                  <a:schemeClr val="lt1">
                    <a:lumMod val="100000"/>
                  </a:schemeClr>
                </a:solidFill>
              </a:defRPr>
            </a:lvl2pPr>
            <a:lvl3pPr>
              <a:defRPr>
                <a:solidFill>
                  <a:schemeClr val="lt1">
                    <a:lumMod val="100000"/>
                  </a:schemeClr>
                </a:solidFill>
              </a:defRPr>
            </a:lvl3pPr>
            <a:lvl4pPr>
              <a:defRPr>
                <a:solidFill>
                  <a:schemeClr val="lt1">
                    <a:lumMod val="100000"/>
                  </a:schemeClr>
                </a:solidFill>
              </a:defRPr>
            </a:lvl4pPr>
            <a:lvl5pPr>
              <a:defRPr>
                <a:solidFill>
                  <a:schemeClr val="lt1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7059C7-F6B4-4CEA-BF85-DC4AECD0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DFAB2CE4-8EA3-4AE3-97B6-6B064A3602A9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786D70-1690-4A08-B168-CE07CE65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ED4A15-6391-42D9-9CCD-B4BBD5F2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6ED0024D-F8AB-4444-B4BB-90F610D606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94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BC543-7AEA-4D5F-ABC0-E20904B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7AFD4A-9E28-4395-B1EF-4869A9D0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DFAB2CE4-8EA3-4AE3-97B6-6B064A3602A9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0D190F-2ACE-4F77-8C38-6839C36F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68FC58-E923-44BA-A79C-5C71CEF6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6ED0024D-F8AB-4444-B4BB-90F610D606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60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BBA78D-EB8A-420A-99E0-79AF95D0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DFAB2CE4-8EA3-4AE3-97B6-6B064A3602A9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C93BF8-DE5C-4302-BECD-E1B6F31B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F5B1B0-AA3D-42A0-8960-B582C68D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6ED0024D-F8AB-4444-B4BB-90F610D606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63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4C5C0-C957-4A40-B30A-8095C810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85793-2B4E-44BA-A068-AD034BAD0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lt1">
                    <a:lumMod val="100000"/>
                  </a:schemeClr>
                </a:solidFill>
              </a:defRPr>
            </a:lvl1pPr>
            <a:lvl2pPr>
              <a:defRPr sz="2800">
                <a:solidFill>
                  <a:schemeClr val="lt1">
                    <a:lumMod val="100000"/>
                  </a:schemeClr>
                </a:solidFill>
              </a:defRPr>
            </a:lvl2pPr>
            <a:lvl3pPr>
              <a:defRPr sz="2400">
                <a:solidFill>
                  <a:schemeClr val="lt1">
                    <a:lumMod val="100000"/>
                  </a:schemeClr>
                </a:solidFill>
              </a:defRPr>
            </a:lvl3pPr>
            <a:lvl4pPr>
              <a:defRPr sz="2000">
                <a:solidFill>
                  <a:schemeClr val="lt1">
                    <a:lumMod val="100000"/>
                  </a:schemeClr>
                </a:solidFill>
              </a:defRPr>
            </a:lvl4pPr>
            <a:lvl5pPr>
              <a:defRPr sz="2000">
                <a:solidFill>
                  <a:schemeClr val="lt1">
                    <a:lumMod val="10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9D6E5F-33D1-46E7-BE18-9EC455C2D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lt1">
                    <a:lumMod val="10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FDDAE0-2227-49A7-AF69-5A0C6EA3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DFAB2CE4-8EA3-4AE3-97B6-6B064A3602A9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501B6B-9430-4539-8B82-766649F0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37CCB0-AD13-4E2B-A94F-B1D005AA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6ED0024D-F8AB-4444-B4BB-90F610D606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1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2CD9F-4434-4FDF-A96F-6C51A38E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03CD73-42D6-451A-9DB2-BD11EABB9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859F96-9BD0-4CC1-B80E-036D79F57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lt1">
                    <a:lumMod val="10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4AF04-2DC9-4A71-8836-8147AC3D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DFAB2CE4-8EA3-4AE3-97B6-6B064A3602A9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1883A-00AA-4084-A693-9D781E87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014173-8555-4E96-B9E5-D6C52519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6ED0024D-F8AB-4444-B4BB-90F610D606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50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EC6532-2B9A-4699-9B39-B3C2EA3F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573017-BD7B-4285-8CBE-42B372859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EC2D2-E64A-4D2C-91D9-4FECD9208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DFAB2CE4-8EA3-4AE3-97B6-6B064A3602A9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F71C2-AD66-45BD-A580-EE6AFD8A0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6E88C-F8AE-43CF-A394-7C978FE68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6ED0024D-F8AB-4444-B4BB-90F610D606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95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lt1">
              <a:lumMod val="10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lt1">
              <a:lumMod val="10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lt1">
              <a:lumMod val="10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lt1">
              <a:lumMod val="10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lt1">
              <a:lumMod val="10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lt1">
              <a:lumMod val="10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E631FD81-5D9D-44C6-B57C-30DC42C62A1F}"/>
              </a:ext>
            </a:extLst>
          </p:cNvPr>
          <p:cNvGrpSpPr/>
          <p:nvPr/>
        </p:nvGrpSpPr>
        <p:grpSpPr>
          <a:xfrm>
            <a:off x="5206185" y="1784555"/>
            <a:ext cx="6843248" cy="2076191"/>
            <a:chOff x="5206185" y="1784555"/>
            <a:chExt cx="6843248" cy="207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F778595-5EB5-43FA-B231-4B4D964D314B}"/>
                </a:ext>
              </a:extLst>
            </p:cNvPr>
            <p:cNvSpPr/>
            <p:nvPr/>
          </p:nvSpPr>
          <p:spPr>
            <a:xfrm>
              <a:off x="5206185" y="1784555"/>
              <a:ext cx="6843248" cy="145343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E08CD7C-371F-4DDC-9FDF-DC49B5BEC9CC}"/>
                </a:ext>
              </a:extLst>
            </p:cNvPr>
            <p:cNvSpPr/>
            <p:nvPr/>
          </p:nvSpPr>
          <p:spPr>
            <a:xfrm>
              <a:off x="10813023" y="3359300"/>
              <a:ext cx="368710" cy="5014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5AC119B-8979-4FAB-8E35-D4F5C36AA934}"/>
                </a:ext>
              </a:extLst>
            </p:cNvPr>
            <p:cNvSpPr/>
            <p:nvPr/>
          </p:nvSpPr>
          <p:spPr>
            <a:xfrm>
              <a:off x="11233355" y="3359301"/>
              <a:ext cx="816078" cy="501445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08EF86D3-C92C-4DFD-ACF7-7A8F5BA249FC}"/>
              </a:ext>
            </a:extLst>
          </p:cNvPr>
          <p:cNvSpPr txBox="1"/>
          <p:nvPr/>
        </p:nvSpPr>
        <p:spPr>
          <a:xfrm>
            <a:off x="5206185" y="2001363"/>
            <a:ext cx="6705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rPr>
              <a:t>东南大学建筑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281170C-3C8B-4FA1-A7A5-97F7270CB3B2}"/>
              </a:ext>
            </a:extLst>
          </p:cNvPr>
          <p:cNvSpPr txBox="1"/>
          <p:nvPr/>
        </p:nvSpPr>
        <p:spPr>
          <a:xfrm>
            <a:off x="4232790" y="3273265"/>
            <a:ext cx="6610350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>
                <a:solidFill>
                  <a:schemeClr val="lt1">
                    <a:lumMod val="100000"/>
                  </a:schemeClr>
                </a:solidFill>
              </a:rPr>
              <a:t>汇报人：千库网  </a:t>
            </a:r>
            <a:r>
              <a:rPr lang="en-US" altLang="zh-CN" sz="2400" dirty="0">
                <a:solidFill>
                  <a:schemeClr val="lt1">
                    <a:lumMod val="100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lt1">
                    <a:lumMod val="100000"/>
                  </a:schemeClr>
                </a:solidFill>
              </a:rPr>
              <a:t>汇报时间：</a:t>
            </a:r>
            <a:r>
              <a:rPr lang="en-US" altLang="zh-CN" sz="2400" dirty="0">
                <a:solidFill>
                  <a:schemeClr val="lt1">
                    <a:lumMod val="100000"/>
                  </a:schemeClr>
                </a:solidFill>
              </a:rPr>
              <a:t>XXXXXX</a:t>
            </a:r>
            <a:endParaRPr lang="zh-CN" altLang="en-US" sz="2400" dirty="0">
              <a:solidFill>
                <a:schemeClr val="lt1">
                  <a:lumMod val="100000"/>
                </a:schemeClr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E4ABA8D-953D-438A-A50A-13A0A512B942}"/>
              </a:ext>
            </a:extLst>
          </p:cNvPr>
          <p:cNvGrpSpPr/>
          <p:nvPr/>
        </p:nvGrpSpPr>
        <p:grpSpPr>
          <a:xfrm>
            <a:off x="9751643" y="4797698"/>
            <a:ext cx="830490" cy="2057080"/>
            <a:chOff x="9751643" y="4797698"/>
            <a:chExt cx="830490" cy="2057080"/>
          </a:xfrm>
        </p:grpSpPr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C08857CC-273A-4CF0-9D5F-70A6614F6E95}"/>
                </a:ext>
              </a:extLst>
            </p:cNvPr>
            <p:cNvSpPr/>
            <p:nvPr/>
          </p:nvSpPr>
          <p:spPr>
            <a:xfrm>
              <a:off x="9751643" y="6138838"/>
              <a:ext cx="830490" cy="715940"/>
            </a:xfrm>
            <a:prstGeom prst="triangle">
              <a:avLst/>
            </a:prstGeom>
            <a:solidFill>
              <a:srgbClr val="151B2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D8F8FC9B-1765-441E-8942-27E0EA3F8F32}"/>
                </a:ext>
              </a:extLst>
            </p:cNvPr>
            <p:cNvSpPr/>
            <p:nvPr/>
          </p:nvSpPr>
          <p:spPr>
            <a:xfrm>
              <a:off x="9751643" y="5288528"/>
              <a:ext cx="830490" cy="715940"/>
            </a:xfrm>
            <a:prstGeom prst="triangle">
              <a:avLst/>
            </a:prstGeom>
            <a:solidFill>
              <a:srgbClr val="151B2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933DD04-688D-4204-8A98-CF71203A3CA8}"/>
                </a:ext>
              </a:extLst>
            </p:cNvPr>
            <p:cNvSpPr/>
            <p:nvPr/>
          </p:nvSpPr>
          <p:spPr>
            <a:xfrm>
              <a:off x="9988658" y="4797698"/>
              <a:ext cx="356461" cy="35646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AE59764E-7FCE-49CF-9EAA-1C946135AE1C}"/>
              </a:ext>
            </a:extLst>
          </p:cNvPr>
          <p:cNvSpPr txBox="1"/>
          <p:nvPr/>
        </p:nvSpPr>
        <p:spPr>
          <a:xfrm>
            <a:off x="2545003" y="3283953"/>
            <a:ext cx="8314727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>
                <a:solidFill>
                  <a:srgbClr val="151B29"/>
                </a:solidFill>
              </a:rPr>
              <a:t>汇报人：小北    汇报时间：</a:t>
            </a:r>
            <a:r>
              <a:rPr lang="en-US" altLang="zh-CN" sz="2400" dirty="0">
                <a:solidFill>
                  <a:srgbClr val="151B29"/>
                </a:solidFill>
              </a:rPr>
              <a:t>XXXXXX</a:t>
            </a:r>
            <a:endParaRPr lang="zh-CN" altLang="en-US" sz="2400" dirty="0">
              <a:solidFill>
                <a:srgbClr val="151B29"/>
              </a:solidFill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9420227-3EFE-4708-B04E-1D9A2F51E61A}"/>
              </a:ext>
            </a:extLst>
          </p:cNvPr>
          <p:cNvGrpSpPr/>
          <p:nvPr/>
        </p:nvGrpSpPr>
        <p:grpSpPr>
          <a:xfrm>
            <a:off x="0" y="0"/>
            <a:ext cx="5370448" cy="6858000"/>
            <a:chOff x="0" y="0"/>
            <a:chExt cx="5370448" cy="685800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59CF41C-A45E-48D9-92E2-114203399CC1}"/>
                </a:ext>
              </a:extLst>
            </p:cNvPr>
            <p:cNvSpPr/>
            <p:nvPr/>
          </p:nvSpPr>
          <p:spPr>
            <a:xfrm>
              <a:off x="280219" y="0"/>
              <a:ext cx="3480620" cy="6858000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D7733AE-3D60-4F1C-9FD2-507C79F03A46}"/>
                </a:ext>
              </a:extLst>
            </p:cNvPr>
            <p:cNvSpPr/>
            <p:nvPr/>
          </p:nvSpPr>
          <p:spPr>
            <a:xfrm>
              <a:off x="2654713" y="648929"/>
              <a:ext cx="1769807" cy="309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A32D892-28AE-471C-8DE9-37C0DC22A3C6}"/>
                </a:ext>
              </a:extLst>
            </p:cNvPr>
            <p:cNvSpPr/>
            <p:nvPr/>
          </p:nvSpPr>
          <p:spPr>
            <a:xfrm>
              <a:off x="1858300" y="1283110"/>
              <a:ext cx="3347884" cy="5899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56B445A-57CE-442F-A35F-92A8D7228B4A}"/>
                </a:ext>
              </a:extLst>
            </p:cNvPr>
            <p:cNvSpPr/>
            <p:nvPr/>
          </p:nvSpPr>
          <p:spPr>
            <a:xfrm>
              <a:off x="2123771" y="2109019"/>
              <a:ext cx="1991033" cy="250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74F02FF-BBC7-4F71-9AB4-45DB055CE6F4}"/>
                </a:ext>
              </a:extLst>
            </p:cNvPr>
            <p:cNvSpPr/>
            <p:nvPr/>
          </p:nvSpPr>
          <p:spPr>
            <a:xfrm>
              <a:off x="560442" y="2861189"/>
              <a:ext cx="312665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4E8C17A-5596-42F0-81A9-D63220386074}"/>
                </a:ext>
              </a:extLst>
            </p:cNvPr>
            <p:cNvSpPr/>
            <p:nvPr/>
          </p:nvSpPr>
          <p:spPr>
            <a:xfrm>
              <a:off x="1799303" y="3347885"/>
              <a:ext cx="796413" cy="2654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8AB689F-1CFB-4740-92E9-4FDEB1BB34AE}"/>
                </a:ext>
              </a:extLst>
            </p:cNvPr>
            <p:cNvSpPr/>
            <p:nvPr/>
          </p:nvSpPr>
          <p:spPr>
            <a:xfrm>
              <a:off x="0" y="4041058"/>
              <a:ext cx="486697" cy="250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827C372-9DD8-4D67-9154-9493D819CBA0}"/>
                </a:ext>
              </a:extLst>
            </p:cNvPr>
            <p:cNvSpPr/>
            <p:nvPr/>
          </p:nvSpPr>
          <p:spPr>
            <a:xfrm>
              <a:off x="0" y="4955458"/>
              <a:ext cx="1356852" cy="250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7E974E1-8D17-4303-88D5-C9E58FAB3BF5}"/>
                </a:ext>
              </a:extLst>
            </p:cNvPr>
            <p:cNvSpPr/>
            <p:nvPr/>
          </p:nvSpPr>
          <p:spPr>
            <a:xfrm>
              <a:off x="1769811" y="4689987"/>
              <a:ext cx="17845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6DBDF1B-3B1B-4795-B513-06C898EAD21F}"/>
                </a:ext>
              </a:extLst>
            </p:cNvPr>
            <p:cNvSpPr/>
            <p:nvPr/>
          </p:nvSpPr>
          <p:spPr>
            <a:xfrm>
              <a:off x="2905438" y="1474834"/>
              <a:ext cx="1080000" cy="45719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37C5728-BE78-45E0-8104-206268C35893}"/>
                </a:ext>
              </a:extLst>
            </p:cNvPr>
            <p:cNvSpPr/>
            <p:nvPr/>
          </p:nvSpPr>
          <p:spPr>
            <a:xfrm>
              <a:off x="4114805" y="2109019"/>
              <a:ext cx="344130" cy="25072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FC8A3DF-DD97-4E53-A927-F7E6CBEB8EFA}"/>
                </a:ext>
              </a:extLst>
            </p:cNvPr>
            <p:cNvSpPr/>
            <p:nvPr/>
          </p:nvSpPr>
          <p:spPr>
            <a:xfrm>
              <a:off x="3746094" y="3215148"/>
              <a:ext cx="250722" cy="25072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8CFA9BE-ECA8-4ADE-BCA2-8A4FCA694F02}"/>
                </a:ext>
              </a:extLst>
            </p:cNvPr>
            <p:cNvSpPr/>
            <p:nvPr/>
          </p:nvSpPr>
          <p:spPr>
            <a:xfrm>
              <a:off x="3628106" y="3747562"/>
              <a:ext cx="604684" cy="25072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C5A4E25-7BBA-4851-9EF6-6B3FD946FDA3}"/>
                </a:ext>
              </a:extLst>
            </p:cNvPr>
            <p:cNvSpPr/>
            <p:nvPr/>
          </p:nvSpPr>
          <p:spPr>
            <a:xfrm>
              <a:off x="0" y="1283110"/>
              <a:ext cx="796413" cy="619432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5ECB94F-A9FD-4190-B4C5-B29D76BC535B}"/>
                </a:ext>
              </a:extLst>
            </p:cNvPr>
            <p:cNvSpPr/>
            <p:nvPr/>
          </p:nvSpPr>
          <p:spPr>
            <a:xfrm>
              <a:off x="3930448" y="4408271"/>
              <a:ext cx="1440000" cy="45719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756DDB5-3956-4FF9-8654-7FAF1D2C706E}"/>
                </a:ext>
              </a:extLst>
            </p:cNvPr>
            <p:cNvSpPr/>
            <p:nvPr/>
          </p:nvSpPr>
          <p:spPr>
            <a:xfrm>
              <a:off x="796413" y="5928849"/>
              <a:ext cx="4409771" cy="5899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4592C881-8A21-4F91-A2F4-A2C028270059}"/>
                </a:ext>
              </a:extLst>
            </p:cNvPr>
            <p:cNvSpPr/>
            <p:nvPr/>
          </p:nvSpPr>
          <p:spPr>
            <a:xfrm rot="5400000">
              <a:off x="3792333" y="465330"/>
              <a:ext cx="1085605" cy="866593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851" y="239625"/>
            <a:ext cx="1376582" cy="13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35098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79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A6290B6-A249-4636-90E9-8B6F5B4A17C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61988" y="1663245"/>
            <a:ext cx="9868024" cy="4407810"/>
            <a:chOff x="1161988" y="1434645"/>
            <a:chExt cx="9868024" cy="4407810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C49F08A6-FD59-4EF0-9EC3-92A5372C068B}"/>
                </a:ext>
              </a:extLst>
            </p:cNvPr>
            <p:cNvCxnSpPr/>
            <p:nvPr/>
          </p:nvCxnSpPr>
          <p:spPr>
            <a:xfrm flipV="1">
              <a:off x="3573903" y="1991180"/>
              <a:ext cx="0" cy="1123191"/>
            </a:xfrm>
            <a:prstGeom prst="straightConnector1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3420FFC2-6FDB-4D95-B85C-F82F1F022B98}"/>
                </a:ext>
              </a:extLst>
            </p:cNvPr>
            <p:cNvCxnSpPr/>
            <p:nvPr/>
          </p:nvCxnSpPr>
          <p:spPr>
            <a:xfrm flipV="1">
              <a:off x="6095998" y="1991180"/>
              <a:ext cx="0" cy="1123191"/>
            </a:xfrm>
            <a:prstGeom prst="straightConnector1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8402EBA-B65E-4870-937D-0C4FAE37F6B2}"/>
                </a:ext>
              </a:extLst>
            </p:cNvPr>
            <p:cNvCxnSpPr/>
            <p:nvPr/>
          </p:nvCxnSpPr>
          <p:spPr>
            <a:xfrm flipH="1" flipV="1">
              <a:off x="8618084" y="1991180"/>
              <a:ext cx="1" cy="1123191"/>
            </a:xfrm>
            <a:prstGeom prst="straightConnector1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šḷiḍè">
              <a:extLst>
                <a:ext uri="{FF2B5EF4-FFF2-40B4-BE49-F238E27FC236}">
                  <a16:creationId xmlns:a16="http://schemas.microsoft.com/office/drawing/2014/main" id="{F68EB584-5DE9-4B29-A4CD-FB1B0DED40A9}"/>
                </a:ext>
              </a:extLst>
            </p:cNvPr>
            <p:cNvSpPr txBox="1"/>
            <p:nvPr/>
          </p:nvSpPr>
          <p:spPr bwMode="auto">
            <a:xfrm>
              <a:off x="2688540" y="1434645"/>
              <a:ext cx="1780994" cy="47830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  <p:grpSp>
          <p:nvGrpSpPr>
            <p:cNvPr id="8" name="îŝlïḋê">
              <a:extLst>
                <a:ext uri="{FF2B5EF4-FFF2-40B4-BE49-F238E27FC236}">
                  <a16:creationId xmlns:a16="http://schemas.microsoft.com/office/drawing/2014/main" id="{914EE80B-C849-483A-BFF8-F2B2230A5F4E}"/>
                </a:ext>
              </a:extLst>
            </p:cNvPr>
            <p:cNvGrpSpPr/>
            <p:nvPr/>
          </p:nvGrpSpPr>
          <p:grpSpPr>
            <a:xfrm>
              <a:off x="1239116" y="2564937"/>
              <a:ext cx="2147474" cy="1098869"/>
              <a:chOff x="1239127" y="2869282"/>
              <a:chExt cx="2147474" cy="1098869"/>
            </a:xfrm>
          </p:grpSpPr>
          <p:sp>
            <p:nvSpPr>
              <p:cNvPr id="29" name="islïďê">
                <a:extLst>
                  <a:ext uri="{FF2B5EF4-FFF2-40B4-BE49-F238E27FC236}">
                    <a16:creationId xmlns:a16="http://schemas.microsoft.com/office/drawing/2014/main" id="{B7B4675C-DFAD-4C12-B9A1-1E3DE31F88AF}"/>
                  </a:ext>
                </a:extLst>
              </p:cNvPr>
              <p:cNvSpPr/>
              <p:nvPr/>
            </p:nvSpPr>
            <p:spPr>
              <a:xfrm>
                <a:off x="1239127" y="2869282"/>
                <a:ext cx="2147474" cy="10988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547" y="4050"/>
                    </a:moveTo>
                    <a:cubicBezTo>
                      <a:pt x="3642" y="4050"/>
                      <a:pt x="2093" y="7079"/>
                      <a:pt x="2093" y="10800"/>
                    </a:cubicBezTo>
                    <a:cubicBezTo>
                      <a:pt x="2093" y="14522"/>
                      <a:pt x="3642" y="17550"/>
                      <a:pt x="5547" y="17550"/>
                    </a:cubicBezTo>
                    <a:lnTo>
                      <a:pt x="16053" y="17550"/>
                    </a:lnTo>
                    <a:cubicBezTo>
                      <a:pt x="17958" y="17550"/>
                      <a:pt x="19507" y="14522"/>
                      <a:pt x="19507" y="10800"/>
                    </a:cubicBezTo>
                    <a:cubicBezTo>
                      <a:pt x="19507" y="7079"/>
                      <a:pt x="17958" y="4050"/>
                      <a:pt x="16053" y="4050"/>
                    </a:cubicBezTo>
                    <a:cubicBezTo>
                      <a:pt x="16053" y="4050"/>
                      <a:pt x="5547" y="4050"/>
                      <a:pt x="5547" y="4050"/>
                    </a:cubicBezTo>
                    <a:close/>
                    <a:moveTo>
                      <a:pt x="16053" y="21600"/>
                    </a:moveTo>
                    <a:lnTo>
                      <a:pt x="5547" y="21600"/>
                    </a:lnTo>
                    <a:cubicBezTo>
                      <a:pt x="2488" y="21600"/>
                      <a:pt x="0" y="16777"/>
                      <a:pt x="0" y="10800"/>
                    </a:cubicBezTo>
                    <a:cubicBezTo>
                      <a:pt x="0" y="4823"/>
                      <a:pt x="2488" y="0"/>
                      <a:pt x="5547" y="0"/>
                    </a:cubicBezTo>
                    <a:lnTo>
                      <a:pt x="16053" y="0"/>
                    </a:lnTo>
                    <a:cubicBezTo>
                      <a:pt x="19112" y="0"/>
                      <a:pt x="21600" y="4823"/>
                      <a:pt x="21600" y="10800"/>
                    </a:cubicBezTo>
                    <a:cubicBezTo>
                      <a:pt x="21600" y="16777"/>
                      <a:pt x="19112" y="21600"/>
                      <a:pt x="16053" y="21600"/>
                    </a:cubicBezTo>
                    <a:close/>
                  </a:path>
                </a:pathLst>
              </a:custGeom>
              <a:solidFill>
                <a:schemeClr val="tx2"/>
              </a:solidFill>
              <a:ln w="19050">
                <a:noFill/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" name="iSḷiḓé">
                <a:extLst>
                  <a:ext uri="{FF2B5EF4-FFF2-40B4-BE49-F238E27FC236}">
                    <a16:creationId xmlns:a16="http://schemas.microsoft.com/office/drawing/2014/main" id="{43403CA1-64CD-4901-BD14-4A26563DB440}"/>
                  </a:ext>
                </a:extLst>
              </p:cNvPr>
              <p:cNvSpPr/>
              <p:nvPr/>
            </p:nvSpPr>
            <p:spPr>
              <a:xfrm>
                <a:off x="2108629" y="3204404"/>
                <a:ext cx="408472" cy="428625"/>
              </a:xfrm>
              <a:custGeom>
                <a:avLst/>
                <a:gdLst>
                  <a:gd name="connsiteX0" fmla="*/ 187361 w 577119"/>
                  <a:gd name="connsiteY0" fmla="*/ 338996 h 605592"/>
                  <a:gd name="connsiteX1" fmla="*/ 241860 w 577119"/>
                  <a:gd name="connsiteY1" fmla="*/ 510949 h 605592"/>
                  <a:gd name="connsiteX2" fmla="*/ 249288 w 577119"/>
                  <a:gd name="connsiteY2" fmla="*/ 534308 h 605592"/>
                  <a:gd name="connsiteX3" fmla="*/ 273706 w 577119"/>
                  <a:gd name="connsiteY3" fmla="*/ 465342 h 605592"/>
                  <a:gd name="connsiteX4" fmla="*/ 288375 w 577119"/>
                  <a:gd name="connsiteY4" fmla="*/ 383490 h 605592"/>
                  <a:gd name="connsiteX5" fmla="*/ 288561 w 577119"/>
                  <a:gd name="connsiteY5" fmla="*/ 383490 h 605592"/>
                  <a:gd name="connsiteX6" fmla="*/ 288653 w 577119"/>
                  <a:gd name="connsiteY6" fmla="*/ 383490 h 605592"/>
                  <a:gd name="connsiteX7" fmla="*/ 288746 w 577119"/>
                  <a:gd name="connsiteY7" fmla="*/ 383490 h 605592"/>
                  <a:gd name="connsiteX8" fmla="*/ 288932 w 577119"/>
                  <a:gd name="connsiteY8" fmla="*/ 383490 h 605592"/>
                  <a:gd name="connsiteX9" fmla="*/ 303601 w 577119"/>
                  <a:gd name="connsiteY9" fmla="*/ 465342 h 605592"/>
                  <a:gd name="connsiteX10" fmla="*/ 328019 w 577119"/>
                  <a:gd name="connsiteY10" fmla="*/ 534308 h 605592"/>
                  <a:gd name="connsiteX11" fmla="*/ 335447 w 577119"/>
                  <a:gd name="connsiteY11" fmla="*/ 510949 h 605592"/>
                  <a:gd name="connsiteX12" fmla="*/ 389946 w 577119"/>
                  <a:gd name="connsiteY12" fmla="*/ 338996 h 605592"/>
                  <a:gd name="connsiteX13" fmla="*/ 502936 w 577119"/>
                  <a:gd name="connsiteY13" fmla="*/ 393502 h 605592"/>
                  <a:gd name="connsiteX14" fmla="*/ 577118 w 577119"/>
                  <a:gd name="connsiteY14" fmla="*/ 569162 h 605592"/>
                  <a:gd name="connsiteX15" fmla="*/ 540909 w 577119"/>
                  <a:gd name="connsiteY15" fmla="*/ 605592 h 605592"/>
                  <a:gd name="connsiteX16" fmla="*/ 288932 w 577119"/>
                  <a:gd name="connsiteY16" fmla="*/ 605592 h 605592"/>
                  <a:gd name="connsiteX17" fmla="*/ 288189 w 577119"/>
                  <a:gd name="connsiteY17" fmla="*/ 605592 h 605592"/>
                  <a:gd name="connsiteX18" fmla="*/ 36120 w 577119"/>
                  <a:gd name="connsiteY18" fmla="*/ 605592 h 605592"/>
                  <a:gd name="connsiteX19" fmla="*/ 4 w 577119"/>
                  <a:gd name="connsiteY19" fmla="*/ 569162 h 605592"/>
                  <a:gd name="connsiteX20" fmla="*/ 74371 w 577119"/>
                  <a:gd name="connsiteY20" fmla="*/ 393502 h 605592"/>
                  <a:gd name="connsiteX21" fmla="*/ 187361 w 577119"/>
                  <a:gd name="connsiteY21" fmla="*/ 338996 h 605592"/>
                  <a:gd name="connsiteX22" fmla="*/ 363241 w 577119"/>
                  <a:gd name="connsiteY22" fmla="*/ 222951 h 605592"/>
                  <a:gd name="connsiteX23" fmla="*/ 336963 w 577119"/>
                  <a:gd name="connsiteY23" fmla="*/ 275978 h 605592"/>
                  <a:gd name="connsiteX24" fmla="*/ 395556 w 577119"/>
                  <a:gd name="connsiteY24" fmla="*/ 222951 h 605592"/>
                  <a:gd name="connsiteX25" fmla="*/ 300842 w 577119"/>
                  <a:gd name="connsiteY25" fmla="*/ 222951 h 605592"/>
                  <a:gd name="connsiteX26" fmla="*/ 300842 w 577119"/>
                  <a:gd name="connsiteY26" fmla="*/ 280798 h 605592"/>
                  <a:gd name="connsiteX27" fmla="*/ 337334 w 577119"/>
                  <a:gd name="connsiteY27" fmla="*/ 222951 h 605592"/>
                  <a:gd name="connsiteX28" fmla="*/ 239928 w 577119"/>
                  <a:gd name="connsiteY28" fmla="*/ 222951 h 605592"/>
                  <a:gd name="connsiteX29" fmla="*/ 276328 w 577119"/>
                  <a:gd name="connsiteY29" fmla="*/ 280613 h 605592"/>
                  <a:gd name="connsiteX30" fmla="*/ 276328 w 577119"/>
                  <a:gd name="connsiteY30" fmla="*/ 222951 h 605592"/>
                  <a:gd name="connsiteX31" fmla="*/ 181614 w 577119"/>
                  <a:gd name="connsiteY31" fmla="*/ 222951 h 605592"/>
                  <a:gd name="connsiteX32" fmla="*/ 240114 w 577119"/>
                  <a:gd name="connsiteY32" fmla="*/ 275885 h 605592"/>
                  <a:gd name="connsiteX33" fmla="*/ 213928 w 577119"/>
                  <a:gd name="connsiteY33" fmla="*/ 222951 h 605592"/>
                  <a:gd name="connsiteX34" fmla="*/ 233056 w 577119"/>
                  <a:gd name="connsiteY34" fmla="*/ 129321 h 605592"/>
                  <a:gd name="connsiteX35" fmla="*/ 229899 w 577119"/>
                  <a:gd name="connsiteY35" fmla="*/ 163899 h 605592"/>
                  <a:gd name="connsiteX36" fmla="*/ 233242 w 577119"/>
                  <a:gd name="connsiteY36" fmla="*/ 198478 h 605592"/>
                  <a:gd name="connsiteX37" fmla="*/ 276328 w 577119"/>
                  <a:gd name="connsiteY37" fmla="*/ 198478 h 605592"/>
                  <a:gd name="connsiteX38" fmla="*/ 276328 w 577119"/>
                  <a:gd name="connsiteY38" fmla="*/ 129321 h 605592"/>
                  <a:gd name="connsiteX39" fmla="*/ 171307 w 577119"/>
                  <a:gd name="connsiteY39" fmla="*/ 129321 h 605592"/>
                  <a:gd name="connsiteX40" fmla="*/ 166200 w 577119"/>
                  <a:gd name="connsiteY40" fmla="*/ 163899 h 605592"/>
                  <a:gd name="connsiteX41" fmla="*/ 171307 w 577119"/>
                  <a:gd name="connsiteY41" fmla="*/ 198478 h 605592"/>
                  <a:gd name="connsiteX42" fmla="*/ 208078 w 577119"/>
                  <a:gd name="connsiteY42" fmla="*/ 198478 h 605592"/>
                  <a:gd name="connsiteX43" fmla="*/ 205200 w 577119"/>
                  <a:gd name="connsiteY43" fmla="*/ 163899 h 605592"/>
                  <a:gd name="connsiteX44" fmla="*/ 208078 w 577119"/>
                  <a:gd name="connsiteY44" fmla="*/ 129321 h 605592"/>
                  <a:gd name="connsiteX45" fmla="*/ 368999 w 577119"/>
                  <a:gd name="connsiteY45" fmla="*/ 129136 h 605592"/>
                  <a:gd name="connsiteX46" fmla="*/ 371877 w 577119"/>
                  <a:gd name="connsiteY46" fmla="*/ 163807 h 605592"/>
                  <a:gd name="connsiteX47" fmla="*/ 368999 w 577119"/>
                  <a:gd name="connsiteY47" fmla="*/ 198385 h 605592"/>
                  <a:gd name="connsiteX48" fmla="*/ 405770 w 577119"/>
                  <a:gd name="connsiteY48" fmla="*/ 198385 h 605592"/>
                  <a:gd name="connsiteX49" fmla="*/ 410877 w 577119"/>
                  <a:gd name="connsiteY49" fmla="*/ 163807 h 605592"/>
                  <a:gd name="connsiteX50" fmla="*/ 405770 w 577119"/>
                  <a:gd name="connsiteY50" fmla="*/ 129136 h 605592"/>
                  <a:gd name="connsiteX51" fmla="*/ 300842 w 577119"/>
                  <a:gd name="connsiteY51" fmla="*/ 129136 h 605592"/>
                  <a:gd name="connsiteX52" fmla="*/ 300842 w 577119"/>
                  <a:gd name="connsiteY52" fmla="*/ 198385 h 605592"/>
                  <a:gd name="connsiteX53" fmla="*/ 344020 w 577119"/>
                  <a:gd name="connsiteY53" fmla="*/ 198385 h 605592"/>
                  <a:gd name="connsiteX54" fmla="*/ 347270 w 577119"/>
                  <a:gd name="connsiteY54" fmla="*/ 163807 h 605592"/>
                  <a:gd name="connsiteX55" fmla="*/ 343927 w 577119"/>
                  <a:gd name="connsiteY55" fmla="*/ 129136 h 605592"/>
                  <a:gd name="connsiteX56" fmla="*/ 336963 w 577119"/>
                  <a:gd name="connsiteY56" fmla="*/ 51821 h 605592"/>
                  <a:gd name="connsiteX57" fmla="*/ 363241 w 577119"/>
                  <a:gd name="connsiteY57" fmla="*/ 104662 h 605592"/>
                  <a:gd name="connsiteX58" fmla="*/ 395556 w 577119"/>
                  <a:gd name="connsiteY58" fmla="*/ 104662 h 605592"/>
                  <a:gd name="connsiteX59" fmla="*/ 336963 w 577119"/>
                  <a:gd name="connsiteY59" fmla="*/ 51821 h 605592"/>
                  <a:gd name="connsiteX60" fmla="*/ 240114 w 577119"/>
                  <a:gd name="connsiteY60" fmla="*/ 51636 h 605592"/>
                  <a:gd name="connsiteX61" fmla="*/ 181614 w 577119"/>
                  <a:gd name="connsiteY61" fmla="*/ 104569 h 605592"/>
                  <a:gd name="connsiteX62" fmla="*/ 213928 w 577119"/>
                  <a:gd name="connsiteY62" fmla="*/ 104569 h 605592"/>
                  <a:gd name="connsiteX63" fmla="*/ 240114 w 577119"/>
                  <a:gd name="connsiteY63" fmla="*/ 51636 h 605592"/>
                  <a:gd name="connsiteX64" fmla="*/ 300842 w 577119"/>
                  <a:gd name="connsiteY64" fmla="*/ 47093 h 605592"/>
                  <a:gd name="connsiteX65" fmla="*/ 300842 w 577119"/>
                  <a:gd name="connsiteY65" fmla="*/ 104662 h 605592"/>
                  <a:gd name="connsiteX66" fmla="*/ 337242 w 577119"/>
                  <a:gd name="connsiteY66" fmla="*/ 104662 h 605592"/>
                  <a:gd name="connsiteX67" fmla="*/ 300842 w 577119"/>
                  <a:gd name="connsiteY67" fmla="*/ 47093 h 605592"/>
                  <a:gd name="connsiteX68" fmla="*/ 276328 w 577119"/>
                  <a:gd name="connsiteY68" fmla="*/ 46815 h 605592"/>
                  <a:gd name="connsiteX69" fmla="*/ 239742 w 577119"/>
                  <a:gd name="connsiteY69" fmla="*/ 104662 h 605592"/>
                  <a:gd name="connsiteX70" fmla="*/ 276328 w 577119"/>
                  <a:gd name="connsiteY70" fmla="*/ 104662 h 605592"/>
                  <a:gd name="connsiteX71" fmla="*/ 288585 w 577119"/>
                  <a:gd name="connsiteY71" fmla="*/ 0 h 605592"/>
                  <a:gd name="connsiteX72" fmla="*/ 452755 w 577119"/>
                  <a:gd name="connsiteY72" fmla="*/ 163899 h 605592"/>
                  <a:gd name="connsiteX73" fmla="*/ 288585 w 577119"/>
                  <a:gd name="connsiteY73" fmla="*/ 327706 h 605592"/>
                  <a:gd name="connsiteX74" fmla="*/ 124414 w 577119"/>
                  <a:gd name="connsiteY74" fmla="*/ 163899 h 605592"/>
                  <a:gd name="connsiteX75" fmla="*/ 288585 w 577119"/>
                  <a:gd name="connsiteY75" fmla="*/ 0 h 60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577119" h="605592">
                    <a:moveTo>
                      <a:pt x="187361" y="338996"/>
                    </a:moveTo>
                    <a:lnTo>
                      <a:pt x="241860" y="510949"/>
                    </a:lnTo>
                    <a:lnTo>
                      <a:pt x="249288" y="534308"/>
                    </a:lnTo>
                    <a:lnTo>
                      <a:pt x="273706" y="465342"/>
                    </a:lnTo>
                    <a:cubicBezTo>
                      <a:pt x="217721" y="387384"/>
                      <a:pt x="277977" y="383676"/>
                      <a:pt x="288375" y="383490"/>
                    </a:cubicBezTo>
                    <a:lnTo>
                      <a:pt x="288561" y="383490"/>
                    </a:lnTo>
                    <a:lnTo>
                      <a:pt x="288653" y="383490"/>
                    </a:lnTo>
                    <a:lnTo>
                      <a:pt x="288746" y="383490"/>
                    </a:lnTo>
                    <a:lnTo>
                      <a:pt x="288932" y="383490"/>
                    </a:lnTo>
                    <a:cubicBezTo>
                      <a:pt x="299423" y="383490"/>
                      <a:pt x="359679" y="387198"/>
                      <a:pt x="303601" y="465342"/>
                    </a:cubicBezTo>
                    <a:lnTo>
                      <a:pt x="328019" y="534308"/>
                    </a:lnTo>
                    <a:lnTo>
                      <a:pt x="335447" y="510949"/>
                    </a:lnTo>
                    <a:lnTo>
                      <a:pt x="389946" y="338996"/>
                    </a:lnTo>
                    <a:cubicBezTo>
                      <a:pt x="389946" y="338996"/>
                      <a:pt x="432282" y="366620"/>
                      <a:pt x="502936" y="393502"/>
                    </a:cubicBezTo>
                    <a:cubicBezTo>
                      <a:pt x="572475" y="418715"/>
                      <a:pt x="576003" y="472479"/>
                      <a:pt x="577118" y="569162"/>
                    </a:cubicBezTo>
                    <a:cubicBezTo>
                      <a:pt x="577303" y="589185"/>
                      <a:pt x="561148" y="605592"/>
                      <a:pt x="540909" y="605592"/>
                    </a:cubicBezTo>
                    <a:lnTo>
                      <a:pt x="288932" y="605592"/>
                    </a:lnTo>
                    <a:lnTo>
                      <a:pt x="288189" y="605592"/>
                    </a:lnTo>
                    <a:lnTo>
                      <a:pt x="36120" y="605592"/>
                    </a:lnTo>
                    <a:cubicBezTo>
                      <a:pt x="16066" y="605592"/>
                      <a:pt x="-275" y="589277"/>
                      <a:pt x="4" y="569162"/>
                    </a:cubicBezTo>
                    <a:cubicBezTo>
                      <a:pt x="1118" y="472479"/>
                      <a:pt x="4646" y="418715"/>
                      <a:pt x="74371" y="393502"/>
                    </a:cubicBezTo>
                    <a:cubicBezTo>
                      <a:pt x="145025" y="366620"/>
                      <a:pt x="187361" y="338996"/>
                      <a:pt x="187361" y="338996"/>
                    </a:cubicBezTo>
                    <a:close/>
                    <a:moveTo>
                      <a:pt x="363241" y="222951"/>
                    </a:moveTo>
                    <a:cubicBezTo>
                      <a:pt x="356649" y="244644"/>
                      <a:pt x="346992" y="262165"/>
                      <a:pt x="336963" y="275978"/>
                    </a:cubicBezTo>
                    <a:cubicBezTo>
                      <a:pt x="361849" y="265224"/>
                      <a:pt x="382370" y="246498"/>
                      <a:pt x="395556" y="222951"/>
                    </a:cubicBezTo>
                    <a:close/>
                    <a:moveTo>
                      <a:pt x="300842" y="222951"/>
                    </a:moveTo>
                    <a:lnTo>
                      <a:pt x="300842" y="280798"/>
                    </a:lnTo>
                    <a:cubicBezTo>
                      <a:pt x="312727" y="268839"/>
                      <a:pt x="327677" y="249928"/>
                      <a:pt x="337334" y="222951"/>
                    </a:cubicBezTo>
                    <a:close/>
                    <a:moveTo>
                      <a:pt x="239928" y="222951"/>
                    </a:moveTo>
                    <a:cubicBezTo>
                      <a:pt x="249585" y="249650"/>
                      <a:pt x="264442" y="268561"/>
                      <a:pt x="276328" y="280613"/>
                    </a:cubicBezTo>
                    <a:lnTo>
                      <a:pt x="276328" y="222951"/>
                    </a:lnTo>
                    <a:close/>
                    <a:moveTo>
                      <a:pt x="181614" y="222951"/>
                    </a:moveTo>
                    <a:cubicBezTo>
                      <a:pt x="194707" y="246498"/>
                      <a:pt x="215228" y="265224"/>
                      <a:pt x="240114" y="275885"/>
                    </a:cubicBezTo>
                    <a:cubicBezTo>
                      <a:pt x="230085" y="262072"/>
                      <a:pt x="220428" y="244458"/>
                      <a:pt x="213928" y="222951"/>
                    </a:cubicBezTo>
                    <a:close/>
                    <a:moveTo>
                      <a:pt x="233056" y="129321"/>
                    </a:moveTo>
                    <a:cubicBezTo>
                      <a:pt x="231106" y="139889"/>
                      <a:pt x="229899" y="151384"/>
                      <a:pt x="229899" y="163899"/>
                    </a:cubicBezTo>
                    <a:cubicBezTo>
                      <a:pt x="229899" y="176414"/>
                      <a:pt x="231106" y="187909"/>
                      <a:pt x="233242" y="198478"/>
                    </a:cubicBezTo>
                    <a:lnTo>
                      <a:pt x="276328" y="198478"/>
                    </a:lnTo>
                    <a:lnTo>
                      <a:pt x="276328" y="129321"/>
                    </a:lnTo>
                    <a:close/>
                    <a:moveTo>
                      <a:pt x="171307" y="129321"/>
                    </a:moveTo>
                    <a:cubicBezTo>
                      <a:pt x="167964" y="140260"/>
                      <a:pt x="166200" y="151941"/>
                      <a:pt x="166200" y="163899"/>
                    </a:cubicBezTo>
                    <a:cubicBezTo>
                      <a:pt x="166200" y="175858"/>
                      <a:pt x="168057" y="187539"/>
                      <a:pt x="171307" y="198478"/>
                    </a:cubicBezTo>
                    <a:lnTo>
                      <a:pt x="208078" y="198478"/>
                    </a:lnTo>
                    <a:cubicBezTo>
                      <a:pt x="206221" y="187724"/>
                      <a:pt x="205200" y="176229"/>
                      <a:pt x="205200" y="163899"/>
                    </a:cubicBezTo>
                    <a:cubicBezTo>
                      <a:pt x="205200" y="151570"/>
                      <a:pt x="206221" y="140075"/>
                      <a:pt x="208078" y="129321"/>
                    </a:cubicBezTo>
                    <a:close/>
                    <a:moveTo>
                      <a:pt x="368999" y="129136"/>
                    </a:moveTo>
                    <a:cubicBezTo>
                      <a:pt x="370856" y="139889"/>
                      <a:pt x="371877" y="151384"/>
                      <a:pt x="371877" y="163807"/>
                    </a:cubicBezTo>
                    <a:cubicBezTo>
                      <a:pt x="371877" y="176136"/>
                      <a:pt x="370856" y="187631"/>
                      <a:pt x="368999" y="198385"/>
                    </a:cubicBezTo>
                    <a:lnTo>
                      <a:pt x="405770" y="198385"/>
                    </a:lnTo>
                    <a:cubicBezTo>
                      <a:pt x="409113" y="187353"/>
                      <a:pt x="410877" y="175765"/>
                      <a:pt x="410877" y="163807"/>
                    </a:cubicBezTo>
                    <a:cubicBezTo>
                      <a:pt x="410877" y="151755"/>
                      <a:pt x="409020" y="140167"/>
                      <a:pt x="405770" y="129136"/>
                    </a:cubicBezTo>
                    <a:close/>
                    <a:moveTo>
                      <a:pt x="300842" y="129136"/>
                    </a:moveTo>
                    <a:lnTo>
                      <a:pt x="300842" y="198385"/>
                    </a:lnTo>
                    <a:lnTo>
                      <a:pt x="344020" y="198385"/>
                    </a:lnTo>
                    <a:cubicBezTo>
                      <a:pt x="345970" y="187724"/>
                      <a:pt x="347270" y="176229"/>
                      <a:pt x="347270" y="163807"/>
                    </a:cubicBezTo>
                    <a:cubicBezTo>
                      <a:pt x="347270" y="151292"/>
                      <a:pt x="345970" y="139797"/>
                      <a:pt x="343927" y="129136"/>
                    </a:cubicBezTo>
                    <a:close/>
                    <a:moveTo>
                      <a:pt x="336963" y="51821"/>
                    </a:moveTo>
                    <a:cubicBezTo>
                      <a:pt x="346992" y="65634"/>
                      <a:pt x="356649" y="83155"/>
                      <a:pt x="363241" y="104662"/>
                    </a:cubicBezTo>
                    <a:lnTo>
                      <a:pt x="395556" y="104662"/>
                    </a:lnTo>
                    <a:cubicBezTo>
                      <a:pt x="382370" y="81208"/>
                      <a:pt x="361849" y="62389"/>
                      <a:pt x="336963" y="51821"/>
                    </a:cubicBezTo>
                    <a:close/>
                    <a:moveTo>
                      <a:pt x="240114" y="51636"/>
                    </a:moveTo>
                    <a:cubicBezTo>
                      <a:pt x="215228" y="62389"/>
                      <a:pt x="194707" y="81208"/>
                      <a:pt x="181614" y="104569"/>
                    </a:cubicBezTo>
                    <a:lnTo>
                      <a:pt x="213928" y="104569"/>
                    </a:lnTo>
                    <a:cubicBezTo>
                      <a:pt x="220428" y="83062"/>
                      <a:pt x="230085" y="65541"/>
                      <a:pt x="240114" y="51636"/>
                    </a:cubicBezTo>
                    <a:close/>
                    <a:moveTo>
                      <a:pt x="300842" y="47093"/>
                    </a:moveTo>
                    <a:lnTo>
                      <a:pt x="300842" y="104662"/>
                    </a:lnTo>
                    <a:lnTo>
                      <a:pt x="337242" y="104662"/>
                    </a:lnTo>
                    <a:cubicBezTo>
                      <a:pt x="327585" y="77963"/>
                      <a:pt x="312727" y="59052"/>
                      <a:pt x="300842" y="47093"/>
                    </a:cubicBezTo>
                    <a:close/>
                    <a:moveTo>
                      <a:pt x="276328" y="46815"/>
                    </a:moveTo>
                    <a:cubicBezTo>
                      <a:pt x="264442" y="58867"/>
                      <a:pt x="249399" y="77778"/>
                      <a:pt x="239742" y="104662"/>
                    </a:cubicBezTo>
                    <a:lnTo>
                      <a:pt x="276328" y="104662"/>
                    </a:lnTo>
                    <a:close/>
                    <a:moveTo>
                      <a:pt x="288585" y="0"/>
                    </a:moveTo>
                    <a:cubicBezTo>
                      <a:pt x="379027" y="0"/>
                      <a:pt x="452755" y="73514"/>
                      <a:pt x="452755" y="163899"/>
                    </a:cubicBezTo>
                    <a:cubicBezTo>
                      <a:pt x="452755" y="254285"/>
                      <a:pt x="379027" y="327706"/>
                      <a:pt x="288585" y="327706"/>
                    </a:cubicBezTo>
                    <a:cubicBezTo>
                      <a:pt x="198050" y="327706"/>
                      <a:pt x="124414" y="254285"/>
                      <a:pt x="124414" y="163899"/>
                    </a:cubicBezTo>
                    <a:cubicBezTo>
                      <a:pt x="124414" y="73514"/>
                      <a:pt x="198050" y="0"/>
                      <a:pt x="28858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íSľiḍê">
              <a:extLst>
                <a:ext uri="{FF2B5EF4-FFF2-40B4-BE49-F238E27FC236}">
                  <a16:creationId xmlns:a16="http://schemas.microsoft.com/office/drawing/2014/main" id="{9F3D7AA3-0188-413B-84BD-9879D7280520}"/>
                </a:ext>
              </a:extLst>
            </p:cNvPr>
            <p:cNvGrpSpPr/>
            <p:nvPr/>
          </p:nvGrpSpPr>
          <p:grpSpPr>
            <a:xfrm>
              <a:off x="3761215" y="2564937"/>
              <a:ext cx="2147474" cy="1098869"/>
              <a:chOff x="3761226" y="2869282"/>
              <a:chExt cx="2147474" cy="1098869"/>
            </a:xfrm>
          </p:grpSpPr>
          <p:sp>
            <p:nvSpPr>
              <p:cNvPr id="27" name="íṩlíḍé">
                <a:extLst>
                  <a:ext uri="{FF2B5EF4-FFF2-40B4-BE49-F238E27FC236}">
                    <a16:creationId xmlns:a16="http://schemas.microsoft.com/office/drawing/2014/main" id="{8294437E-8057-48AF-9A41-24F3EB6CA936}"/>
                  </a:ext>
                </a:extLst>
              </p:cNvPr>
              <p:cNvSpPr/>
              <p:nvPr/>
            </p:nvSpPr>
            <p:spPr>
              <a:xfrm>
                <a:off x="3761226" y="2869282"/>
                <a:ext cx="2147474" cy="10988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547" y="4050"/>
                    </a:moveTo>
                    <a:cubicBezTo>
                      <a:pt x="3642" y="4050"/>
                      <a:pt x="2093" y="7079"/>
                      <a:pt x="2093" y="10800"/>
                    </a:cubicBezTo>
                    <a:cubicBezTo>
                      <a:pt x="2093" y="14522"/>
                      <a:pt x="3642" y="17550"/>
                      <a:pt x="5547" y="17550"/>
                    </a:cubicBezTo>
                    <a:lnTo>
                      <a:pt x="16053" y="17550"/>
                    </a:lnTo>
                    <a:cubicBezTo>
                      <a:pt x="17958" y="17550"/>
                      <a:pt x="19507" y="14522"/>
                      <a:pt x="19507" y="10800"/>
                    </a:cubicBezTo>
                    <a:cubicBezTo>
                      <a:pt x="19507" y="7079"/>
                      <a:pt x="17958" y="4050"/>
                      <a:pt x="16053" y="4050"/>
                    </a:cubicBezTo>
                    <a:cubicBezTo>
                      <a:pt x="16053" y="4050"/>
                      <a:pt x="5547" y="4050"/>
                      <a:pt x="5547" y="4050"/>
                    </a:cubicBezTo>
                    <a:close/>
                    <a:moveTo>
                      <a:pt x="16053" y="21600"/>
                    </a:moveTo>
                    <a:lnTo>
                      <a:pt x="5547" y="21600"/>
                    </a:lnTo>
                    <a:cubicBezTo>
                      <a:pt x="2488" y="21600"/>
                      <a:pt x="0" y="16777"/>
                      <a:pt x="0" y="10800"/>
                    </a:cubicBezTo>
                    <a:cubicBezTo>
                      <a:pt x="0" y="4823"/>
                      <a:pt x="2488" y="0"/>
                      <a:pt x="5547" y="0"/>
                    </a:cubicBezTo>
                    <a:lnTo>
                      <a:pt x="16053" y="0"/>
                    </a:lnTo>
                    <a:cubicBezTo>
                      <a:pt x="19112" y="0"/>
                      <a:pt x="21600" y="4823"/>
                      <a:pt x="21600" y="10800"/>
                    </a:cubicBezTo>
                    <a:cubicBezTo>
                      <a:pt x="21600" y="16777"/>
                      <a:pt x="19112" y="21600"/>
                      <a:pt x="16053" y="21600"/>
                    </a:cubicBezTo>
                    <a:close/>
                  </a:path>
                </a:pathLst>
              </a:custGeom>
              <a:solidFill>
                <a:schemeClr val="tx2"/>
              </a:solidFill>
              <a:ln w="19050">
                <a:noFill/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" name="ïšliḑê">
                <a:extLst>
                  <a:ext uri="{FF2B5EF4-FFF2-40B4-BE49-F238E27FC236}">
                    <a16:creationId xmlns:a16="http://schemas.microsoft.com/office/drawing/2014/main" id="{AEB10273-C899-4EE0-9DF3-4F32C53BD4FE}"/>
                  </a:ext>
                </a:extLst>
              </p:cNvPr>
              <p:cNvSpPr/>
              <p:nvPr/>
            </p:nvSpPr>
            <p:spPr>
              <a:xfrm>
                <a:off x="4630727" y="3204404"/>
                <a:ext cx="408472" cy="428625"/>
              </a:xfrm>
              <a:custGeom>
                <a:avLst/>
                <a:gdLst>
                  <a:gd name="connsiteX0" fmla="*/ 187361 w 577119"/>
                  <a:gd name="connsiteY0" fmla="*/ 338996 h 605592"/>
                  <a:gd name="connsiteX1" fmla="*/ 241860 w 577119"/>
                  <a:gd name="connsiteY1" fmla="*/ 510949 h 605592"/>
                  <a:gd name="connsiteX2" fmla="*/ 249288 w 577119"/>
                  <a:gd name="connsiteY2" fmla="*/ 534308 h 605592"/>
                  <a:gd name="connsiteX3" fmla="*/ 273706 w 577119"/>
                  <a:gd name="connsiteY3" fmla="*/ 465342 h 605592"/>
                  <a:gd name="connsiteX4" fmla="*/ 288375 w 577119"/>
                  <a:gd name="connsiteY4" fmla="*/ 383490 h 605592"/>
                  <a:gd name="connsiteX5" fmla="*/ 288561 w 577119"/>
                  <a:gd name="connsiteY5" fmla="*/ 383490 h 605592"/>
                  <a:gd name="connsiteX6" fmla="*/ 288653 w 577119"/>
                  <a:gd name="connsiteY6" fmla="*/ 383490 h 605592"/>
                  <a:gd name="connsiteX7" fmla="*/ 288746 w 577119"/>
                  <a:gd name="connsiteY7" fmla="*/ 383490 h 605592"/>
                  <a:gd name="connsiteX8" fmla="*/ 288932 w 577119"/>
                  <a:gd name="connsiteY8" fmla="*/ 383490 h 605592"/>
                  <a:gd name="connsiteX9" fmla="*/ 303601 w 577119"/>
                  <a:gd name="connsiteY9" fmla="*/ 465342 h 605592"/>
                  <a:gd name="connsiteX10" fmla="*/ 328019 w 577119"/>
                  <a:gd name="connsiteY10" fmla="*/ 534308 h 605592"/>
                  <a:gd name="connsiteX11" fmla="*/ 335447 w 577119"/>
                  <a:gd name="connsiteY11" fmla="*/ 510949 h 605592"/>
                  <a:gd name="connsiteX12" fmla="*/ 389946 w 577119"/>
                  <a:gd name="connsiteY12" fmla="*/ 338996 h 605592"/>
                  <a:gd name="connsiteX13" fmla="*/ 502936 w 577119"/>
                  <a:gd name="connsiteY13" fmla="*/ 393502 h 605592"/>
                  <a:gd name="connsiteX14" fmla="*/ 577118 w 577119"/>
                  <a:gd name="connsiteY14" fmla="*/ 569162 h 605592"/>
                  <a:gd name="connsiteX15" fmla="*/ 540909 w 577119"/>
                  <a:gd name="connsiteY15" fmla="*/ 605592 h 605592"/>
                  <a:gd name="connsiteX16" fmla="*/ 288932 w 577119"/>
                  <a:gd name="connsiteY16" fmla="*/ 605592 h 605592"/>
                  <a:gd name="connsiteX17" fmla="*/ 288189 w 577119"/>
                  <a:gd name="connsiteY17" fmla="*/ 605592 h 605592"/>
                  <a:gd name="connsiteX18" fmla="*/ 36120 w 577119"/>
                  <a:gd name="connsiteY18" fmla="*/ 605592 h 605592"/>
                  <a:gd name="connsiteX19" fmla="*/ 4 w 577119"/>
                  <a:gd name="connsiteY19" fmla="*/ 569162 h 605592"/>
                  <a:gd name="connsiteX20" fmla="*/ 74371 w 577119"/>
                  <a:gd name="connsiteY20" fmla="*/ 393502 h 605592"/>
                  <a:gd name="connsiteX21" fmla="*/ 187361 w 577119"/>
                  <a:gd name="connsiteY21" fmla="*/ 338996 h 605592"/>
                  <a:gd name="connsiteX22" fmla="*/ 363241 w 577119"/>
                  <a:gd name="connsiteY22" fmla="*/ 222951 h 605592"/>
                  <a:gd name="connsiteX23" fmla="*/ 336963 w 577119"/>
                  <a:gd name="connsiteY23" fmla="*/ 275978 h 605592"/>
                  <a:gd name="connsiteX24" fmla="*/ 395556 w 577119"/>
                  <a:gd name="connsiteY24" fmla="*/ 222951 h 605592"/>
                  <a:gd name="connsiteX25" fmla="*/ 300842 w 577119"/>
                  <a:gd name="connsiteY25" fmla="*/ 222951 h 605592"/>
                  <a:gd name="connsiteX26" fmla="*/ 300842 w 577119"/>
                  <a:gd name="connsiteY26" fmla="*/ 280798 h 605592"/>
                  <a:gd name="connsiteX27" fmla="*/ 337334 w 577119"/>
                  <a:gd name="connsiteY27" fmla="*/ 222951 h 605592"/>
                  <a:gd name="connsiteX28" fmla="*/ 239928 w 577119"/>
                  <a:gd name="connsiteY28" fmla="*/ 222951 h 605592"/>
                  <a:gd name="connsiteX29" fmla="*/ 276328 w 577119"/>
                  <a:gd name="connsiteY29" fmla="*/ 280613 h 605592"/>
                  <a:gd name="connsiteX30" fmla="*/ 276328 w 577119"/>
                  <a:gd name="connsiteY30" fmla="*/ 222951 h 605592"/>
                  <a:gd name="connsiteX31" fmla="*/ 181614 w 577119"/>
                  <a:gd name="connsiteY31" fmla="*/ 222951 h 605592"/>
                  <a:gd name="connsiteX32" fmla="*/ 240114 w 577119"/>
                  <a:gd name="connsiteY32" fmla="*/ 275885 h 605592"/>
                  <a:gd name="connsiteX33" fmla="*/ 213928 w 577119"/>
                  <a:gd name="connsiteY33" fmla="*/ 222951 h 605592"/>
                  <a:gd name="connsiteX34" fmla="*/ 233056 w 577119"/>
                  <a:gd name="connsiteY34" fmla="*/ 129321 h 605592"/>
                  <a:gd name="connsiteX35" fmla="*/ 229899 w 577119"/>
                  <a:gd name="connsiteY35" fmla="*/ 163899 h 605592"/>
                  <a:gd name="connsiteX36" fmla="*/ 233242 w 577119"/>
                  <a:gd name="connsiteY36" fmla="*/ 198478 h 605592"/>
                  <a:gd name="connsiteX37" fmla="*/ 276328 w 577119"/>
                  <a:gd name="connsiteY37" fmla="*/ 198478 h 605592"/>
                  <a:gd name="connsiteX38" fmla="*/ 276328 w 577119"/>
                  <a:gd name="connsiteY38" fmla="*/ 129321 h 605592"/>
                  <a:gd name="connsiteX39" fmla="*/ 171307 w 577119"/>
                  <a:gd name="connsiteY39" fmla="*/ 129321 h 605592"/>
                  <a:gd name="connsiteX40" fmla="*/ 166200 w 577119"/>
                  <a:gd name="connsiteY40" fmla="*/ 163899 h 605592"/>
                  <a:gd name="connsiteX41" fmla="*/ 171307 w 577119"/>
                  <a:gd name="connsiteY41" fmla="*/ 198478 h 605592"/>
                  <a:gd name="connsiteX42" fmla="*/ 208078 w 577119"/>
                  <a:gd name="connsiteY42" fmla="*/ 198478 h 605592"/>
                  <a:gd name="connsiteX43" fmla="*/ 205200 w 577119"/>
                  <a:gd name="connsiteY43" fmla="*/ 163899 h 605592"/>
                  <a:gd name="connsiteX44" fmla="*/ 208078 w 577119"/>
                  <a:gd name="connsiteY44" fmla="*/ 129321 h 605592"/>
                  <a:gd name="connsiteX45" fmla="*/ 368999 w 577119"/>
                  <a:gd name="connsiteY45" fmla="*/ 129136 h 605592"/>
                  <a:gd name="connsiteX46" fmla="*/ 371877 w 577119"/>
                  <a:gd name="connsiteY46" fmla="*/ 163807 h 605592"/>
                  <a:gd name="connsiteX47" fmla="*/ 368999 w 577119"/>
                  <a:gd name="connsiteY47" fmla="*/ 198385 h 605592"/>
                  <a:gd name="connsiteX48" fmla="*/ 405770 w 577119"/>
                  <a:gd name="connsiteY48" fmla="*/ 198385 h 605592"/>
                  <a:gd name="connsiteX49" fmla="*/ 410877 w 577119"/>
                  <a:gd name="connsiteY49" fmla="*/ 163807 h 605592"/>
                  <a:gd name="connsiteX50" fmla="*/ 405770 w 577119"/>
                  <a:gd name="connsiteY50" fmla="*/ 129136 h 605592"/>
                  <a:gd name="connsiteX51" fmla="*/ 300842 w 577119"/>
                  <a:gd name="connsiteY51" fmla="*/ 129136 h 605592"/>
                  <a:gd name="connsiteX52" fmla="*/ 300842 w 577119"/>
                  <a:gd name="connsiteY52" fmla="*/ 198385 h 605592"/>
                  <a:gd name="connsiteX53" fmla="*/ 344020 w 577119"/>
                  <a:gd name="connsiteY53" fmla="*/ 198385 h 605592"/>
                  <a:gd name="connsiteX54" fmla="*/ 347270 w 577119"/>
                  <a:gd name="connsiteY54" fmla="*/ 163807 h 605592"/>
                  <a:gd name="connsiteX55" fmla="*/ 343927 w 577119"/>
                  <a:gd name="connsiteY55" fmla="*/ 129136 h 605592"/>
                  <a:gd name="connsiteX56" fmla="*/ 336963 w 577119"/>
                  <a:gd name="connsiteY56" fmla="*/ 51821 h 605592"/>
                  <a:gd name="connsiteX57" fmla="*/ 363241 w 577119"/>
                  <a:gd name="connsiteY57" fmla="*/ 104662 h 605592"/>
                  <a:gd name="connsiteX58" fmla="*/ 395556 w 577119"/>
                  <a:gd name="connsiteY58" fmla="*/ 104662 h 605592"/>
                  <a:gd name="connsiteX59" fmla="*/ 336963 w 577119"/>
                  <a:gd name="connsiteY59" fmla="*/ 51821 h 605592"/>
                  <a:gd name="connsiteX60" fmla="*/ 240114 w 577119"/>
                  <a:gd name="connsiteY60" fmla="*/ 51636 h 605592"/>
                  <a:gd name="connsiteX61" fmla="*/ 181614 w 577119"/>
                  <a:gd name="connsiteY61" fmla="*/ 104569 h 605592"/>
                  <a:gd name="connsiteX62" fmla="*/ 213928 w 577119"/>
                  <a:gd name="connsiteY62" fmla="*/ 104569 h 605592"/>
                  <a:gd name="connsiteX63" fmla="*/ 240114 w 577119"/>
                  <a:gd name="connsiteY63" fmla="*/ 51636 h 605592"/>
                  <a:gd name="connsiteX64" fmla="*/ 300842 w 577119"/>
                  <a:gd name="connsiteY64" fmla="*/ 47093 h 605592"/>
                  <a:gd name="connsiteX65" fmla="*/ 300842 w 577119"/>
                  <a:gd name="connsiteY65" fmla="*/ 104662 h 605592"/>
                  <a:gd name="connsiteX66" fmla="*/ 337242 w 577119"/>
                  <a:gd name="connsiteY66" fmla="*/ 104662 h 605592"/>
                  <a:gd name="connsiteX67" fmla="*/ 300842 w 577119"/>
                  <a:gd name="connsiteY67" fmla="*/ 47093 h 605592"/>
                  <a:gd name="connsiteX68" fmla="*/ 276328 w 577119"/>
                  <a:gd name="connsiteY68" fmla="*/ 46815 h 605592"/>
                  <a:gd name="connsiteX69" fmla="*/ 239742 w 577119"/>
                  <a:gd name="connsiteY69" fmla="*/ 104662 h 605592"/>
                  <a:gd name="connsiteX70" fmla="*/ 276328 w 577119"/>
                  <a:gd name="connsiteY70" fmla="*/ 104662 h 605592"/>
                  <a:gd name="connsiteX71" fmla="*/ 288585 w 577119"/>
                  <a:gd name="connsiteY71" fmla="*/ 0 h 605592"/>
                  <a:gd name="connsiteX72" fmla="*/ 452755 w 577119"/>
                  <a:gd name="connsiteY72" fmla="*/ 163899 h 605592"/>
                  <a:gd name="connsiteX73" fmla="*/ 288585 w 577119"/>
                  <a:gd name="connsiteY73" fmla="*/ 327706 h 605592"/>
                  <a:gd name="connsiteX74" fmla="*/ 124414 w 577119"/>
                  <a:gd name="connsiteY74" fmla="*/ 163899 h 605592"/>
                  <a:gd name="connsiteX75" fmla="*/ 288585 w 577119"/>
                  <a:gd name="connsiteY75" fmla="*/ 0 h 60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577119" h="605592">
                    <a:moveTo>
                      <a:pt x="187361" y="338996"/>
                    </a:moveTo>
                    <a:lnTo>
                      <a:pt x="241860" y="510949"/>
                    </a:lnTo>
                    <a:lnTo>
                      <a:pt x="249288" y="534308"/>
                    </a:lnTo>
                    <a:lnTo>
                      <a:pt x="273706" y="465342"/>
                    </a:lnTo>
                    <a:cubicBezTo>
                      <a:pt x="217721" y="387384"/>
                      <a:pt x="277977" y="383676"/>
                      <a:pt x="288375" y="383490"/>
                    </a:cubicBezTo>
                    <a:lnTo>
                      <a:pt x="288561" y="383490"/>
                    </a:lnTo>
                    <a:lnTo>
                      <a:pt x="288653" y="383490"/>
                    </a:lnTo>
                    <a:lnTo>
                      <a:pt x="288746" y="383490"/>
                    </a:lnTo>
                    <a:lnTo>
                      <a:pt x="288932" y="383490"/>
                    </a:lnTo>
                    <a:cubicBezTo>
                      <a:pt x="299423" y="383490"/>
                      <a:pt x="359679" y="387198"/>
                      <a:pt x="303601" y="465342"/>
                    </a:cubicBezTo>
                    <a:lnTo>
                      <a:pt x="328019" y="534308"/>
                    </a:lnTo>
                    <a:lnTo>
                      <a:pt x="335447" y="510949"/>
                    </a:lnTo>
                    <a:lnTo>
                      <a:pt x="389946" y="338996"/>
                    </a:lnTo>
                    <a:cubicBezTo>
                      <a:pt x="389946" y="338996"/>
                      <a:pt x="432282" y="366620"/>
                      <a:pt x="502936" y="393502"/>
                    </a:cubicBezTo>
                    <a:cubicBezTo>
                      <a:pt x="572475" y="418715"/>
                      <a:pt x="576003" y="472479"/>
                      <a:pt x="577118" y="569162"/>
                    </a:cubicBezTo>
                    <a:cubicBezTo>
                      <a:pt x="577303" y="589185"/>
                      <a:pt x="561148" y="605592"/>
                      <a:pt x="540909" y="605592"/>
                    </a:cubicBezTo>
                    <a:lnTo>
                      <a:pt x="288932" y="605592"/>
                    </a:lnTo>
                    <a:lnTo>
                      <a:pt x="288189" y="605592"/>
                    </a:lnTo>
                    <a:lnTo>
                      <a:pt x="36120" y="605592"/>
                    </a:lnTo>
                    <a:cubicBezTo>
                      <a:pt x="16066" y="605592"/>
                      <a:pt x="-275" y="589277"/>
                      <a:pt x="4" y="569162"/>
                    </a:cubicBezTo>
                    <a:cubicBezTo>
                      <a:pt x="1118" y="472479"/>
                      <a:pt x="4646" y="418715"/>
                      <a:pt x="74371" y="393502"/>
                    </a:cubicBezTo>
                    <a:cubicBezTo>
                      <a:pt x="145025" y="366620"/>
                      <a:pt x="187361" y="338996"/>
                      <a:pt x="187361" y="338996"/>
                    </a:cubicBezTo>
                    <a:close/>
                    <a:moveTo>
                      <a:pt x="363241" y="222951"/>
                    </a:moveTo>
                    <a:cubicBezTo>
                      <a:pt x="356649" y="244644"/>
                      <a:pt x="346992" y="262165"/>
                      <a:pt x="336963" y="275978"/>
                    </a:cubicBezTo>
                    <a:cubicBezTo>
                      <a:pt x="361849" y="265224"/>
                      <a:pt x="382370" y="246498"/>
                      <a:pt x="395556" y="222951"/>
                    </a:cubicBezTo>
                    <a:close/>
                    <a:moveTo>
                      <a:pt x="300842" y="222951"/>
                    </a:moveTo>
                    <a:lnTo>
                      <a:pt x="300842" y="280798"/>
                    </a:lnTo>
                    <a:cubicBezTo>
                      <a:pt x="312727" y="268839"/>
                      <a:pt x="327677" y="249928"/>
                      <a:pt x="337334" y="222951"/>
                    </a:cubicBezTo>
                    <a:close/>
                    <a:moveTo>
                      <a:pt x="239928" y="222951"/>
                    </a:moveTo>
                    <a:cubicBezTo>
                      <a:pt x="249585" y="249650"/>
                      <a:pt x="264442" y="268561"/>
                      <a:pt x="276328" y="280613"/>
                    </a:cubicBezTo>
                    <a:lnTo>
                      <a:pt x="276328" y="222951"/>
                    </a:lnTo>
                    <a:close/>
                    <a:moveTo>
                      <a:pt x="181614" y="222951"/>
                    </a:moveTo>
                    <a:cubicBezTo>
                      <a:pt x="194707" y="246498"/>
                      <a:pt x="215228" y="265224"/>
                      <a:pt x="240114" y="275885"/>
                    </a:cubicBezTo>
                    <a:cubicBezTo>
                      <a:pt x="230085" y="262072"/>
                      <a:pt x="220428" y="244458"/>
                      <a:pt x="213928" y="222951"/>
                    </a:cubicBezTo>
                    <a:close/>
                    <a:moveTo>
                      <a:pt x="233056" y="129321"/>
                    </a:moveTo>
                    <a:cubicBezTo>
                      <a:pt x="231106" y="139889"/>
                      <a:pt x="229899" y="151384"/>
                      <a:pt x="229899" y="163899"/>
                    </a:cubicBezTo>
                    <a:cubicBezTo>
                      <a:pt x="229899" y="176414"/>
                      <a:pt x="231106" y="187909"/>
                      <a:pt x="233242" y="198478"/>
                    </a:cubicBezTo>
                    <a:lnTo>
                      <a:pt x="276328" y="198478"/>
                    </a:lnTo>
                    <a:lnTo>
                      <a:pt x="276328" y="129321"/>
                    </a:lnTo>
                    <a:close/>
                    <a:moveTo>
                      <a:pt x="171307" y="129321"/>
                    </a:moveTo>
                    <a:cubicBezTo>
                      <a:pt x="167964" y="140260"/>
                      <a:pt x="166200" y="151941"/>
                      <a:pt x="166200" y="163899"/>
                    </a:cubicBezTo>
                    <a:cubicBezTo>
                      <a:pt x="166200" y="175858"/>
                      <a:pt x="168057" y="187539"/>
                      <a:pt x="171307" y="198478"/>
                    </a:cubicBezTo>
                    <a:lnTo>
                      <a:pt x="208078" y="198478"/>
                    </a:lnTo>
                    <a:cubicBezTo>
                      <a:pt x="206221" y="187724"/>
                      <a:pt x="205200" y="176229"/>
                      <a:pt x="205200" y="163899"/>
                    </a:cubicBezTo>
                    <a:cubicBezTo>
                      <a:pt x="205200" y="151570"/>
                      <a:pt x="206221" y="140075"/>
                      <a:pt x="208078" y="129321"/>
                    </a:cubicBezTo>
                    <a:close/>
                    <a:moveTo>
                      <a:pt x="368999" y="129136"/>
                    </a:moveTo>
                    <a:cubicBezTo>
                      <a:pt x="370856" y="139889"/>
                      <a:pt x="371877" y="151384"/>
                      <a:pt x="371877" y="163807"/>
                    </a:cubicBezTo>
                    <a:cubicBezTo>
                      <a:pt x="371877" y="176136"/>
                      <a:pt x="370856" y="187631"/>
                      <a:pt x="368999" y="198385"/>
                    </a:cubicBezTo>
                    <a:lnTo>
                      <a:pt x="405770" y="198385"/>
                    </a:lnTo>
                    <a:cubicBezTo>
                      <a:pt x="409113" y="187353"/>
                      <a:pt x="410877" y="175765"/>
                      <a:pt x="410877" y="163807"/>
                    </a:cubicBezTo>
                    <a:cubicBezTo>
                      <a:pt x="410877" y="151755"/>
                      <a:pt x="409020" y="140167"/>
                      <a:pt x="405770" y="129136"/>
                    </a:cubicBezTo>
                    <a:close/>
                    <a:moveTo>
                      <a:pt x="300842" y="129136"/>
                    </a:moveTo>
                    <a:lnTo>
                      <a:pt x="300842" y="198385"/>
                    </a:lnTo>
                    <a:lnTo>
                      <a:pt x="344020" y="198385"/>
                    </a:lnTo>
                    <a:cubicBezTo>
                      <a:pt x="345970" y="187724"/>
                      <a:pt x="347270" y="176229"/>
                      <a:pt x="347270" y="163807"/>
                    </a:cubicBezTo>
                    <a:cubicBezTo>
                      <a:pt x="347270" y="151292"/>
                      <a:pt x="345970" y="139797"/>
                      <a:pt x="343927" y="129136"/>
                    </a:cubicBezTo>
                    <a:close/>
                    <a:moveTo>
                      <a:pt x="336963" y="51821"/>
                    </a:moveTo>
                    <a:cubicBezTo>
                      <a:pt x="346992" y="65634"/>
                      <a:pt x="356649" y="83155"/>
                      <a:pt x="363241" y="104662"/>
                    </a:cubicBezTo>
                    <a:lnTo>
                      <a:pt x="395556" y="104662"/>
                    </a:lnTo>
                    <a:cubicBezTo>
                      <a:pt x="382370" y="81208"/>
                      <a:pt x="361849" y="62389"/>
                      <a:pt x="336963" y="51821"/>
                    </a:cubicBezTo>
                    <a:close/>
                    <a:moveTo>
                      <a:pt x="240114" y="51636"/>
                    </a:moveTo>
                    <a:cubicBezTo>
                      <a:pt x="215228" y="62389"/>
                      <a:pt x="194707" y="81208"/>
                      <a:pt x="181614" y="104569"/>
                    </a:cubicBezTo>
                    <a:lnTo>
                      <a:pt x="213928" y="104569"/>
                    </a:lnTo>
                    <a:cubicBezTo>
                      <a:pt x="220428" y="83062"/>
                      <a:pt x="230085" y="65541"/>
                      <a:pt x="240114" y="51636"/>
                    </a:cubicBezTo>
                    <a:close/>
                    <a:moveTo>
                      <a:pt x="300842" y="47093"/>
                    </a:moveTo>
                    <a:lnTo>
                      <a:pt x="300842" y="104662"/>
                    </a:lnTo>
                    <a:lnTo>
                      <a:pt x="337242" y="104662"/>
                    </a:lnTo>
                    <a:cubicBezTo>
                      <a:pt x="327585" y="77963"/>
                      <a:pt x="312727" y="59052"/>
                      <a:pt x="300842" y="47093"/>
                    </a:cubicBezTo>
                    <a:close/>
                    <a:moveTo>
                      <a:pt x="276328" y="46815"/>
                    </a:moveTo>
                    <a:cubicBezTo>
                      <a:pt x="264442" y="58867"/>
                      <a:pt x="249399" y="77778"/>
                      <a:pt x="239742" y="104662"/>
                    </a:cubicBezTo>
                    <a:lnTo>
                      <a:pt x="276328" y="104662"/>
                    </a:lnTo>
                    <a:close/>
                    <a:moveTo>
                      <a:pt x="288585" y="0"/>
                    </a:moveTo>
                    <a:cubicBezTo>
                      <a:pt x="379027" y="0"/>
                      <a:pt x="452755" y="73514"/>
                      <a:pt x="452755" y="163899"/>
                    </a:cubicBezTo>
                    <a:cubicBezTo>
                      <a:pt x="452755" y="254285"/>
                      <a:pt x="379027" y="327706"/>
                      <a:pt x="288585" y="327706"/>
                    </a:cubicBezTo>
                    <a:cubicBezTo>
                      <a:pt x="198050" y="327706"/>
                      <a:pt x="124414" y="254285"/>
                      <a:pt x="124414" y="163899"/>
                    </a:cubicBezTo>
                    <a:cubicBezTo>
                      <a:pt x="124414" y="73514"/>
                      <a:pt x="198050" y="0"/>
                      <a:pt x="28858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ïṡḻïḓé">
              <a:extLst>
                <a:ext uri="{FF2B5EF4-FFF2-40B4-BE49-F238E27FC236}">
                  <a16:creationId xmlns:a16="http://schemas.microsoft.com/office/drawing/2014/main" id="{0BE9E90B-689A-4FE0-9EAF-BD495B476D4D}"/>
                </a:ext>
              </a:extLst>
            </p:cNvPr>
            <p:cNvGrpSpPr/>
            <p:nvPr/>
          </p:nvGrpSpPr>
          <p:grpSpPr>
            <a:xfrm>
              <a:off x="6283315" y="2564937"/>
              <a:ext cx="2147468" cy="1098869"/>
              <a:chOff x="6283318" y="2869282"/>
              <a:chExt cx="2147468" cy="1098869"/>
            </a:xfrm>
          </p:grpSpPr>
          <p:sp>
            <p:nvSpPr>
              <p:cNvPr id="25" name="íSļidé">
                <a:extLst>
                  <a:ext uri="{FF2B5EF4-FFF2-40B4-BE49-F238E27FC236}">
                    <a16:creationId xmlns:a16="http://schemas.microsoft.com/office/drawing/2014/main" id="{A8839AAE-2B87-49E0-B63A-0D63A6CA23C8}"/>
                  </a:ext>
                </a:extLst>
              </p:cNvPr>
              <p:cNvSpPr/>
              <p:nvPr/>
            </p:nvSpPr>
            <p:spPr>
              <a:xfrm>
                <a:off x="6283318" y="2869282"/>
                <a:ext cx="2147468" cy="10988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547" y="4050"/>
                    </a:moveTo>
                    <a:cubicBezTo>
                      <a:pt x="3642" y="4050"/>
                      <a:pt x="2093" y="7079"/>
                      <a:pt x="2093" y="10800"/>
                    </a:cubicBezTo>
                    <a:cubicBezTo>
                      <a:pt x="2093" y="14522"/>
                      <a:pt x="3642" y="17550"/>
                      <a:pt x="5547" y="17550"/>
                    </a:cubicBezTo>
                    <a:lnTo>
                      <a:pt x="16053" y="17550"/>
                    </a:lnTo>
                    <a:cubicBezTo>
                      <a:pt x="17958" y="17550"/>
                      <a:pt x="19507" y="14522"/>
                      <a:pt x="19507" y="10800"/>
                    </a:cubicBezTo>
                    <a:cubicBezTo>
                      <a:pt x="19507" y="7079"/>
                      <a:pt x="17958" y="4050"/>
                      <a:pt x="16053" y="4050"/>
                    </a:cubicBezTo>
                    <a:cubicBezTo>
                      <a:pt x="16053" y="4050"/>
                      <a:pt x="5547" y="4050"/>
                      <a:pt x="5547" y="4050"/>
                    </a:cubicBezTo>
                    <a:close/>
                    <a:moveTo>
                      <a:pt x="16053" y="21600"/>
                    </a:moveTo>
                    <a:lnTo>
                      <a:pt x="5547" y="21600"/>
                    </a:lnTo>
                    <a:cubicBezTo>
                      <a:pt x="2488" y="21600"/>
                      <a:pt x="0" y="16777"/>
                      <a:pt x="0" y="10800"/>
                    </a:cubicBezTo>
                    <a:cubicBezTo>
                      <a:pt x="0" y="4823"/>
                      <a:pt x="2488" y="0"/>
                      <a:pt x="5547" y="0"/>
                    </a:cubicBezTo>
                    <a:lnTo>
                      <a:pt x="16053" y="0"/>
                    </a:lnTo>
                    <a:cubicBezTo>
                      <a:pt x="19112" y="0"/>
                      <a:pt x="21600" y="4823"/>
                      <a:pt x="21600" y="10800"/>
                    </a:cubicBezTo>
                    <a:cubicBezTo>
                      <a:pt x="21600" y="16777"/>
                      <a:pt x="19112" y="21600"/>
                      <a:pt x="16053" y="21600"/>
                    </a:cubicBezTo>
                    <a:close/>
                  </a:path>
                </a:pathLst>
              </a:custGeom>
              <a:solidFill>
                <a:schemeClr val="tx2"/>
              </a:solidFill>
              <a:ln w="19050">
                <a:noFill/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" name="îṧ1ïḓe">
                <a:extLst>
                  <a:ext uri="{FF2B5EF4-FFF2-40B4-BE49-F238E27FC236}">
                    <a16:creationId xmlns:a16="http://schemas.microsoft.com/office/drawing/2014/main" id="{4E07DE23-F74D-4378-B4B1-B12EA91F8650}"/>
                  </a:ext>
                </a:extLst>
              </p:cNvPr>
              <p:cNvSpPr/>
              <p:nvPr/>
            </p:nvSpPr>
            <p:spPr>
              <a:xfrm>
                <a:off x="7152816" y="3204404"/>
                <a:ext cx="408472" cy="428625"/>
              </a:xfrm>
              <a:custGeom>
                <a:avLst/>
                <a:gdLst>
                  <a:gd name="connsiteX0" fmla="*/ 187361 w 577119"/>
                  <a:gd name="connsiteY0" fmla="*/ 338996 h 605592"/>
                  <a:gd name="connsiteX1" fmla="*/ 241860 w 577119"/>
                  <a:gd name="connsiteY1" fmla="*/ 510949 h 605592"/>
                  <a:gd name="connsiteX2" fmla="*/ 249288 w 577119"/>
                  <a:gd name="connsiteY2" fmla="*/ 534308 h 605592"/>
                  <a:gd name="connsiteX3" fmla="*/ 273706 w 577119"/>
                  <a:gd name="connsiteY3" fmla="*/ 465342 h 605592"/>
                  <a:gd name="connsiteX4" fmla="*/ 288375 w 577119"/>
                  <a:gd name="connsiteY4" fmla="*/ 383490 h 605592"/>
                  <a:gd name="connsiteX5" fmla="*/ 288561 w 577119"/>
                  <a:gd name="connsiteY5" fmla="*/ 383490 h 605592"/>
                  <a:gd name="connsiteX6" fmla="*/ 288653 w 577119"/>
                  <a:gd name="connsiteY6" fmla="*/ 383490 h 605592"/>
                  <a:gd name="connsiteX7" fmla="*/ 288746 w 577119"/>
                  <a:gd name="connsiteY7" fmla="*/ 383490 h 605592"/>
                  <a:gd name="connsiteX8" fmla="*/ 288932 w 577119"/>
                  <a:gd name="connsiteY8" fmla="*/ 383490 h 605592"/>
                  <a:gd name="connsiteX9" fmla="*/ 303601 w 577119"/>
                  <a:gd name="connsiteY9" fmla="*/ 465342 h 605592"/>
                  <a:gd name="connsiteX10" fmla="*/ 328019 w 577119"/>
                  <a:gd name="connsiteY10" fmla="*/ 534308 h 605592"/>
                  <a:gd name="connsiteX11" fmla="*/ 335447 w 577119"/>
                  <a:gd name="connsiteY11" fmla="*/ 510949 h 605592"/>
                  <a:gd name="connsiteX12" fmla="*/ 389946 w 577119"/>
                  <a:gd name="connsiteY12" fmla="*/ 338996 h 605592"/>
                  <a:gd name="connsiteX13" fmla="*/ 502936 w 577119"/>
                  <a:gd name="connsiteY13" fmla="*/ 393502 h 605592"/>
                  <a:gd name="connsiteX14" fmla="*/ 577118 w 577119"/>
                  <a:gd name="connsiteY14" fmla="*/ 569162 h 605592"/>
                  <a:gd name="connsiteX15" fmla="*/ 540909 w 577119"/>
                  <a:gd name="connsiteY15" fmla="*/ 605592 h 605592"/>
                  <a:gd name="connsiteX16" fmla="*/ 288932 w 577119"/>
                  <a:gd name="connsiteY16" fmla="*/ 605592 h 605592"/>
                  <a:gd name="connsiteX17" fmla="*/ 288189 w 577119"/>
                  <a:gd name="connsiteY17" fmla="*/ 605592 h 605592"/>
                  <a:gd name="connsiteX18" fmla="*/ 36120 w 577119"/>
                  <a:gd name="connsiteY18" fmla="*/ 605592 h 605592"/>
                  <a:gd name="connsiteX19" fmla="*/ 4 w 577119"/>
                  <a:gd name="connsiteY19" fmla="*/ 569162 h 605592"/>
                  <a:gd name="connsiteX20" fmla="*/ 74371 w 577119"/>
                  <a:gd name="connsiteY20" fmla="*/ 393502 h 605592"/>
                  <a:gd name="connsiteX21" fmla="*/ 187361 w 577119"/>
                  <a:gd name="connsiteY21" fmla="*/ 338996 h 605592"/>
                  <a:gd name="connsiteX22" fmla="*/ 363241 w 577119"/>
                  <a:gd name="connsiteY22" fmla="*/ 222951 h 605592"/>
                  <a:gd name="connsiteX23" fmla="*/ 336963 w 577119"/>
                  <a:gd name="connsiteY23" fmla="*/ 275978 h 605592"/>
                  <a:gd name="connsiteX24" fmla="*/ 395556 w 577119"/>
                  <a:gd name="connsiteY24" fmla="*/ 222951 h 605592"/>
                  <a:gd name="connsiteX25" fmla="*/ 300842 w 577119"/>
                  <a:gd name="connsiteY25" fmla="*/ 222951 h 605592"/>
                  <a:gd name="connsiteX26" fmla="*/ 300842 w 577119"/>
                  <a:gd name="connsiteY26" fmla="*/ 280798 h 605592"/>
                  <a:gd name="connsiteX27" fmla="*/ 337334 w 577119"/>
                  <a:gd name="connsiteY27" fmla="*/ 222951 h 605592"/>
                  <a:gd name="connsiteX28" fmla="*/ 239928 w 577119"/>
                  <a:gd name="connsiteY28" fmla="*/ 222951 h 605592"/>
                  <a:gd name="connsiteX29" fmla="*/ 276328 w 577119"/>
                  <a:gd name="connsiteY29" fmla="*/ 280613 h 605592"/>
                  <a:gd name="connsiteX30" fmla="*/ 276328 w 577119"/>
                  <a:gd name="connsiteY30" fmla="*/ 222951 h 605592"/>
                  <a:gd name="connsiteX31" fmla="*/ 181614 w 577119"/>
                  <a:gd name="connsiteY31" fmla="*/ 222951 h 605592"/>
                  <a:gd name="connsiteX32" fmla="*/ 240114 w 577119"/>
                  <a:gd name="connsiteY32" fmla="*/ 275885 h 605592"/>
                  <a:gd name="connsiteX33" fmla="*/ 213928 w 577119"/>
                  <a:gd name="connsiteY33" fmla="*/ 222951 h 605592"/>
                  <a:gd name="connsiteX34" fmla="*/ 233056 w 577119"/>
                  <a:gd name="connsiteY34" fmla="*/ 129321 h 605592"/>
                  <a:gd name="connsiteX35" fmla="*/ 229899 w 577119"/>
                  <a:gd name="connsiteY35" fmla="*/ 163899 h 605592"/>
                  <a:gd name="connsiteX36" fmla="*/ 233242 w 577119"/>
                  <a:gd name="connsiteY36" fmla="*/ 198478 h 605592"/>
                  <a:gd name="connsiteX37" fmla="*/ 276328 w 577119"/>
                  <a:gd name="connsiteY37" fmla="*/ 198478 h 605592"/>
                  <a:gd name="connsiteX38" fmla="*/ 276328 w 577119"/>
                  <a:gd name="connsiteY38" fmla="*/ 129321 h 605592"/>
                  <a:gd name="connsiteX39" fmla="*/ 171307 w 577119"/>
                  <a:gd name="connsiteY39" fmla="*/ 129321 h 605592"/>
                  <a:gd name="connsiteX40" fmla="*/ 166200 w 577119"/>
                  <a:gd name="connsiteY40" fmla="*/ 163899 h 605592"/>
                  <a:gd name="connsiteX41" fmla="*/ 171307 w 577119"/>
                  <a:gd name="connsiteY41" fmla="*/ 198478 h 605592"/>
                  <a:gd name="connsiteX42" fmla="*/ 208078 w 577119"/>
                  <a:gd name="connsiteY42" fmla="*/ 198478 h 605592"/>
                  <a:gd name="connsiteX43" fmla="*/ 205200 w 577119"/>
                  <a:gd name="connsiteY43" fmla="*/ 163899 h 605592"/>
                  <a:gd name="connsiteX44" fmla="*/ 208078 w 577119"/>
                  <a:gd name="connsiteY44" fmla="*/ 129321 h 605592"/>
                  <a:gd name="connsiteX45" fmla="*/ 368999 w 577119"/>
                  <a:gd name="connsiteY45" fmla="*/ 129136 h 605592"/>
                  <a:gd name="connsiteX46" fmla="*/ 371877 w 577119"/>
                  <a:gd name="connsiteY46" fmla="*/ 163807 h 605592"/>
                  <a:gd name="connsiteX47" fmla="*/ 368999 w 577119"/>
                  <a:gd name="connsiteY47" fmla="*/ 198385 h 605592"/>
                  <a:gd name="connsiteX48" fmla="*/ 405770 w 577119"/>
                  <a:gd name="connsiteY48" fmla="*/ 198385 h 605592"/>
                  <a:gd name="connsiteX49" fmla="*/ 410877 w 577119"/>
                  <a:gd name="connsiteY49" fmla="*/ 163807 h 605592"/>
                  <a:gd name="connsiteX50" fmla="*/ 405770 w 577119"/>
                  <a:gd name="connsiteY50" fmla="*/ 129136 h 605592"/>
                  <a:gd name="connsiteX51" fmla="*/ 300842 w 577119"/>
                  <a:gd name="connsiteY51" fmla="*/ 129136 h 605592"/>
                  <a:gd name="connsiteX52" fmla="*/ 300842 w 577119"/>
                  <a:gd name="connsiteY52" fmla="*/ 198385 h 605592"/>
                  <a:gd name="connsiteX53" fmla="*/ 344020 w 577119"/>
                  <a:gd name="connsiteY53" fmla="*/ 198385 h 605592"/>
                  <a:gd name="connsiteX54" fmla="*/ 347270 w 577119"/>
                  <a:gd name="connsiteY54" fmla="*/ 163807 h 605592"/>
                  <a:gd name="connsiteX55" fmla="*/ 343927 w 577119"/>
                  <a:gd name="connsiteY55" fmla="*/ 129136 h 605592"/>
                  <a:gd name="connsiteX56" fmla="*/ 336963 w 577119"/>
                  <a:gd name="connsiteY56" fmla="*/ 51821 h 605592"/>
                  <a:gd name="connsiteX57" fmla="*/ 363241 w 577119"/>
                  <a:gd name="connsiteY57" fmla="*/ 104662 h 605592"/>
                  <a:gd name="connsiteX58" fmla="*/ 395556 w 577119"/>
                  <a:gd name="connsiteY58" fmla="*/ 104662 h 605592"/>
                  <a:gd name="connsiteX59" fmla="*/ 336963 w 577119"/>
                  <a:gd name="connsiteY59" fmla="*/ 51821 h 605592"/>
                  <a:gd name="connsiteX60" fmla="*/ 240114 w 577119"/>
                  <a:gd name="connsiteY60" fmla="*/ 51636 h 605592"/>
                  <a:gd name="connsiteX61" fmla="*/ 181614 w 577119"/>
                  <a:gd name="connsiteY61" fmla="*/ 104569 h 605592"/>
                  <a:gd name="connsiteX62" fmla="*/ 213928 w 577119"/>
                  <a:gd name="connsiteY62" fmla="*/ 104569 h 605592"/>
                  <a:gd name="connsiteX63" fmla="*/ 240114 w 577119"/>
                  <a:gd name="connsiteY63" fmla="*/ 51636 h 605592"/>
                  <a:gd name="connsiteX64" fmla="*/ 300842 w 577119"/>
                  <a:gd name="connsiteY64" fmla="*/ 47093 h 605592"/>
                  <a:gd name="connsiteX65" fmla="*/ 300842 w 577119"/>
                  <a:gd name="connsiteY65" fmla="*/ 104662 h 605592"/>
                  <a:gd name="connsiteX66" fmla="*/ 337242 w 577119"/>
                  <a:gd name="connsiteY66" fmla="*/ 104662 h 605592"/>
                  <a:gd name="connsiteX67" fmla="*/ 300842 w 577119"/>
                  <a:gd name="connsiteY67" fmla="*/ 47093 h 605592"/>
                  <a:gd name="connsiteX68" fmla="*/ 276328 w 577119"/>
                  <a:gd name="connsiteY68" fmla="*/ 46815 h 605592"/>
                  <a:gd name="connsiteX69" fmla="*/ 239742 w 577119"/>
                  <a:gd name="connsiteY69" fmla="*/ 104662 h 605592"/>
                  <a:gd name="connsiteX70" fmla="*/ 276328 w 577119"/>
                  <a:gd name="connsiteY70" fmla="*/ 104662 h 605592"/>
                  <a:gd name="connsiteX71" fmla="*/ 288585 w 577119"/>
                  <a:gd name="connsiteY71" fmla="*/ 0 h 605592"/>
                  <a:gd name="connsiteX72" fmla="*/ 452755 w 577119"/>
                  <a:gd name="connsiteY72" fmla="*/ 163899 h 605592"/>
                  <a:gd name="connsiteX73" fmla="*/ 288585 w 577119"/>
                  <a:gd name="connsiteY73" fmla="*/ 327706 h 605592"/>
                  <a:gd name="connsiteX74" fmla="*/ 124414 w 577119"/>
                  <a:gd name="connsiteY74" fmla="*/ 163899 h 605592"/>
                  <a:gd name="connsiteX75" fmla="*/ 288585 w 577119"/>
                  <a:gd name="connsiteY75" fmla="*/ 0 h 60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577119" h="605592">
                    <a:moveTo>
                      <a:pt x="187361" y="338996"/>
                    </a:moveTo>
                    <a:lnTo>
                      <a:pt x="241860" y="510949"/>
                    </a:lnTo>
                    <a:lnTo>
                      <a:pt x="249288" y="534308"/>
                    </a:lnTo>
                    <a:lnTo>
                      <a:pt x="273706" y="465342"/>
                    </a:lnTo>
                    <a:cubicBezTo>
                      <a:pt x="217721" y="387384"/>
                      <a:pt x="277977" y="383676"/>
                      <a:pt x="288375" y="383490"/>
                    </a:cubicBezTo>
                    <a:lnTo>
                      <a:pt x="288561" y="383490"/>
                    </a:lnTo>
                    <a:lnTo>
                      <a:pt x="288653" y="383490"/>
                    </a:lnTo>
                    <a:lnTo>
                      <a:pt x="288746" y="383490"/>
                    </a:lnTo>
                    <a:lnTo>
                      <a:pt x="288932" y="383490"/>
                    </a:lnTo>
                    <a:cubicBezTo>
                      <a:pt x="299423" y="383490"/>
                      <a:pt x="359679" y="387198"/>
                      <a:pt x="303601" y="465342"/>
                    </a:cubicBezTo>
                    <a:lnTo>
                      <a:pt x="328019" y="534308"/>
                    </a:lnTo>
                    <a:lnTo>
                      <a:pt x="335447" y="510949"/>
                    </a:lnTo>
                    <a:lnTo>
                      <a:pt x="389946" y="338996"/>
                    </a:lnTo>
                    <a:cubicBezTo>
                      <a:pt x="389946" y="338996"/>
                      <a:pt x="432282" y="366620"/>
                      <a:pt x="502936" y="393502"/>
                    </a:cubicBezTo>
                    <a:cubicBezTo>
                      <a:pt x="572475" y="418715"/>
                      <a:pt x="576003" y="472479"/>
                      <a:pt x="577118" y="569162"/>
                    </a:cubicBezTo>
                    <a:cubicBezTo>
                      <a:pt x="577303" y="589185"/>
                      <a:pt x="561148" y="605592"/>
                      <a:pt x="540909" y="605592"/>
                    </a:cubicBezTo>
                    <a:lnTo>
                      <a:pt x="288932" y="605592"/>
                    </a:lnTo>
                    <a:lnTo>
                      <a:pt x="288189" y="605592"/>
                    </a:lnTo>
                    <a:lnTo>
                      <a:pt x="36120" y="605592"/>
                    </a:lnTo>
                    <a:cubicBezTo>
                      <a:pt x="16066" y="605592"/>
                      <a:pt x="-275" y="589277"/>
                      <a:pt x="4" y="569162"/>
                    </a:cubicBezTo>
                    <a:cubicBezTo>
                      <a:pt x="1118" y="472479"/>
                      <a:pt x="4646" y="418715"/>
                      <a:pt x="74371" y="393502"/>
                    </a:cubicBezTo>
                    <a:cubicBezTo>
                      <a:pt x="145025" y="366620"/>
                      <a:pt x="187361" y="338996"/>
                      <a:pt x="187361" y="338996"/>
                    </a:cubicBezTo>
                    <a:close/>
                    <a:moveTo>
                      <a:pt x="363241" y="222951"/>
                    </a:moveTo>
                    <a:cubicBezTo>
                      <a:pt x="356649" y="244644"/>
                      <a:pt x="346992" y="262165"/>
                      <a:pt x="336963" y="275978"/>
                    </a:cubicBezTo>
                    <a:cubicBezTo>
                      <a:pt x="361849" y="265224"/>
                      <a:pt x="382370" y="246498"/>
                      <a:pt x="395556" y="222951"/>
                    </a:cubicBezTo>
                    <a:close/>
                    <a:moveTo>
                      <a:pt x="300842" y="222951"/>
                    </a:moveTo>
                    <a:lnTo>
                      <a:pt x="300842" y="280798"/>
                    </a:lnTo>
                    <a:cubicBezTo>
                      <a:pt x="312727" y="268839"/>
                      <a:pt x="327677" y="249928"/>
                      <a:pt x="337334" y="222951"/>
                    </a:cubicBezTo>
                    <a:close/>
                    <a:moveTo>
                      <a:pt x="239928" y="222951"/>
                    </a:moveTo>
                    <a:cubicBezTo>
                      <a:pt x="249585" y="249650"/>
                      <a:pt x="264442" y="268561"/>
                      <a:pt x="276328" y="280613"/>
                    </a:cubicBezTo>
                    <a:lnTo>
                      <a:pt x="276328" y="222951"/>
                    </a:lnTo>
                    <a:close/>
                    <a:moveTo>
                      <a:pt x="181614" y="222951"/>
                    </a:moveTo>
                    <a:cubicBezTo>
                      <a:pt x="194707" y="246498"/>
                      <a:pt x="215228" y="265224"/>
                      <a:pt x="240114" y="275885"/>
                    </a:cubicBezTo>
                    <a:cubicBezTo>
                      <a:pt x="230085" y="262072"/>
                      <a:pt x="220428" y="244458"/>
                      <a:pt x="213928" y="222951"/>
                    </a:cubicBezTo>
                    <a:close/>
                    <a:moveTo>
                      <a:pt x="233056" y="129321"/>
                    </a:moveTo>
                    <a:cubicBezTo>
                      <a:pt x="231106" y="139889"/>
                      <a:pt x="229899" y="151384"/>
                      <a:pt x="229899" y="163899"/>
                    </a:cubicBezTo>
                    <a:cubicBezTo>
                      <a:pt x="229899" y="176414"/>
                      <a:pt x="231106" y="187909"/>
                      <a:pt x="233242" y="198478"/>
                    </a:cubicBezTo>
                    <a:lnTo>
                      <a:pt x="276328" y="198478"/>
                    </a:lnTo>
                    <a:lnTo>
                      <a:pt x="276328" y="129321"/>
                    </a:lnTo>
                    <a:close/>
                    <a:moveTo>
                      <a:pt x="171307" y="129321"/>
                    </a:moveTo>
                    <a:cubicBezTo>
                      <a:pt x="167964" y="140260"/>
                      <a:pt x="166200" y="151941"/>
                      <a:pt x="166200" y="163899"/>
                    </a:cubicBezTo>
                    <a:cubicBezTo>
                      <a:pt x="166200" y="175858"/>
                      <a:pt x="168057" y="187539"/>
                      <a:pt x="171307" y="198478"/>
                    </a:cubicBezTo>
                    <a:lnTo>
                      <a:pt x="208078" y="198478"/>
                    </a:lnTo>
                    <a:cubicBezTo>
                      <a:pt x="206221" y="187724"/>
                      <a:pt x="205200" y="176229"/>
                      <a:pt x="205200" y="163899"/>
                    </a:cubicBezTo>
                    <a:cubicBezTo>
                      <a:pt x="205200" y="151570"/>
                      <a:pt x="206221" y="140075"/>
                      <a:pt x="208078" y="129321"/>
                    </a:cubicBezTo>
                    <a:close/>
                    <a:moveTo>
                      <a:pt x="368999" y="129136"/>
                    </a:moveTo>
                    <a:cubicBezTo>
                      <a:pt x="370856" y="139889"/>
                      <a:pt x="371877" y="151384"/>
                      <a:pt x="371877" y="163807"/>
                    </a:cubicBezTo>
                    <a:cubicBezTo>
                      <a:pt x="371877" y="176136"/>
                      <a:pt x="370856" y="187631"/>
                      <a:pt x="368999" y="198385"/>
                    </a:cubicBezTo>
                    <a:lnTo>
                      <a:pt x="405770" y="198385"/>
                    </a:lnTo>
                    <a:cubicBezTo>
                      <a:pt x="409113" y="187353"/>
                      <a:pt x="410877" y="175765"/>
                      <a:pt x="410877" y="163807"/>
                    </a:cubicBezTo>
                    <a:cubicBezTo>
                      <a:pt x="410877" y="151755"/>
                      <a:pt x="409020" y="140167"/>
                      <a:pt x="405770" y="129136"/>
                    </a:cubicBezTo>
                    <a:close/>
                    <a:moveTo>
                      <a:pt x="300842" y="129136"/>
                    </a:moveTo>
                    <a:lnTo>
                      <a:pt x="300842" y="198385"/>
                    </a:lnTo>
                    <a:lnTo>
                      <a:pt x="344020" y="198385"/>
                    </a:lnTo>
                    <a:cubicBezTo>
                      <a:pt x="345970" y="187724"/>
                      <a:pt x="347270" y="176229"/>
                      <a:pt x="347270" y="163807"/>
                    </a:cubicBezTo>
                    <a:cubicBezTo>
                      <a:pt x="347270" y="151292"/>
                      <a:pt x="345970" y="139797"/>
                      <a:pt x="343927" y="129136"/>
                    </a:cubicBezTo>
                    <a:close/>
                    <a:moveTo>
                      <a:pt x="336963" y="51821"/>
                    </a:moveTo>
                    <a:cubicBezTo>
                      <a:pt x="346992" y="65634"/>
                      <a:pt x="356649" y="83155"/>
                      <a:pt x="363241" y="104662"/>
                    </a:cubicBezTo>
                    <a:lnTo>
                      <a:pt x="395556" y="104662"/>
                    </a:lnTo>
                    <a:cubicBezTo>
                      <a:pt x="382370" y="81208"/>
                      <a:pt x="361849" y="62389"/>
                      <a:pt x="336963" y="51821"/>
                    </a:cubicBezTo>
                    <a:close/>
                    <a:moveTo>
                      <a:pt x="240114" y="51636"/>
                    </a:moveTo>
                    <a:cubicBezTo>
                      <a:pt x="215228" y="62389"/>
                      <a:pt x="194707" y="81208"/>
                      <a:pt x="181614" y="104569"/>
                    </a:cubicBezTo>
                    <a:lnTo>
                      <a:pt x="213928" y="104569"/>
                    </a:lnTo>
                    <a:cubicBezTo>
                      <a:pt x="220428" y="83062"/>
                      <a:pt x="230085" y="65541"/>
                      <a:pt x="240114" y="51636"/>
                    </a:cubicBezTo>
                    <a:close/>
                    <a:moveTo>
                      <a:pt x="300842" y="47093"/>
                    </a:moveTo>
                    <a:lnTo>
                      <a:pt x="300842" y="104662"/>
                    </a:lnTo>
                    <a:lnTo>
                      <a:pt x="337242" y="104662"/>
                    </a:lnTo>
                    <a:cubicBezTo>
                      <a:pt x="327585" y="77963"/>
                      <a:pt x="312727" y="59052"/>
                      <a:pt x="300842" y="47093"/>
                    </a:cubicBezTo>
                    <a:close/>
                    <a:moveTo>
                      <a:pt x="276328" y="46815"/>
                    </a:moveTo>
                    <a:cubicBezTo>
                      <a:pt x="264442" y="58867"/>
                      <a:pt x="249399" y="77778"/>
                      <a:pt x="239742" y="104662"/>
                    </a:cubicBezTo>
                    <a:lnTo>
                      <a:pt x="276328" y="104662"/>
                    </a:lnTo>
                    <a:close/>
                    <a:moveTo>
                      <a:pt x="288585" y="0"/>
                    </a:moveTo>
                    <a:cubicBezTo>
                      <a:pt x="379027" y="0"/>
                      <a:pt x="452755" y="73514"/>
                      <a:pt x="452755" y="163899"/>
                    </a:cubicBezTo>
                    <a:cubicBezTo>
                      <a:pt x="452755" y="254285"/>
                      <a:pt x="379027" y="327706"/>
                      <a:pt x="288585" y="327706"/>
                    </a:cubicBezTo>
                    <a:cubicBezTo>
                      <a:pt x="198050" y="327706"/>
                      <a:pt x="124414" y="254285"/>
                      <a:pt x="124414" y="163899"/>
                    </a:cubicBezTo>
                    <a:cubicBezTo>
                      <a:pt x="124414" y="73514"/>
                      <a:pt x="198050" y="0"/>
                      <a:pt x="28858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ïŝḷïḓê">
              <a:extLst>
                <a:ext uri="{FF2B5EF4-FFF2-40B4-BE49-F238E27FC236}">
                  <a16:creationId xmlns:a16="http://schemas.microsoft.com/office/drawing/2014/main" id="{7391BA3A-310C-4B85-BAE2-E882E35084A9}"/>
                </a:ext>
              </a:extLst>
            </p:cNvPr>
            <p:cNvGrpSpPr/>
            <p:nvPr/>
          </p:nvGrpSpPr>
          <p:grpSpPr>
            <a:xfrm>
              <a:off x="8805413" y="2564937"/>
              <a:ext cx="2147468" cy="1098869"/>
              <a:chOff x="8805403" y="2869282"/>
              <a:chExt cx="2147468" cy="1098869"/>
            </a:xfrm>
          </p:grpSpPr>
          <p:sp>
            <p:nvSpPr>
              <p:cNvPr id="23" name="îṥļiḑé">
                <a:extLst>
                  <a:ext uri="{FF2B5EF4-FFF2-40B4-BE49-F238E27FC236}">
                    <a16:creationId xmlns:a16="http://schemas.microsoft.com/office/drawing/2014/main" id="{8BEA3504-3624-4A93-BB29-7E3965139909}"/>
                  </a:ext>
                </a:extLst>
              </p:cNvPr>
              <p:cNvSpPr/>
              <p:nvPr/>
            </p:nvSpPr>
            <p:spPr>
              <a:xfrm>
                <a:off x="8805403" y="2869282"/>
                <a:ext cx="2147468" cy="10988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547" y="4050"/>
                    </a:moveTo>
                    <a:cubicBezTo>
                      <a:pt x="3642" y="4050"/>
                      <a:pt x="2093" y="7079"/>
                      <a:pt x="2093" y="10800"/>
                    </a:cubicBezTo>
                    <a:cubicBezTo>
                      <a:pt x="2093" y="14522"/>
                      <a:pt x="3642" y="17550"/>
                      <a:pt x="5547" y="17550"/>
                    </a:cubicBezTo>
                    <a:lnTo>
                      <a:pt x="16053" y="17550"/>
                    </a:lnTo>
                    <a:cubicBezTo>
                      <a:pt x="17958" y="17550"/>
                      <a:pt x="19507" y="14522"/>
                      <a:pt x="19507" y="10800"/>
                    </a:cubicBezTo>
                    <a:cubicBezTo>
                      <a:pt x="19507" y="7079"/>
                      <a:pt x="17958" y="4050"/>
                      <a:pt x="16053" y="4050"/>
                    </a:cubicBezTo>
                    <a:cubicBezTo>
                      <a:pt x="16053" y="4050"/>
                      <a:pt x="5547" y="4050"/>
                      <a:pt x="5547" y="4050"/>
                    </a:cubicBezTo>
                    <a:close/>
                    <a:moveTo>
                      <a:pt x="16053" y="21600"/>
                    </a:moveTo>
                    <a:lnTo>
                      <a:pt x="5547" y="21600"/>
                    </a:lnTo>
                    <a:cubicBezTo>
                      <a:pt x="2488" y="21600"/>
                      <a:pt x="0" y="16777"/>
                      <a:pt x="0" y="10800"/>
                    </a:cubicBezTo>
                    <a:cubicBezTo>
                      <a:pt x="0" y="4823"/>
                      <a:pt x="2488" y="0"/>
                      <a:pt x="5547" y="0"/>
                    </a:cubicBezTo>
                    <a:lnTo>
                      <a:pt x="16053" y="0"/>
                    </a:lnTo>
                    <a:cubicBezTo>
                      <a:pt x="19112" y="0"/>
                      <a:pt x="21600" y="4823"/>
                      <a:pt x="21600" y="10800"/>
                    </a:cubicBezTo>
                    <a:cubicBezTo>
                      <a:pt x="21600" y="16777"/>
                      <a:pt x="19112" y="21600"/>
                      <a:pt x="16053" y="21600"/>
                    </a:cubicBezTo>
                    <a:close/>
                  </a:path>
                </a:pathLst>
              </a:custGeom>
              <a:solidFill>
                <a:schemeClr val="tx2"/>
              </a:solidFill>
              <a:ln w="19050">
                <a:noFill/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" name="íŝļiḓê">
                <a:extLst>
                  <a:ext uri="{FF2B5EF4-FFF2-40B4-BE49-F238E27FC236}">
                    <a16:creationId xmlns:a16="http://schemas.microsoft.com/office/drawing/2014/main" id="{A9130BC4-0A8D-4D04-B72C-E5B4355F5D17}"/>
                  </a:ext>
                </a:extLst>
              </p:cNvPr>
              <p:cNvSpPr/>
              <p:nvPr/>
            </p:nvSpPr>
            <p:spPr>
              <a:xfrm>
                <a:off x="9674902" y="3204404"/>
                <a:ext cx="408472" cy="428625"/>
              </a:xfrm>
              <a:custGeom>
                <a:avLst/>
                <a:gdLst>
                  <a:gd name="connsiteX0" fmla="*/ 187361 w 577119"/>
                  <a:gd name="connsiteY0" fmla="*/ 338996 h 605592"/>
                  <a:gd name="connsiteX1" fmla="*/ 241860 w 577119"/>
                  <a:gd name="connsiteY1" fmla="*/ 510949 h 605592"/>
                  <a:gd name="connsiteX2" fmla="*/ 249288 w 577119"/>
                  <a:gd name="connsiteY2" fmla="*/ 534308 h 605592"/>
                  <a:gd name="connsiteX3" fmla="*/ 273706 w 577119"/>
                  <a:gd name="connsiteY3" fmla="*/ 465342 h 605592"/>
                  <a:gd name="connsiteX4" fmla="*/ 288375 w 577119"/>
                  <a:gd name="connsiteY4" fmla="*/ 383490 h 605592"/>
                  <a:gd name="connsiteX5" fmla="*/ 288561 w 577119"/>
                  <a:gd name="connsiteY5" fmla="*/ 383490 h 605592"/>
                  <a:gd name="connsiteX6" fmla="*/ 288653 w 577119"/>
                  <a:gd name="connsiteY6" fmla="*/ 383490 h 605592"/>
                  <a:gd name="connsiteX7" fmla="*/ 288746 w 577119"/>
                  <a:gd name="connsiteY7" fmla="*/ 383490 h 605592"/>
                  <a:gd name="connsiteX8" fmla="*/ 288932 w 577119"/>
                  <a:gd name="connsiteY8" fmla="*/ 383490 h 605592"/>
                  <a:gd name="connsiteX9" fmla="*/ 303601 w 577119"/>
                  <a:gd name="connsiteY9" fmla="*/ 465342 h 605592"/>
                  <a:gd name="connsiteX10" fmla="*/ 328019 w 577119"/>
                  <a:gd name="connsiteY10" fmla="*/ 534308 h 605592"/>
                  <a:gd name="connsiteX11" fmla="*/ 335447 w 577119"/>
                  <a:gd name="connsiteY11" fmla="*/ 510949 h 605592"/>
                  <a:gd name="connsiteX12" fmla="*/ 389946 w 577119"/>
                  <a:gd name="connsiteY12" fmla="*/ 338996 h 605592"/>
                  <a:gd name="connsiteX13" fmla="*/ 502936 w 577119"/>
                  <a:gd name="connsiteY13" fmla="*/ 393502 h 605592"/>
                  <a:gd name="connsiteX14" fmla="*/ 577118 w 577119"/>
                  <a:gd name="connsiteY14" fmla="*/ 569162 h 605592"/>
                  <a:gd name="connsiteX15" fmla="*/ 540909 w 577119"/>
                  <a:gd name="connsiteY15" fmla="*/ 605592 h 605592"/>
                  <a:gd name="connsiteX16" fmla="*/ 288932 w 577119"/>
                  <a:gd name="connsiteY16" fmla="*/ 605592 h 605592"/>
                  <a:gd name="connsiteX17" fmla="*/ 288189 w 577119"/>
                  <a:gd name="connsiteY17" fmla="*/ 605592 h 605592"/>
                  <a:gd name="connsiteX18" fmla="*/ 36120 w 577119"/>
                  <a:gd name="connsiteY18" fmla="*/ 605592 h 605592"/>
                  <a:gd name="connsiteX19" fmla="*/ 4 w 577119"/>
                  <a:gd name="connsiteY19" fmla="*/ 569162 h 605592"/>
                  <a:gd name="connsiteX20" fmla="*/ 74371 w 577119"/>
                  <a:gd name="connsiteY20" fmla="*/ 393502 h 605592"/>
                  <a:gd name="connsiteX21" fmla="*/ 187361 w 577119"/>
                  <a:gd name="connsiteY21" fmla="*/ 338996 h 605592"/>
                  <a:gd name="connsiteX22" fmla="*/ 363241 w 577119"/>
                  <a:gd name="connsiteY22" fmla="*/ 222951 h 605592"/>
                  <a:gd name="connsiteX23" fmla="*/ 336963 w 577119"/>
                  <a:gd name="connsiteY23" fmla="*/ 275978 h 605592"/>
                  <a:gd name="connsiteX24" fmla="*/ 395556 w 577119"/>
                  <a:gd name="connsiteY24" fmla="*/ 222951 h 605592"/>
                  <a:gd name="connsiteX25" fmla="*/ 300842 w 577119"/>
                  <a:gd name="connsiteY25" fmla="*/ 222951 h 605592"/>
                  <a:gd name="connsiteX26" fmla="*/ 300842 w 577119"/>
                  <a:gd name="connsiteY26" fmla="*/ 280798 h 605592"/>
                  <a:gd name="connsiteX27" fmla="*/ 337334 w 577119"/>
                  <a:gd name="connsiteY27" fmla="*/ 222951 h 605592"/>
                  <a:gd name="connsiteX28" fmla="*/ 239928 w 577119"/>
                  <a:gd name="connsiteY28" fmla="*/ 222951 h 605592"/>
                  <a:gd name="connsiteX29" fmla="*/ 276328 w 577119"/>
                  <a:gd name="connsiteY29" fmla="*/ 280613 h 605592"/>
                  <a:gd name="connsiteX30" fmla="*/ 276328 w 577119"/>
                  <a:gd name="connsiteY30" fmla="*/ 222951 h 605592"/>
                  <a:gd name="connsiteX31" fmla="*/ 181614 w 577119"/>
                  <a:gd name="connsiteY31" fmla="*/ 222951 h 605592"/>
                  <a:gd name="connsiteX32" fmla="*/ 240114 w 577119"/>
                  <a:gd name="connsiteY32" fmla="*/ 275885 h 605592"/>
                  <a:gd name="connsiteX33" fmla="*/ 213928 w 577119"/>
                  <a:gd name="connsiteY33" fmla="*/ 222951 h 605592"/>
                  <a:gd name="connsiteX34" fmla="*/ 233056 w 577119"/>
                  <a:gd name="connsiteY34" fmla="*/ 129321 h 605592"/>
                  <a:gd name="connsiteX35" fmla="*/ 229899 w 577119"/>
                  <a:gd name="connsiteY35" fmla="*/ 163899 h 605592"/>
                  <a:gd name="connsiteX36" fmla="*/ 233242 w 577119"/>
                  <a:gd name="connsiteY36" fmla="*/ 198478 h 605592"/>
                  <a:gd name="connsiteX37" fmla="*/ 276328 w 577119"/>
                  <a:gd name="connsiteY37" fmla="*/ 198478 h 605592"/>
                  <a:gd name="connsiteX38" fmla="*/ 276328 w 577119"/>
                  <a:gd name="connsiteY38" fmla="*/ 129321 h 605592"/>
                  <a:gd name="connsiteX39" fmla="*/ 171307 w 577119"/>
                  <a:gd name="connsiteY39" fmla="*/ 129321 h 605592"/>
                  <a:gd name="connsiteX40" fmla="*/ 166200 w 577119"/>
                  <a:gd name="connsiteY40" fmla="*/ 163899 h 605592"/>
                  <a:gd name="connsiteX41" fmla="*/ 171307 w 577119"/>
                  <a:gd name="connsiteY41" fmla="*/ 198478 h 605592"/>
                  <a:gd name="connsiteX42" fmla="*/ 208078 w 577119"/>
                  <a:gd name="connsiteY42" fmla="*/ 198478 h 605592"/>
                  <a:gd name="connsiteX43" fmla="*/ 205200 w 577119"/>
                  <a:gd name="connsiteY43" fmla="*/ 163899 h 605592"/>
                  <a:gd name="connsiteX44" fmla="*/ 208078 w 577119"/>
                  <a:gd name="connsiteY44" fmla="*/ 129321 h 605592"/>
                  <a:gd name="connsiteX45" fmla="*/ 368999 w 577119"/>
                  <a:gd name="connsiteY45" fmla="*/ 129136 h 605592"/>
                  <a:gd name="connsiteX46" fmla="*/ 371877 w 577119"/>
                  <a:gd name="connsiteY46" fmla="*/ 163807 h 605592"/>
                  <a:gd name="connsiteX47" fmla="*/ 368999 w 577119"/>
                  <a:gd name="connsiteY47" fmla="*/ 198385 h 605592"/>
                  <a:gd name="connsiteX48" fmla="*/ 405770 w 577119"/>
                  <a:gd name="connsiteY48" fmla="*/ 198385 h 605592"/>
                  <a:gd name="connsiteX49" fmla="*/ 410877 w 577119"/>
                  <a:gd name="connsiteY49" fmla="*/ 163807 h 605592"/>
                  <a:gd name="connsiteX50" fmla="*/ 405770 w 577119"/>
                  <a:gd name="connsiteY50" fmla="*/ 129136 h 605592"/>
                  <a:gd name="connsiteX51" fmla="*/ 300842 w 577119"/>
                  <a:gd name="connsiteY51" fmla="*/ 129136 h 605592"/>
                  <a:gd name="connsiteX52" fmla="*/ 300842 w 577119"/>
                  <a:gd name="connsiteY52" fmla="*/ 198385 h 605592"/>
                  <a:gd name="connsiteX53" fmla="*/ 344020 w 577119"/>
                  <a:gd name="connsiteY53" fmla="*/ 198385 h 605592"/>
                  <a:gd name="connsiteX54" fmla="*/ 347270 w 577119"/>
                  <a:gd name="connsiteY54" fmla="*/ 163807 h 605592"/>
                  <a:gd name="connsiteX55" fmla="*/ 343927 w 577119"/>
                  <a:gd name="connsiteY55" fmla="*/ 129136 h 605592"/>
                  <a:gd name="connsiteX56" fmla="*/ 336963 w 577119"/>
                  <a:gd name="connsiteY56" fmla="*/ 51821 h 605592"/>
                  <a:gd name="connsiteX57" fmla="*/ 363241 w 577119"/>
                  <a:gd name="connsiteY57" fmla="*/ 104662 h 605592"/>
                  <a:gd name="connsiteX58" fmla="*/ 395556 w 577119"/>
                  <a:gd name="connsiteY58" fmla="*/ 104662 h 605592"/>
                  <a:gd name="connsiteX59" fmla="*/ 336963 w 577119"/>
                  <a:gd name="connsiteY59" fmla="*/ 51821 h 605592"/>
                  <a:gd name="connsiteX60" fmla="*/ 240114 w 577119"/>
                  <a:gd name="connsiteY60" fmla="*/ 51636 h 605592"/>
                  <a:gd name="connsiteX61" fmla="*/ 181614 w 577119"/>
                  <a:gd name="connsiteY61" fmla="*/ 104569 h 605592"/>
                  <a:gd name="connsiteX62" fmla="*/ 213928 w 577119"/>
                  <a:gd name="connsiteY62" fmla="*/ 104569 h 605592"/>
                  <a:gd name="connsiteX63" fmla="*/ 240114 w 577119"/>
                  <a:gd name="connsiteY63" fmla="*/ 51636 h 605592"/>
                  <a:gd name="connsiteX64" fmla="*/ 300842 w 577119"/>
                  <a:gd name="connsiteY64" fmla="*/ 47093 h 605592"/>
                  <a:gd name="connsiteX65" fmla="*/ 300842 w 577119"/>
                  <a:gd name="connsiteY65" fmla="*/ 104662 h 605592"/>
                  <a:gd name="connsiteX66" fmla="*/ 337242 w 577119"/>
                  <a:gd name="connsiteY66" fmla="*/ 104662 h 605592"/>
                  <a:gd name="connsiteX67" fmla="*/ 300842 w 577119"/>
                  <a:gd name="connsiteY67" fmla="*/ 47093 h 605592"/>
                  <a:gd name="connsiteX68" fmla="*/ 276328 w 577119"/>
                  <a:gd name="connsiteY68" fmla="*/ 46815 h 605592"/>
                  <a:gd name="connsiteX69" fmla="*/ 239742 w 577119"/>
                  <a:gd name="connsiteY69" fmla="*/ 104662 h 605592"/>
                  <a:gd name="connsiteX70" fmla="*/ 276328 w 577119"/>
                  <a:gd name="connsiteY70" fmla="*/ 104662 h 605592"/>
                  <a:gd name="connsiteX71" fmla="*/ 288585 w 577119"/>
                  <a:gd name="connsiteY71" fmla="*/ 0 h 605592"/>
                  <a:gd name="connsiteX72" fmla="*/ 452755 w 577119"/>
                  <a:gd name="connsiteY72" fmla="*/ 163899 h 605592"/>
                  <a:gd name="connsiteX73" fmla="*/ 288585 w 577119"/>
                  <a:gd name="connsiteY73" fmla="*/ 327706 h 605592"/>
                  <a:gd name="connsiteX74" fmla="*/ 124414 w 577119"/>
                  <a:gd name="connsiteY74" fmla="*/ 163899 h 605592"/>
                  <a:gd name="connsiteX75" fmla="*/ 288585 w 577119"/>
                  <a:gd name="connsiteY75" fmla="*/ 0 h 60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577119" h="605592">
                    <a:moveTo>
                      <a:pt x="187361" y="338996"/>
                    </a:moveTo>
                    <a:lnTo>
                      <a:pt x="241860" y="510949"/>
                    </a:lnTo>
                    <a:lnTo>
                      <a:pt x="249288" y="534308"/>
                    </a:lnTo>
                    <a:lnTo>
                      <a:pt x="273706" y="465342"/>
                    </a:lnTo>
                    <a:cubicBezTo>
                      <a:pt x="217721" y="387384"/>
                      <a:pt x="277977" y="383676"/>
                      <a:pt x="288375" y="383490"/>
                    </a:cubicBezTo>
                    <a:lnTo>
                      <a:pt x="288561" y="383490"/>
                    </a:lnTo>
                    <a:lnTo>
                      <a:pt x="288653" y="383490"/>
                    </a:lnTo>
                    <a:lnTo>
                      <a:pt x="288746" y="383490"/>
                    </a:lnTo>
                    <a:lnTo>
                      <a:pt x="288932" y="383490"/>
                    </a:lnTo>
                    <a:cubicBezTo>
                      <a:pt x="299423" y="383490"/>
                      <a:pt x="359679" y="387198"/>
                      <a:pt x="303601" y="465342"/>
                    </a:cubicBezTo>
                    <a:lnTo>
                      <a:pt x="328019" y="534308"/>
                    </a:lnTo>
                    <a:lnTo>
                      <a:pt x="335447" y="510949"/>
                    </a:lnTo>
                    <a:lnTo>
                      <a:pt x="389946" y="338996"/>
                    </a:lnTo>
                    <a:cubicBezTo>
                      <a:pt x="389946" y="338996"/>
                      <a:pt x="432282" y="366620"/>
                      <a:pt x="502936" y="393502"/>
                    </a:cubicBezTo>
                    <a:cubicBezTo>
                      <a:pt x="572475" y="418715"/>
                      <a:pt x="576003" y="472479"/>
                      <a:pt x="577118" y="569162"/>
                    </a:cubicBezTo>
                    <a:cubicBezTo>
                      <a:pt x="577303" y="589185"/>
                      <a:pt x="561148" y="605592"/>
                      <a:pt x="540909" y="605592"/>
                    </a:cubicBezTo>
                    <a:lnTo>
                      <a:pt x="288932" y="605592"/>
                    </a:lnTo>
                    <a:lnTo>
                      <a:pt x="288189" y="605592"/>
                    </a:lnTo>
                    <a:lnTo>
                      <a:pt x="36120" y="605592"/>
                    </a:lnTo>
                    <a:cubicBezTo>
                      <a:pt x="16066" y="605592"/>
                      <a:pt x="-275" y="589277"/>
                      <a:pt x="4" y="569162"/>
                    </a:cubicBezTo>
                    <a:cubicBezTo>
                      <a:pt x="1118" y="472479"/>
                      <a:pt x="4646" y="418715"/>
                      <a:pt x="74371" y="393502"/>
                    </a:cubicBezTo>
                    <a:cubicBezTo>
                      <a:pt x="145025" y="366620"/>
                      <a:pt x="187361" y="338996"/>
                      <a:pt x="187361" y="338996"/>
                    </a:cubicBezTo>
                    <a:close/>
                    <a:moveTo>
                      <a:pt x="363241" y="222951"/>
                    </a:moveTo>
                    <a:cubicBezTo>
                      <a:pt x="356649" y="244644"/>
                      <a:pt x="346992" y="262165"/>
                      <a:pt x="336963" y="275978"/>
                    </a:cubicBezTo>
                    <a:cubicBezTo>
                      <a:pt x="361849" y="265224"/>
                      <a:pt x="382370" y="246498"/>
                      <a:pt x="395556" y="222951"/>
                    </a:cubicBezTo>
                    <a:close/>
                    <a:moveTo>
                      <a:pt x="300842" y="222951"/>
                    </a:moveTo>
                    <a:lnTo>
                      <a:pt x="300842" y="280798"/>
                    </a:lnTo>
                    <a:cubicBezTo>
                      <a:pt x="312727" y="268839"/>
                      <a:pt x="327677" y="249928"/>
                      <a:pt x="337334" y="222951"/>
                    </a:cubicBezTo>
                    <a:close/>
                    <a:moveTo>
                      <a:pt x="239928" y="222951"/>
                    </a:moveTo>
                    <a:cubicBezTo>
                      <a:pt x="249585" y="249650"/>
                      <a:pt x="264442" y="268561"/>
                      <a:pt x="276328" y="280613"/>
                    </a:cubicBezTo>
                    <a:lnTo>
                      <a:pt x="276328" y="222951"/>
                    </a:lnTo>
                    <a:close/>
                    <a:moveTo>
                      <a:pt x="181614" y="222951"/>
                    </a:moveTo>
                    <a:cubicBezTo>
                      <a:pt x="194707" y="246498"/>
                      <a:pt x="215228" y="265224"/>
                      <a:pt x="240114" y="275885"/>
                    </a:cubicBezTo>
                    <a:cubicBezTo>
                      <a:pt x="230085" y="262072"/>
                      <a:pt x="220428" y="244458"/>
                      <a:pt x="213928" y="222951"/>
                    </a:cubicBezTo>
                    <a:close/>
                    <a:moveTo>
                      <a:pt x="233056" y="129321"/>
                    </a:moveTo>
                    <a:cubicBezTo>
                      <a:pt x="231106" y="139889"/>
                      <a:pt x="229899" y="151384"/>
                      <a:pt x="229899" y="163899"/>
                    </a:cubicBezTo>
                    <a:cubicBezTo>
                      <a:pt x="229899" y="176414"/>
                      <a:pt x="231106" y="187909"/>
                      <a:pt x="233242" y="198478"/>
                    </a:cubicBezTo>
                    <a:lnTo>
                      <a:pt x="276328" y="198478"/>
                    </a:lnTo>
                    <a:lnTo>
                      <a:pt x="276328" y="129321"/>
                    </a:lnTo>
                    <a:close/>
                    <a:moveTo>
                      <a:pt x="171307" y="129321"/>
                    </a:moveTo>
                    <a:cubicBezTo>
                      <a:pt x="167964" y="140260"/>
                      <a:pt x="166200" y="151941"/>
                      <a:pt x="166200" y="163899"/>
                    </a:cubicBezTo>
                    <a:cubicBezTo>
                      <a:pt x="166200" y="175858"/>
                      <a:pt x="168057" y="187539"/>
                      <a:pt x="171307" y="198478"/>
                    </a:cubicBezTo>
                    <a:lnTo>
                      <a:pt x="208078" y="198478"/>
                    </a:lnTo>
                    <a:cubicBezTo>
                      <a:pt x="206221" y="187724"/>
                      <a:pt x="205200" y="176229"/>
                      <a:pt x="205200" y="163899"/>
                    </a:cubicBezTo>
                    <a:cubicBezTo>
                      <a:pt x="205200" y="151570"/>
                      <a:pt x="206221" y="140075"/>
                      <a:pt x="208078" y="129321"/>
                    </a:cubicBezTo>
                    <a:close/>
                    <a:moveTo>
                      <a:pt x="368999" y="129136"/>
                    </a:moveTo>
                    <a:cubicBezTo>
                      <a:pt x="370856" y="139889"/>
                      <a:pt x="371877" y="151384"/>
                      <a:pt x="371877" y="163807"/>
                    </a:cubicBezTo>
                    <a:cubicBezTo>
                      <a:pt x="371877" y="176136"/>
                      <a:pt x="370856" y="187631"/>
                      <a:pt x="368999" y="198385"/>
                    </a:cubicBezTo>
                    <a:lnTo>
                      <a:pt x="405770" y="198385"/>
                    </a:lnTo>
                    <a:cubicBezTo>
                      <a:pt x="409113" y="187353"/>
                      <a:pt x="410877" y="175765"/>
                      <a:pt x="410877" y="163807"/>
                    </a:cubicBezTo>
                    <a:cubicBezTo>
                      <a:pt x="410877" y="151755"/>
                      <a:pt x="409020" y="140167"/>
                      <a:pt x="405770" y="129136"/>
                    </a:cubicBezTo>
                    <a:close/>
                    <a:moveTo>
                      <a:pt x="300842" y="129136"/>
                    </a:moveTo>
                    <a:lnTo>
                      <a:pt x="300842" y="198385"/>
                    </a:lnTo>
                    <a:lnTo>
                      <a:pt x="344020" y="198385"/>
                    </a:lnTo>
                    <a:cubicBezTo>
                      <a:pt x="345970" y="187724"/>
                      <a:pt x="347270" y="176229"/>
                      <a:pt x="347270" y="163807"/>
                    </a:cubicBezTo>
                    <a:cubicBezTo>
                      <a:pt x="347270" y="151292"/>
                      <a:pt x="345970" y="139797"/>
                      <a:pt x="343927" y="129136"/>
                    </a:cubicBezTo>
                    <a:close/>
                    <a:moveTo>
                      <a:pt x="336963" y="51821"/>
                    </a:moveTo>
                    <a:cubicBezTo>
                      <a:pt x="346992" y="65634"/>
                      <a:pt x="356649" y="83155"/>
                      <a:pt x="363241" y="104662"/>
                    </a:cubicBezTo>
                    <a:lnTo>
                      <a:pt x="395556" y="104662"/>
                    </a:lnTo>
                    <a:cubicBezTo>
                      <a:pt x="382370" y="81208"/>
                      <a:pt x="361849" y="62389"/>
                      <a:pt x="336963" y="51821"/>
                    </a:cubicBezTo>
                    <a:close/>
                    <a:moveTo>
                      <a:pt x="240114" y="51636"/>
                    </a:moveTo>
                    <a:cubicBezTo>
                      <a:pt x="215228" y="62389"/>
                      <a:pt x="194707" y="81208"/>
                      <a:pt x="181614" y="104569"/>
                    </a:cubicBezTo>
                    <a:lnTo>
                      <a:pt x="213928" y="104569"/>
                    </a:lnTo>
                    <a:cubicBezTo>
                      <a:pt x="220428" y="83062"/>
                      <a:pt x="230085" y="65541"/>
                      <a:pt x="240114" y="51636"/>
                    </a:cubicBezTo>
                    <a:close/>
                    <a:moveTo>
                      <a:pt x="300842" y="47093"/>
                    </a:moveTo>
                    <a:lnTo>
                      <a:pt x="300842" y="104662"/>
                    </a:lnTo>
                    <a:lnTo>
                      <a:pt x="337242" y="104662"/>
                    </a:lnTo>
                    <a:cubicBezTo>
                      <a:pt x="327585" y="77963"/>
                      <a:pt x="312727" y="59052"/>
                      <a:pt x="300842" y="47093"/>
                    </a:cubicBezTo>
                    <a:close/>
                    <a:moveTo>
                      <a:pt x="276328" y="46815"/>
                    </a:moveTo>
                    <a:cubicBezTo>
                      <a:pt x="264442" y="58867"/>
                      <a:pt x="249399" y="77778"/>
                      <a:pt x="239742" y="104662"/>
                    </a:cubicBezTo>
                    <a:lnTo>
                      <a:pt x="276328" y="104662"/>
                    </a:lnTo>
                    <a:close/>
                    <a:moveTo>
                      <a:pt x="288585" y="0"/>
                    </a:moveTo>
                    <a:cubicBezTo>
                      <a:pt x="379027" y="0"/>
                      <a:pt x="452755" y="73514"/>
                      <a:pt x="452755" y="163899"/>
                    </a:cubicBezTo>
                    <a:cubicBezTo>
                      <a:pt x="452755" y="254285"/>
                      <a:pt x="379027" y="327706"/>
                      <a:pt x="288585" y="327706"/>
                    </a:cubicBezTo>
                    <a:cubicBezTo>
                      <a:pt x="198050" y="327706"/>
                      <a:pt x="124414" y="254285"/>
                      <a:pt x="124414" y="163899"/>
                    </a:cubicBezTo>
                    <a:cubicBezTo>
                      <a:pt x="124414" y="73514"/>
                      <a:pt x="198050" y="0"/>
                      <a:pt x="28858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iṧļiḋé">
              <a:extLst>
                <a:ext uri="{FF2B5EF4-FFF2-40B4-BE49-F238E27FC236}">
                  <a16:creationId xmlns:a16="http://schemas.microsoft.com/office/drawing/2014/main" id="{F3413C2D-9A7F-4D57-A5CC-758C981F13B7}"/>
                </a:ext>
              </a:extLst>
            </p:cNvPr>
            <p:cNvSpPr/>
            <p:nvPr/>
          </p:nvSpPr>
          <p:spPr>
            <a:xfrm>
              <a:off x="2722317" y="2971289"/>
              <a:ext cx="1703172" cy="28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7060"/>
                    <a:pt x="20794" y="21600"/>
                    <a:pt x="19800" y="21600"/>
                  </a:cubicBezTo>
                  <a:lnTo>
                    <a:pt x="1800" y="21600"/>
                  </a:lnTo>
                  <a:cubicBezTo>
                    <a:pt x="806" y="21600"/>
                    <a:pt x="0" y="17060"/>
                    <a:pt x="0" y="10800"/>
                  </a:cubicBezTo>
                  <a:lnTo>
                    <a:pt x="0" y="10800"/>
                  </a:lnTo>
                  <a:cubicBezTo>
                    <a:pt x="0" y="4540"/>
                    <a:pt x="806" y="0"/>
                    <a:pt x="1800" y="0"/>
                  </a:cubicBezTo>
                  <a:lnTo>
                    <a:pt x="19800" y="0"/>
                  </a:lnTo>
                  <a:cubicBezTo>
                    <a:pt x="20794" y="0"/>
                    <a:pt x="21600" y="454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solidFill>
                <a:schemeClr val="bg1"/>
              </a:solidFill>
              <a:miter lim="400000"/>
            </a:ln>
          </p:spPr>
          <p:txBody>
            <a:bodyPr wrap="square" lIns="91440" tIns="45720" rIns="91440" bIns="45720" anchor="ctr">
              <a:normAutofit fontScale="47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isļíḓê">
              <a:extLst>
                <a:ext uri="{FF2B5EF4-FFF2-40B4-BE49-F238E27FC236}">
                  <a16:creationId xmlns:a16="http://schemas.microsoft.com/office/drawing/2014/main" id="{3AE95047-8DEB-4888-B438-FEB3D03CA5DE}"/>
                </a:ext>
              </a:extLst>
            </p:cNvPr>
            <p:cNvSpPr/>
            <p:nvPr/>
          </p:nvSpPr>
          <p:spPr>
            <a:xfrm>
              <a:off x="5244415" y="2971289"/>
              <a:ext cx="1703166" cy="28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7060"/>
                    <a:pt x="20794" y="21600"/>
                    <a:pt x="19800" y="21600"/>
                  </a:cubicBezTo>
                  <a:lnTo>
                    <a:pt x="1800" y="21600"/>
                  </a:lnTo>
                  <a:cubicBezTo>
                    <a:pt x="806" y="21600"/>
                    <a:pt x="0" y="17060"/>
                    <a:pt x="0" y="10800"/>
                  </a:cubicBezTo>
                  <a:lnTo>
                    <a:pt x="0" y="10800"/>
                  </a:lnTo>
                  <a:cubicBezTo>
                    <a:pt x="0" y="4540"/>
                    <a:pt x="806" y="0"/>
                    <a:pt x="1800" y="0"/>
                  </a:cubicBezTo>
                  <a:lnTo>
                    <a:pt x="19800" y="0"/>
                  </a:lnTo>
                  <a:cubicBezTo>
                    <a:pt x="20794" y="0"/>
                    <a:pt x="21600" y="454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solidFill>
                <a:schemeClr val="bg1"/>
              </a:solidFill>
              <a:miter lim="400000"/>
            </a:ln>
          </p:spPr>
          <p:txBody>
            <a:bodyPr wrap="square" lIns="91440" tIns="45720" rIns="91440" bIns="45720" anchor="ctr">
              <a:normAutofit fontScale="47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í$ḻiḍê">
              <a:extLst>
                <a:ext uri="{FF2B5EF4-FFF2-40B4-BE49-F238E27FC236}">
                  <a16:creationId xmlns:a16="http://schemas.microsoft.com/office/drawing/2014/main" id="{DEFE8199-F0CC-49B5-91FC-E0D6EE188238}"/>
                </a:ext>
              </a:extLst>
            </p:cNvPr>
            <p:cNvSpPr/>
            <p:nvPr/>
          </p:nvSpPr>
          <p:spPr>
            <a:xfrm>
              <a:off x="7766501" y="2971289"/>
              <a:ext cx="1703167" cy="28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7060"/>
                    <a:pt x="20794" y="21600"/>
                    <a:pt x="19800" y="21600"/>
                  </a:cubicBezTo>
                  <a:lnTo>
                    <a:pt x="1800" y="21600"/>
                  </a:lnTo>
                  <a:cubicBezTo>
                    <a:pt x="806" y="21600"/>
                    <a:pt x="0" y="17060"/>
                    <a:pt x="0" y="10800"/>
                  </a:cubicBezTo>
                  <a:lnTo>
                    <a:pt x="0" y="10800"/>
                  </a:lnTo>
                  <a:cubicBezTo>
                    <a:pt x="0" y="4540"/>
                    <a:pt x="806" y="0"/>
                    <a:pt x="1800" y="0"/>
                  </a:cubicBezTo>
                  <a:lnTo>
                    <a:pt x="19800" y="0"/>
                  </a:lnTo>
                  <a:cubicBezTo>
                    <a:pt x="20794" y="0"/>
                    <a:pt x="21600" y="454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solidFill>
                <a:schemeClr val="bg1"/>
              </a:solidFill>
              <a:miter lim="400000"/>
            </a:ln>
          </p:spPr>
          <p:txBody>
            <a:bodyPr wrap="square" lIns="91440" tIns="45720" rIns="91440" bIns="45720" anchor="ctr">
              <a:normAutofit fontScale="47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îśḷiďê">
              <a:extLst>
                <a:ext uri="{FF2B5EF4-FFF2-40B4-BE49-F238E27FC236}">
                  <a16:creationId xmlns:a16="http://schemas.microsoft.com/office/drawing/2014/main" id="{1B683C71-D2E3-4E49-9853-51332F33185B}"/>
                </a:ext>
              </a:extLst>
            </p:cNvPr>
            <p:cNvSpPr txBox="1"/>
            <p:nvPr/>
          </p:nvSpPr>
          <p:spPr bwMode="auto">
            <a:xfrm>
              <a:off x="5210635" y="1434645"/>
              <a:ext cx="1780994" cy="47830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  <p:sp>
          <p:nvSpPr>
            <p:cNvPr id="16" name="iŝlîḓê">
              <a:extLst>
                <a:ext uri="{FF2B5EF4-FFF2-40B4-BE49-F238E27FC236}">
                  <a16:creationId xmlns:a16="http://schemas.microsoft.com/office/drawing/2014/main" id="{09B55161-30EB-4626-8748-2DCAD1B84C36}"/>
                </a:ext>
              </a:extLst>
            </p:cNvPr>
            <p:cNvSpPr txBox="1"/>
            <p:nvPr/>
          </p:nvSpPr>
          <p:spPr bwMode="auto">
            <a:xfrm>
              <a:off x="7732721" y="1434645"/>
              <a:ext cx="1780994" cy="47830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  <p:sp>
          <p:nvSpPr>
            <p:cNvPr id="17" name="í$ľïďe">
              <a:extLst>
                <a:ext uri="{FF2B5EF4-FFF2-40B4-BE49-F238E27FC236}">
                  <a16:creationId xmlns:a16="http://schemas.microsoft.com/office/drawing/2014/main" id="{BED0794C-D45E-4E93-9B6D-D158E51FCF7B}"/>
                </a:ext>
              </a:extLst>
            </p:cNvPr>
            <p:cNvSpPr/>
            <p:nvPr/>
          </p:nvSpPr>
          <p:spPr bwMode="auto">
            <a:xfrm>
              <a:off x="3684086" y="3918799"/>
              <a:ext cx="2301730" cy="834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……</a:t>
              </a:r>
            </a:p>
          </p:txBody>
        </p:sp>
        <p:sp>
          <p:nvSpPr>
            <p:cNvPr id="18" name="iṣļîďé">
              <a:extLst>
                <a:ext uri="{FF2B5EF4-FFF2-40B4-BE49-F238E27FC236}">
                  <a16:creationId xmlns:a16="http://schemas.microsoft.com/office/drawing/2014/main" id="{C6FE85DE-143F-4310-84D6-4D004B6813A3}"/>
                </a:ext>
              </a:extLst>
            </p:cNvPr>
            <p:cNvSpPr/>
            <p:nvPr/>
          </p:nvSpPr>
          <p:spPr bwMode="auto">
            <a:xfrm>
              <a:off x="8728282" y="3918799"/>
              <a:ext cx="2301730" cy="834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……</a:t>
              </a:r>
            </a:p>
          </p:txBody>
        </p:sp>
        <p:sp>
          <p:nvSpPr>
            <p:cNvPr id="19" name="îSḻîḓè">
              <a:extLst>
                <a:ext uri="{FF2B5EF4-FFF2-40B4-BE49-F238E27FC236}">
                  <a16:creationId xmlns:a16="http://schemas.microsoft.com/office/drawing/2014/main" id="{9977D6AA-C0CB-4AE3-A281-5A73F2983C34}"/>
                </a:ext>
              </a:extLst>
            </p:cNvPr>
            <p:cNvSpPr/>
            <p:nvPr/>
          </p:nvSpPr>
          <p:spPr bwMode="auto">
            <a:xfrm>
              <a:off x="6206184" y="3918799"/>
              <a:ext cx="2301730" cy="834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……</a:t>
              </a:r>
            </a:p>
          </p:txBody>
        </p:sp>
        <p:sp>
          <p:nvSpPr>
            <p:cNvPr id="20" name="ïslîḍè">
              <a:extLst>
                <a:ext uri="{FF2B5EF4-FFF2-40B4-BE49-F238E27FC236}">
                  <a16:creationId xmlns:a16="http://schemas.microsoft.com/office/drawing/2014/main" id="{C15E6EE4-A721-4D9D-8D5A-920BBD4A88AE}"/>
                </a:ext>
              </a:extLst>
            </p:cNvPr>
            <p:cNvSpPr/>
            <p:nvPr/>
          </p:nvSpPr>
          <p:spPr bwMode="auto">
            <a:xfrm>
              <a:off x="1161988" y="3918799"/>
              <a:ext cx="2301730" cy="834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……</a:t>
              </a:r>
            </a:p>
          </p:txBody>
        </p:sp>
        <p:sp>
          <p:nvSpPr>
            <p:cNvPr id="21" name="isḻîďé">
              <a:extLst>
                <a:ext uri="{FF2B5EF4-FFF2-40B4-BE49-F238E27FC236}">
                  <a16:creationId xmlns:a16="http://schemas.microsoft.com/office/drawing/2014/main" id="{9977D6AA-C0CB-4AE3-A281-5A73F2983C34}"/>
                </a:ext>
              </a:extLst>
            </p:cNvPr>
            <p:cNvSpPr/>
            <p:nvPr/>
          </p:nvSpPr>
          <p:spPr bwMode="auto">
            <a:xfrm>
              <a:off x="6206184" y="5008124"/>
              <a:ext cx="2301730" cy="834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……</a:t>
              </a:r>
            </a:p>
          </p:txBody>
        </p:sp>
        <p:sp>
          <p:nvSpPr>
            <p:cNvPr id="22" name="iṩlîḋé">
              <a:extLst>
                <a:ext uri="{FF2B5EF4-FFF2-40B4-BE49-F238E27FC236}">
                  <a16:creationId xmlns:a16="http://schemas.microsoft.com/office/drawing/2014/main" id="{C15E6EE4-A721-4D9D-8D5A-920BBD4A88AE}"/>
                </a:ext>
              </a:extLst>
            </p:cNvPr>
            <p:cNvSpPr/>
            <p:nvPr/>
          </p:nvSpPr>
          <p:spPr bwMode="auto">
            <a:xfrm>
              <a:off x="1161988" y="5008124"/>
              <a:ext cx="2301730" cy="834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……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BFD89BB-10BA-467B-B52A-FAF604173F7F}"/>
              </a:ext>
            </a:extLst>
          </p:cNvPr>
          <p:cNvGrpSpPr/>
          <p:nvPr/>
        </p:nvGrpSpPr>
        <p:grpSpPr>
          <a:xfrm>
            <a:off x="629320" y="484330"/>
            <a:ext cx="5232400" cy="736120"/>
            <a:chOff x="3479801" y="932565"/>
            <a:chExt cx="5232400" cy="736120"/>
          </a:xfrm>
        </p:grpSpPr>
        <p:sp>
          <p:nvSpPr>
            <p:cNvPr id="32" name="îṥļíḓè">
              <a:extLst>
                <a:ext uri="{FF2B5EF4-FFF2-40B4-BE49-F238E27FC236}">
                  <a16:creationId xmlns:a16="http://schemas.microsoft.com/office/drawing/2014/main" id="{6FD66E11-8752-41FA-93F9-00719A69CF9D}"/>
                </a:ext>
              </a:extLst>
            </p:cNvPr>
            <p:cNvSpPr txBox="1"/>
            <p:nvPr/>
          </p:nvSpPr>
          <p:spPr>
            <a:xfrm>
              <a:off x="3479801" y="1091382"/>
              <a:ext cx="5232400" cy="57730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txBody>
            <a:bodyPr wrap="square" lIns="91440" tIns="45720" rIns="91440" bIns="45720" anchor="b" anchorCtr="0">
              <a:normAutofit lnSpcReduction="10000"/>
            </a:bodyPr>
            <a:lstStyle/>
            <a:p>
              <a:pPr algn="ctr">
                <a:buSzPct val="25000"/>
              </a:pPr>
              <a:r>
                <a:rPr lang="zh-CN" altLang="en-US" sz="3200" b="1" dirty="0">
                  <a:solidFill>
                    <a:schemeClr val="bg1"/>
                  </a:solidFill>
                </a:rPr>
                <a:t>此处输入标题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F222A609-24A0-437A-AF8B-DA42F15896A8}"/>
                </a:ext>
              </a:extLst>
            </p:cNvPr>
            <p:cNvSpPr/>
            <p:nvPr/>
          </p:nvSpPr>
          <p:spPr>
            <a:xfrm rot="5400000">
              <a:off x="4167539" y="1003813"/>
              <a:ext cx="706328" cy="5638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0007110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420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36FFB04-4E61-46F7-8F76-45C5B987F1F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587500"/>
            <a:ext cx="10871201" cy="4699555"/>
            <a:chOff x="660400" y="1130300"/>
            <a:chExt cx="10871201" cy="4699555"/>
          </a:xfrm>
        </p:grpSpPr>
        <p:sp>
          <p:nvSpPr>
            <p:cNvPr id="4" name="iSlîdê">
              <a:extLst>
                <a:ext uri="{FF2B5EF4-FFF2-40B4-BE49-F238E27FC236}">
                  <a16:creationId xmlns:a16="http://schemas.microsoft.com/office/drawing/2014/main" id="{8B91F666-EB30-4350-BEE3-C2C462C1DB89}"/>
                </a:ext>
              </a:extLst>
            </p:cNvPr>
            <p:cNvSpPr/>
            <p:nvPr/>
          </p:nvSpPr>
          <p:spPr>
            <a:xfrm>
              <a:off x="6148561" y="3553715"/>
              <a:ext cx="116316" cy="1163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5" name="ïṥľiḍê">
              <a:extLst>
                <a:ext uri="{FF2B5EF4-FFF2-40B4-BE49-F238E27FC236}">
                  <a16:creationId xmlns:a16="http://schemas.microsoft.com/office/drawing/2014/main" id="{EEFADF28-6D8C-447B-9B21-B95FD5187F1C}"/>
                </a:ext>
              </a:extLst>
            </p:cNvPr>
            <p:cNvGrpSpPr/>
            <p:nvPr/>
          </p:nvGrpSpPr>
          <p:grpSpPr>
            <a:xfrm>
              <a:off x="6670909" y="1596552"/>
              <a:ext cx="1364783" cy="1857579"/>
              <a:chOff x="5163017" y="1422535"/>
              <a:chExt cx="1865967" cy="2539731"/>
            </a:xfrm>
            <a:solidFill>
              <a:schemeClr val="bg1">
                <a:lumMod val="95000"/>
              </a:schemeClr>
            </a:solidFill>
          </p:grpSpPr>
          <p:sp>
            <p:nvSpPr>
              <p:cNvPr id="24" name="isļiḋê">
                <a:extLst>
                  <a:ext uri="{FF2B5EF4-FFF2-40B4-BE49-F238E27FC236}">
                    <a16:creationId xmlns:a16="http://schemas.microsoft.com/office/drawing/2014/main" id="{8CF2CD7E-439F-47AA-BA0B-5B5380E66A35}"/>
                  </a:ext>
                </a:extLst>
              </p:cNvPr>
              <p:cNvSpPr/>
              <p:nvPr/>
            </p:nvSpPr>
            <p:spPr>
              <a:xfrm>
                <a:off x="5163017" y="1422535"/>
                <a:ext cx="1865967" cy="2539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032" y="6073"/>
                    </a:moveTo>
                    <a:lnTo>
                      <a:pt x="17133" y="6073"/>
                    </a:lnTo>
                    <a:cubicBezTo>
                      <a:pt x="15715" y="6073"/>
                      <a:pt x="14564" y="5235"/>
                      <a:pt x="14564" y="4182"/>
                    </a:cubicBezTo>
                    <a:lnTo>
                      <a:pt x="14564" y="3537"/>
                    </a:lnTo>
                    <a:lnTo>
                      <a:pt x="18011" y="3537"/>
                    </a:lnTo>
                    <a:cubicBezTo>
                      <a:pt x="18785" y="3537"/>
                      <a:pt x="19419" y="3071"/>
                      <a:pt x="19419" y="2502"/>
                    </a:cubicBezTo>
                    <a:lnTo>
                      <a:pt x="19419" y="1035"/>
                    </a:lnTo>
                    <a:cubicBezTo>
                      <a:pt x="19419" y="466"/>
                      <a:pt x="18785" y="0"/>
                      <a:pt x="18011" y="0"/>
                    </a:cubicBezTo>
                    <a:lnTo>
                      <a:pt x="3588" y="0"/>
                    </a:lnTo>
                    <a:cubicBezTo>
                      <a:pt x="2814" y="0"/>
                      <a:pt x="2181" y="466"/>
                      <a:pt x="2181" y="1035"/>
                    </a:cubicBezTo>
                    <a:lnTo>
                      <a:pt x="2181" y="2501"/>
                    </a:lnTo>
                    <a:cubicBezTo>
                      <a:pt x="2181" y="3071"/>
                      <a:pt x="2814" y="3536"/>
                      <a:pt x="3588" y="3536"/>
                    </a:cubicBezTo>
                    <a:lnTo>
                      <a:pt x="7036" y="3536"/>
                    </a:lnTo>
                    <a:lnTo>
                      <a:pt x="7036" y="4182"/>
                    </a:lnTo>
                    <a:cubicBezTo>
                      <a:pt x="7036" y="5235"/>
                      <a:pt x="5885" y="6073"/>
                      <a:pt x="4466" y="6073"/>
                    </a:cubicBezTo>
                    <a:lnTo>
                      <a:pt x="2568" y="6073"/>
                    </a:lnTo>
                    <a:cubicBezTo>
                      <a:pt x="1150" y="6073"/>
                      <a:pt x="0" y="6919"/>
                      <a:pt x="0" y="7962"/>
                    </a:cubicBezTo>
                    <a:lnTo>
                      <a:pt x="0" y="19711"/>
                    </a:lnTo>
                    <a:cubicBezTo>
                      <a:pt x="0" y="20754"/>
                      <a:pt x="1150" y="21600"/>
                      <a:pt x="2568" y="21600"/>
                    </a:cubicBezTo>
                    <a:lnTo>
                      <a:pt x="19032" y="21600"/>
                    </a:lnTo>
                    <a:cubicBezTo>
                      <a:pt x="20450" y="21600"/>
                      <a:pt x="21600" y="20754"/>
                      <a:pt x="21600" y="19711"/>
                    </a:cubicBezTo>
                    <a:lnTo>
                      <a:pt x="21600" y="7962"/>
                    </a:lnTo>
                    <a:cubicBezTo>
                      <a:pt x="21600" y="6919"/>
                      <a:pt x="20450" y="6073"/>
                      <a:pt x="19032" y="60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endParaRPr/>
              </a:p>
            </p:txBody>
          </p:sp>
          <p:sp>
            <p:nvSpPr>
              <p:cNvPr id="25" name="íṩļïḍe">
                <a:extLst>
                  <a:ext uri="{FF2B5EF4-FFF2-40B4-BE49-F238E27FC236}">
                    <a16:creationId xmlns:a16="http://schemas.microsoft.com/office/drawing/2014/main" id="{3D208938-0061-4A2C-9FA7-6190BAC52C23}"/>
                  </a:ext>
                </a:extLst>
              </p:cNvPr>
              <p:cNvSpPr/>
              <p:nvPr/>
            </p:nvSpPr>
            <p:spPr>
              <a:xfrm>
                <a:off x="5283961" y="2425700"/>
                <a:ext cx="1624079" cy="1420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34" y="21600"/>
                    </a:moveTo>
                    <a:cubicBezTo>
                      <a:pt x="598" y="21600"/>
                      <a:pt x="0" y="18574"/>
                      <a:pt x="0" y="14855"/>
                    </a:cubicBezTo>
                    <a:lnTo>
                      <a:pt x="17" y="0"/>
                    </a:lnTo>
                    <a:lnTo>
                      <a:pt x="21600" y="0"/>
                    </a:lnTo>
                    <a:lnTo>
                      <a:pt x="21583" y="14855"/>
                    </a:lnTo>
                    <a:cubicBezTo>
                      <a:pt x="21583" y="18574"/>
                      <a:pt x="20985" y="21600"/>
                      <a:pt x="20249" y="21600"/>
                    </a:cubicBezTo>
                    <a:lnTo>
                      <a:pt x="1334" y="21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pPr algn="ctr"/>
                <a:endParaRPr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îṣ1ïḓe">
              <a:extLst>
                <a:ext uri="{FF2B5EF4-FFF2-40B4-BE49-F238E27FC236}">
                  <a16:creationId xmlns:a16="http://schemas.microsoft.com/office/drawing/2014/main" id="{3ECDFF8D-A38F-4502-B20C-186E903C6F37}"/>
                </a:ext>
              </a:extLst>
            </p:cNvPr>
            <p:cNvGrpSpPr/>
            <p:nvPr/>
          </p:nvGrpSpPr>
          <p:grpSpPr>
            <a:xfrm>
              <a:off x="4156309" y="1596552"/>
              <a:ext cx="1364783" cy="1857579"/>
              <a:chOff x="5163017" y="1422535"/>
              <a:chExt cx="1865967" cy="2539731"/>
            </a:xfrm>
            <a:solidFill>
              <a:schemeClr val="bg1">
                <a:lumMod val="95000"/>
              </a:schemeClr>
            </a:solidFill>
          </p:grpSpPr>
          <p:sp>
            <p:nvSpPr>
              <p:cNvPr id="22" name="îṡľïďe">
                <a:extLst>
                  <a:ext uri="{FF2B5EF4-FFF2-40B4-BE49-F238E27FC236}">
                    <a16:creationId xmlns:a16="http://schemas.microsoft.com/office/drawing/2014/main" id="{16C77FDB-4E59-447E-9F58-C0491EEABD65}"/>
                  </a:ext>
                </a:extLst>
              </p:cNvPr>
              <p:cNvSpPr/>
              <p:nvPr/>
            </p:nvSpPr>
            <p:spPr>
              <a:xfrm>
                <a:off x="5163017" y="1422535"/>
                <a:ext cx="1865967" cy="2539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032" y="6073"/>
                    </a:moveTo>
                    <a:lnTo>
                      <a:pt x="17133" y="6073"/>
                    </a:lnTo>
                    <a:cubicBezTo>
                      <a:pt x="15715" y="6073"/>
                      <a:pt x="14564" y="5235"/>
                      <a:pt x="14564" y="4182"/>
                    </a:cubicBezTo>
                    <a:lnTo>
                      <a:pt x="14564" y="3537"/>
                    </a:lnTo>
                    <a:lnTo>
                      <a:pt x="18011" y="3537"/>
                    </a:lnTo>
                    <a:cubicBezTo>
                      <a:pt x="18785" y="3537"/>
                      <a:pt x="19419" y="3071"/>
                      <a:pt x="19419" y="2502"/>
                    </a:cubicBezTo>
                    <a:lnTo>
                      <a:pt x="19419" y="1035"/>
                    </a:lnTo>
                    <a:cubicBezTo>
                      <a:pt x="19419" y="466"/>
                      <a:pt x="18785" y="0"/>
                      <a:pt x="18011" y="0"/>
                    </a:cubicBezTo>
                    <a:lnTo>
                      <a:pt x="3588" y="0"/>
                    </a:lnTo>
                    <a:cubicBezTo>
                      <a:pt x="2814" y="0"/>
                      <a:pt x="2181" y="466"/>
                      <a:pt x="2181" y="1035"/>
                    </a:cubicBezTo>
                    <a:lnTo>
                      <a:pt x="2181" y="2501"/>
                    </a:lnTo>
                    <a:cubicBezTo>
                      <a:pt x="2181" y="3071"/>
                      <a:pt x="2814" y="3536"/>
                      <a:pt x="3588" y="3536"/>
                    </a:cubicBezTo>
                    <a:lnTo>
                      <a:pt x="7036" y="3536"/>
                    </a:lnTo>
                    <a:lnTo>
                      <a:pt x="7036" y="4182"/>
                    </a:lnTo>
                    <a:cubicBezTo>
                      <a:pt x="7036" y="5235"/>
                      <a:pt x="5885" y="6073"/>
                      <a:pt x="4466" y="6073"/>
                    </a:cubicBezTo>
                    <a:lnTo>
                      <a:pt x="2568" y="6073"/>
                    </a:lnTo>
                    <a:cubicBezTo>
                      <a:pt x="1150" y="6073"/>
                      <a:pt x="0" y="6919"/>
                      <a:pt x="0" y="7962"/>
                    </a:cubicBezTo>
                    <a:lnTo>
                      <a:pt x="0" y="19711"/>
                    </a:lnTo>
                    <a:cubicBezTo>
                      <a:pt x="0" y="20754"/>
                      <a:pt x="1150" y="21600"/>
                      <a:pt x="2568" y="21600"/>
                    </a:cubicBezTo>
                    <a:lnTo>
                      <a:pt x="19032" y="21600"/>
                    </a:lnTo>
                    <a:cubicBezTo>
                      <a:pt x="20450" y="21600"/>
                      <a:pt x="21600" y="20754"/>
                      <a:pt x="21600" y="19711"/>
                    </a:cubicBezTo>
                    <a:lnTo>
                      <a:pt x="21600" y="7962"/>
                    </a:lnTo>
                    <a:cubicBezTo>
                      <a:pt x="21600" y="6919"/>
                      <a:pt x="20450" y="6073"/>
                      <a:pt x="19032" y="60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endParaRPr/>
              </a:p>
            </p:txBody>
          </p:sp>
          <p:sp>
            <p:nvSpPr>
              <p:cNvPr id="23" name="iṥ1ïdé">
                <a:extLst>
                  <a:ext uri="{FF2B5EF4-FFF2-40B4-BE49-F238E27FC236}">
                    <a16:creationId xmlns:a16="http://schemas.microsoft.com/office/drawing/2014/main" id="{5066D845-0D19-41C5-961A-A19FD55D0E97}"/>
                  </a:ext>
                </a:extLst>
              </p:cNvPr>
              <p:cNvSpPr/>
              <p:nvPr/>
            </p:nvSpPr>
            <p:spPr>
              <a:xfrm>
                <a:off x="5283961" y="2425700"/>
                <a:ext cx="1624079" cy="1420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34" y="21600"/>
                    </a:moveTo>
                    <a:cubicBezTo>
                      <a:pt x="598" y="21600"/>
                      <a:pt x="0" y="18574"/>
                      <a:pt x="0" y="14855"/>
                    </a:cubicBezTo>
                    <a:lnTo>
                      <a:pt x="17" y="0"/>
                    </a:lnTo>
                    <a:lnTo>
                      <a:pt x="21600" y="0"/>
                    </a:lnTo>
                    <a:lnTo>
                      <a:pt x="21583" y="14855"/>
                    </a:lnTo>
                    <a:cubicBezTo>
                      <a:pt x="21583" y="18574"/>
                      <a:pt x="20985" y="21600"/>
                      <a:pt x="20249" y="21600"/>
                    </a:cubicBezTo>
                    <a:lnTo>
                      <a:pt x="1334" y="21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pPr algn="ctr"/>
                <a:endParaRPr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ï$ḷïḋè">
              <a:extLst>
                <a:ext uri="{FF2B5EF4-FFF2-40B4-BE49-F238E27FC236}">
                  <a16:creationId xmlns:a16="http://schemas.microsoft.com/office/drawing/2014/main" id="{BE149E81-A4CB-45B1-981A-50F16E5A5760}"/>
                </a:ext>
              </a:extLst>
            </p:cNvPr>
            <p:cNvGrpSpPr/>
            <p:nvPr/>
          </p:nvGrpSpPr>
          <p:grpSpPr>
            <a:xfrm>
              <a:off x="5273736" y="1130300"/>
              <a:ext cx="1865967" cy="2539731"/>
              <a:chOff x="5163017" y="1422535"/>
              <a:chExt cx="1865967" cy="2539731"/>
            </a:xfrm>
          </p:grpSpPr>
          <p:sp>
            <p:nvSpPr>
              <p:cNvPr id="20" name="íṥļiḓe">
                <a:extLst>
                  <a:ext uri="{FF2B5EF4-FFF2-40B4-BE49-F238E27FC236}">
                    <a16:creationId xmlns:a16="http://schemas.microsoft.com/office/drawing/2014/main" id="{49D0182E-5963-42E9-B70D-C9300393A881}"/>
                  </a:ext>
                </a:extLst>
              </p:cNvPr>
              <p:cNvSpPr/>
              <p:nvPr/>
            </p:nvSpPr>
            <p:spPr>
              <a:xfrm>
                <a:off x="5163017" y="1422535"/>
                <a:ext cx="1865967" cy="2539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032" y="6073"/>
                    </a:moveTo>
                    <a:lnTo>
                      <a:pt x="17133" y="6073"/>
                    </a:lnTo>
                    <a:cubicBezTo>
                      <a:pt x="15715" y="6073"/>
                      <a:pt x="14564" y="5235"/>
                      <a:pt x="14564" y="4182"/>
                    </a:cubicBezTo>
                    <a:lnTo>
                      <a:pt x="14564" y="3537"/>
                    </a:lnTo>
                    <a:lnTo>
                      <a:pt x="18011" y="3537"/>
                    </a:lnTo>
                    <a:cubicBezTo>
                      <a:pt x="18785" y="3537"/>
                      <a:pt x="19419" y="3071"/>
                      <a:pt x="19419" y="2502"/>
                    </a:cubicBezTo>
                    <a:lnTo>
                      <a:pt x="19419" y="1035"/>
                    </a:lnTo>
                    <a:cubicBezTo>
                      <a:pt x="19419" y="466"/>
                      <a:pt x="18785" y="0"/>
                      <a:pt x="18011" y="0"/>
                    </a:cubicBezTo>
                    <a:lnTo>
                      <a:pt x="3588" y="0"/>
                    </a:lnTo>
                    <a:cubicBezTo>
                      <a:pt x="2814" y="0"/>
                      <a:pt x="2181" y="466"/>
                      <a:pt x="2181" y="1035"/>
                    </a:cubicBezTo>
                    <a:lnTo>
                      <a:pt x="2181" y="2501"/>
                    </a:lnTo>
                    <a:cubicBezTo>
                      <a:pt x="2181" y="3071"/>
                      <a:pt x="2814" y="3536"/>
                      <a:pt x="3588" y="3536"/>
                    </a:cubicBezTo>
                    <a:lnTo>
                      <a:pt x="7036" y="3536"/>
                    </a:lnTo>
                    <a:lnTo>
                      <a:pt x="7036" y="4182"/>
                    </a:lnTo>
                    <a:cubicBezTo>
                      <a:pt x="7036" y="5235"/>
                      <a:pt x="5885" y="6073"/>
                      <a:pt x="4466" y="6073"/>
                    </a:cubicBezTo>
                    <a:lnTo>
                      <a:pt x="2568" y="6073"/>
                    </a:lnTo>
                    <a:cubicBezTo>
                      <a:pt x="1150" y="6073"/>
                      <a:pt x="0" y="6919"/>
                      <a:pt x="0" y="7962"/>
                    </a:cubicBezTo>
                    <a:lnTo>
                      <a:pt x="0" y="19711"/>
                    </a:lnTo>
                    <a:cubicBezTo>
                      <a:pt x="0" y="20754"/>
                      <a:pt x="1150" y="21600"/>
                      <a:pt x="2568" y="21600"/>
                    </a:cubicBezTo>
                    <a:lnTo>
                      <a:pt x="19032" y="21600"/>
                    </a:lnTo>
                    <a:cubicBezTo>
                      <a:pt x="20450" y="21600"/>
                      <a:pt x="21600" y="20754"/>
                      <a:pt x="21600" y="19711"/>
                    </a:cubicBezTo>
                    <a:lnTo>
                      <a:pt x="21600" y="7962"/>
                    </a:lnTo>
                    <a:cubicBezTo>
                      <a:pt x="21600" y="6919"/>
                      <a:pt x="20450" y="6073"/>
                      <a:pt x="19032" y="60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endParaRPr/>
              </a:p>
            </p:txBody>
          </p:sp>
          <p:sp>
            <p:nvSpPr>
              <p:cNvPr id="21" name="îṧļiḋé">
                <a:extLst>
                  <a:ext uri="{FF2B5EF4-FFF2-40B4-BE49-F238E27FC236}">
                    <a16:creationId xmlns:a16="http://schemas.microsoft.com/office/drawing/2014/main" id="{AE4F7717-DCDA-4621-974D-331A65EF8BAE}"/>
                  </a:ext>
                </a:extLst>
              </p:cNvPr>
              <p:cNvSpPr/>
              <p:nvPr/>
            </p:nvSpPr>
            <p:spPr>
              <a:xfrm>
                <a:off x="5283961" y="2425700"/>
                <a:ext cx="1624079" cy="1420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34" y="21600"/>
                    </a:moveTo>
                    <a:cubicBezTo>
                      <a:pt x="598" y="21600"/>
                      <a:pt x="0" y="18574"/>
                      <a:pt x="0" y="14855"/>
                    </a:cubicBezTo>
                    <a:lnTo>
                      <a:pt x="17" y="0"/>
                    </a:lnTo>
                    <a:lnTo>
                      <a:pt x="21600" y="0"/>
                    </a:lnTo>
                    <a:lnTo>
                      <a:pt x="21583" y="14855"/>
                    </a:lnTo>
                    <a:cubicBezTo>
                      <a:pt x="21583" y="18574"/>
                      <a:pt x="20985" y="21600"/>
                      <a:pt x="20249" y="21600"/>
                    </a:cubicBezTo>
                    <a:lnTo>
                      <a:pt x="1334" y="21600"/>
                    </a:lnTo>
                    <a:close/>
                  </a:path>
                </a:pathLst>
              </a:cu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</a:rPr>
                  <a:t>此处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</a:rPr>
                  <a:t>输入标题</a:t>
                </a:r>
                <a:endParaRPr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îšľïḋé">
              <a:extLst>
                <a:ext uri="{FF2B5EF4-FFF2-40B4-BE49-F238E27FC236}">
                  <a16:creationId xmlns:a16="http://schemas.microsoft.com/office/drawing/2014/main" id="{887A2C79-908F-4C55-B853-5A47B5EB3CD1}"/>
                </a:ext>
              </a:extLst>
            </p:cNvPr>
            <p:cNvSpPr txBox="1"/>
            <p:nvPr/>
          </p:nvSpPr>
          <p:spPr bwMode="auto">
            <a:xfrm>
              <a:off x="660400" y="4181544"/>
              <a:ext cx="2425700" cy="499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01.</a:t>
              </a: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  <p:sp>
          <p:nvSpPr>
            <p:cNvPr id="9" name="ïSļîdè">
              <a:extLst>
                <a:ext uri="{FF2B5EF4-FFF2-40B4-BE49-F238E27FC236}">
                  <a16:creationId xmlns:a16="http://schemas.microsoft.com/office/drawing/2014/main" id="{D06D480F-9B7B-4400-912C-6F451CEF6F82}"/>
                </a:ext>
              </a:extLst>
            </p:cNvPr>
            <p:cNvSpPr txBox="1"/>
            <p:nvPr/>
          </p:nvSpPr>
          <p:spPr bwMode="auto">
            <a:xfrm>
              <a:off x="3475567" y="4181544"/>
              <a:ext cx="2425700" cy="499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algn="ctr" defTabSz="914377">
                <a:lnSpc>
                  <a:spcPct val="100000"/>
                </a:lnSpc>
                <a:spcBef>
                  <a:spcPct val="0"/>
                </a:spcBef>
                <a:defRPr sz="2000" b="1"/>
              </a:lvl1pPr>
              <a:lvl2pPr marL="457189" defTabSz="914377"/>
              <a:lvl3pPr marL="914377" defTabSz="914377"/>
              <a:lvl4pPr marL="1371566" defTabSz="914377"/>
              <a:lvl5pPr marL="1828754" defTabSz="914377"/>
              <a:lvl6pPr marL="2285943" defTabSz="914377"/>
              <a:lvl7pPr marL="2743131" defTabSz="914377"/>
              <a:lvl8pPr marL="3200320" defTabSz="914377"/>
              <a:lvl9pPr marL="3657509" defTabSz="914377"/>
            </a:lstStyle>
            <a:p>
              <a:r>
                <a:rPr lang="en-US" altLang="zh-CN" dirty="0"/>
                <a:t>02.</a:t>
              </a:r>
              <a:r>
                <a:rPr lang="zh-CN" altLang="en-US" dirty="0"/>
                <a:t>此处输入标题</a:t>
              </a:r>
              <a:endParaRPr lang="en-US" altLang="zh-CN" dirty="0"/>
            </a:p>
          </p:txBody>
        </p:sp>
        <p:sp>
          <p:nvSpPr>
            <p:cNvPr id="10" name="ïs1iḍé">
              <a:extLst>
                <a:ext uri="{FF2B5EF4-FFF2-40B4-BE49-F238E27FC236}">
                  <a16:creationId xmlns:a16="http://schemas.microsoft.com/office/drawing/2014/main" id="{54B618C4-98B2-42C4-A75F-33E736407CF5}"/>
                </a:ext>
              </a:extLst>
            </p:cNvPr>
            <p:cNvSpPr txBox="1"/>
            <p:nvPr/>
          </p:nvSpPr>
          <p:spPr bwMode="auto">
            <a:xfrm>
              <a:off x="6290734" y="4181544"/>
              <a:ext cx="2425700" cy="499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algn="ctr" defTabSz="914377">
                <a:lnSpc>
                  <a:spcPct val="100000"/>
                </a:lnSpc>
                <a:spcBef>
                  <a:spcPct val="0"/>
                </a:spcBef>
                <a:defRPr sz="2000" b="1"/>
              </a:lvl1pPr>
              <a:lvl2pPr marL="457189" defTabSz="914377"/>
              <a:lvl3pPr marL="914377" defTabSz="914377"/>
              <a:lvl4pPr marL="1371566" defTabSz="914377"/>
              <a:lvl5pPr marL="1828754" defTabSz="914377"/>
              <a:lvl6pPr marL="2285943" defTabSz="914377"/>
              <a:lvl7pPr marL="2743131" defTabSz="914377"/>
              <a:lvl8pPr marL="3200320" defTabSz="914377"/>
              <a:lvl9pPr marL="3657509" defTabSz="914377"/>
            </a:lstStyle>
            <a:p>
              <a:r>
                <a:rPr lang="en-US" altLang="zh-CN" dirty="0"/>
                <a:t>03.</a:t>
              </a:r>
              <a:r>
                <a:rPr lang="zh-CN" altLang="en-US" dirty="0"/>
                <a:t>此处输入标题</a:t>
              </a:r>
              <a:endParaRPr lang="en-US" altLang="zh-CN" dirty="0"/>
            </a:p>
          </p:txBody>
        </p:sp>
        <p:sp>
          <p:nvSpPr>
            <p:cNvPr id="11" name="îṡ1ïḓé">
              <a:extLst>
                <a:ext uri="{FF2B5EF4-FFF2-40B4-BE49-F238E27FC236}">
                  <a16:creationId xmlns:a16="http://schemas.microsoft.com/office/drawing/2014/main" id="{90FB11F2-9C1D-4BE4-BA8A-9FADDA6CB3BF}"/>
                </a:ext>
              </a:extLst>
            </p:cNvPr>
            <p:cNvSpPr txBox="1"/>
            <p:nvPr/>
          </p:nvSpPr>
          <p:spPr bwMode="auto">
            <a:xfrm>
              <a:off x="9105900" y="4181544"/>
              <a:ext cx="2425700" cy="499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algn="ctr" defTabSz="914377">
                <a:lnSpc>
                  <a:spcPct val="100000"/>
                </a:lnSpc>
                <a:spcBef>
                  <a:spcPct val="0"/>
                </a:spcBef>
                <a:defRPr sz="2000" b="1"/>
              </a:lvl1pPr>
              <a:lvl2pPr marL="457189" defTabSz="914377"/>
              <a:lvl3pPr marL="914377" defTabSz="914377"/>
              <a:lvl4pPr marL="1371566" defTabSz="914377"/>
              <a:lvl5pPr marL="1828754" defTabSz="914377"/>
              <a:lvl6pPr marL="2285943" defTabSz="914377"/>
              <a:lvl7pPr marL="2743131" defTabSz="914377"/>
              <a:lvl8pPr marL="3200320" defTabSz="914377"/>
              <a:lvl9pPr marL="3657509" defTabSz="914377"/>
            </a:lstStyle>
            <a:p>
              <a:r>
                <a:rPr lang="en-US" altLang="zh-CN" dirty="0"/>
                <a:t>04.</a:t>
              </a:r>
              <a:r>
                <a:rPr lang="zh-CN" altLang="en-US" dirty="0"/>
                <a:t>此处输入标题</a:t>
              </a:r>
              <a:endParaRPr lang="en-US" altLang="zh-CN" dirty="0"/>
            </a:p>
          </p:txBody>
        </p:sp>
        <p:sp>
          <p:nvSpPr>
            <p:cNvPr id="12" name="i$ḷîḋé">
              <a:extLst>
                <a:ext uri="{FF2B5EF4-FFF2-40B4-BE49-F238E27FC236}">
                  <a16:creationId xmlns:a16="http://schemas.microsoft.com/office/drawing/2014/main" id="{6187578B-822C-44EB-BB09-1D2D6272EB46}"/>
                </a:ext>
              </a:extLst>
            </p:cNvPr>
            <p:cNvSpPr/>
            <p:nvPr/>
          </p:nvSpPr>
          <p:spPr bwMode="auto">
            <a:xfrm>
              <a:off x="660400" y="4772039"/>
              <a:ext cx="2425700" cy="1057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……</a:t>
              </a:r>
            </a:p>
          </p:txBody>
        </p:sp>
        <p:sp>
          <p:nvSpPr>
            <p:cNvPr id="13" name="íṣlïḋe">
              <a:extLst>
                <a:ext uri="{FF2B5EF4-FFF2-40B4-BE49-F238E27FC236}">
                  <a16:creationId xmlns:a16="http://schemas.microsoft.com/office/drawing/2014/main" id="{6866A3C1-1E02-4E0A-ACA5-73613DD8CCC4}"/>
                </a:ext>
              </a:extLst>
            </p:cNvPr>
            <p:cNvSpPr/>
            <p:nvPr/>
          </p:nvSpPr>
          <p:spPr bwMode="auto">
            <a:xfrm>
              <a:off x="3475567" y="4772039"/>
              <a:ext cx="2425700" cy="1057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……</a:t>
              </a:r>
            </a:p>
          </p:txBody>
        </p:sp>
        <p:sp>
          <p:nvSpPr>
            <p:cNvPr id="14" name="îSlîde">
              <a:extLst>
                <a:ext uri="{FF2B5EF4-FFF2-40B4-BE49-F238E27FC236}">
                  <a16:creationId xmlns:a16="http://schemas.microsoft.com/office/drawing/2014/main" id="{AB16538F-55DA-4770-AA34-6110CD600DF3}"/>
                </a:ext>
              </a:extLst>
            </p:cNvPr>
            <p:cNvSpPr/>
            <p:nvPr/>
          </p:nvSpPr>
          <p:spPr bwMode="auto">
            <a:xfrm>
              <a:off x="6290734" y="4772039"/>
              <a:ext cx="2425700" cy="1057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……</a:t>
              </a:r>
            </a:p>
          </p:txBody>
        </p:sp>
        <p:sp>
          <p:nvSpPr>
            <p:cNvPr id="15" name="iŝľiḍé">
              <a:extLst>
                <a:ext uri="{FF2B5EF4-FFF2-40B4-BE49-F238E27FC236}">
                  <a16:creationId xmlns:a16="http://schemas.microsoft.com/office/drawing/2014/main" id="{C882728A-BC7C-41D7-9E41-C1CEA978640E}"/>
                </a:ext>
              </a:extLst>
            </p:cNvPr>
            <p:cNvSpPr/>
            <p:nvPr/>
          </p:nvSpPr>
          <p:spPr bwMode="auto">
            <a:xfrm>
              <a:off x="9105901" y="4772039"/>
              <a:ext cx="2425700" cy="1057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……</a:t>
              </a:r>
            </a:p>
          </p:txBody>
        </p:sp>
        <p:cxnSp>
          <p:nvCxnSpPr>
            <p:cNvPr id="16" name="肘形连接符 11">
              <a:extLst>
                <a:ext uri="{FF2B5EF4-FFF2-40B4-BE49-F238E27FC236}">
                  <a16:creationId xmlns:a16="http://schemas.microsoft.com/office/drawing/2014/main" id="{0D5683FE-519E-471B-81AB-E2341A6F8E74}"/>
                </a:ext>
              </a:extLst>
            </p:cNvPr>
            <p:cNvCxnSpPr>
              <a:cxnSpLocks/>
              <a:stCxn id="4" idx="4"/>
              <a:endCxn id="8" idx="0"/>
            </p:cNvCxnSpPr>
            <p:nvPr/>
          </p:nvCxnSpPr>
          <p:spPr>
            <a:xfrm rot="5400000">
              <a:off x="3784229" y="1759053"/>
              <a:ext cx="511513" cy="4333469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41">
              <a:extLst>
                <a:ext uri="{FF2B5EF4-FFF2-40B4-BE49-F238E27FC236}">
                  <a16:creationId xmlns:a16="http://schemas.microsoft.com/office/drawing/2014/main" id="{F5BB7B94-45BE-495A-B739-2C4089A95E37}"/>
                </a:ext>
              </a:extLst>
            </p:cNvPr>
            <p:cNvCxnSpPr>
              <a:stCxn id="4" idx="4"/>
              <a:endCxn id="9" idx="0"/>
            </p:cNvCxnSpPr>
            <p:nvPr/>
          </p:nvCxnSpPr>
          <p:spPr>
            <a:xfrm rot="5400000">
              <a:off x="5191812" y="3166636"/>
              <a:ext cx="511513" cy="1518302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43">
              <a:extLst>
                <a:ext uri="{FF2B5EF4-FFF2-40B4-BE49-F238E27FC236}">
                  <a16:creationId xmlns:a16="http://schemas.microsoft.com/office/drawing/2014/main" id="{D9DF9201-F18B-4E28-8AAE-F9116F143505}"/>
                </a:ext>
              </a:extLst>
            </p:cNvPr>
            <p:cNvCxnSpPr>
              <a:stCxn id="4" idx="4"/>
              <a:endCxn id="10" idx="0"/>
            </p:cNvCxnSpPr>
            <p:nvPr/>
          </p:nvCxnSpPr>
          <p:spPr>
            <a:xfrm rot="16200000" flipH="1">
              <a:off x="6599395" y="3277354"/>
              <a:ext cx="511513" cy="1296865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45">
              <a:extLst>
                <a:ext uri="{FF2B5EF4-FFF2-40B4-BE49-F238E27FC236}">
                  <a16:creationId xmlns:a16="http://schemas.microsoft.com/office/drawing/2014/main" id="{86EBB827-8BCB-4D5F-9F7F-79445DADD471}"/>
                </a:ext>
              </a:extLst>
            </p:cNvPr>
            <p:cNvCxnSpPr>
              <a:stCxn id="4" idx="4"/>
              <a:endCxn id="11" idx="0"/>
            </p:cNvCxnSpPr>
            <p:nvPr/>
          </p:nvCxnSpPr>
          <p:spPr>
            <a:xfrm rot="16200000" flipH="1">
              <a:off x="8006978" y="1869771"/>
              <a:ext cx="511513" cy="4112031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B2A38C2-5D0F-4B17-AC19-615EC936E288}"/>
              </a:ext>
            </a:extLst>
          </p:cNvPr>
          <p:cNvGrpSpPr/>
          <p:nvPr/>
        </p:nvGrpSpPr>
        <p:grpSpPr>
          <a:xfrm>
            <a:off x="629320" y="484330"/>
            <a:ext cx="5232400" cy="736120"/>
            <a:chOff x="3479801" y="932565"/>
            <a:chExt cx="5232400" cy="736120"/>
          </a:xfrm>
        </p:grpSpPr>
        <p:sp>
          <p:nvSpPr>
            <p:cNvPr id="27" name="îṥļíḓè">
              <a:extLst>
                <a:ext uri="{FF2B5EF4-FFF2-40B4-BE49-F238E27FC236}">
                  <a16:creationId xmlns:a16="http://schemas.microsoft.com/office/drawing/2014/main" id="{C7875399-D9A8-4684-A87B-BF30457BD785}"/>
                </a:ext>
              </a:extLst>
            </p:cNvPr>
            <p:cNvSpPr txBox="1"/>
            <p:nvPr/>
          </p:nvSpPr>
          <p:spPr>
            <a:xfrm>
              <a:off x="3479801" y="1091382"/>
              <a:ext cx="5232400" cy="57730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txBody>
            <a:bodyPr wrap="square" lIns="91440" tIns="45720" rIns="91440" bIns="45720" anchor="b" anchorCtr="0">
              <a:normAutofit lnSpcReduction="10000"/>
            </a:bodyPr>
            <a:lstStyle/>
            <a:p>
              <a:pPr algn="ctr">
                <a:buSzPct val="25000"/>
              </a:pPr>
              <a:r>
                <a:rPr lang="zh-CN" altLang="en-US" sz="3200" b="1" dirty="0">
                  <a:solidFill>
                    <a:schemeClr val="bg1"/>
                  </a:solidFill>
                </a:rPr>
                <a:t>此处输入标题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94F1FCAB-131A-4EED-9336-78793B4E4AD8}"/>
                </a:ext>
              </a:extLst>
            </p:cNvPr>
            <p:cNvSpPr/>
            <p:nvPr/>
          </p:nvSpPr>
          <p:spPr>
            <a:xfrm rot="5400000">
              <a:off x="4167539" y="1003813"/>
              <a:ext cx="706328" cy="5638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555618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937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3079F34-8920-4654-B143-063558A71D4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1512" y="1387712"/>
            <a:ext cx="10848975" cy="5263676"/>
            <a:chOff x="671512" y="797162"/>
            <a:chExt cx="10848975" cy="5263676"/>
          </a:xfrm>
        </p:grpSpPr>
        <p:sp>
          <p:nvSpPr>
            <p:cNvPr id="4" name="ïṡlídê">
              <a:extLst>
                <a:ext uri="{FF2B5EF4-FFF2-40B4-BE49-F238E27FC236}">
                  <a16:creationId xmlns:a16="http://schemas.microsoft.com/office/drawing/2014/main" id="{4A22B9B9-8779-4F82-B55A-9DA8D139FD35}"/>
                </a:ext>
              </a:extLst>
            </p:cNvPr>
            <p:cNvSpPr/>
            <p:nvPr/>
          </p:nvSpPr>
          <p:spPr bwMode="auto">
            <a:xfrm flipH="1">
              <a:off x="2902107" y="31692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" name="íṩlîdé">
              <a:extLst>
                <a:ext uri="{FF2B5EF4-FFF2-40B4-BE49-F238E27FC236}">
                  <a16:creationId xmlns:a16="http://schemas.microsoft.com/office/drawing/2014/main" id="{29381165-8074-4124-B111-BF2C7F6D50D1}"/>
                </a:ext>
              </a:extLst>
            </p:cNvPr>
            <p:cNvSpPr/>
            <p:nvPr/>
          </p:nvSpPr>
          <p:spPr bwMode="auto">
            <a:xfrm flipH="1">
              <a:off x="2902107" y="31692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" name="ïṩḻídê">
              <a:extLst>
                <a:ext uri="{FF2B5EF4-FFF2-40B4-BE49-F238E27FC236}">
                  <a16:creationId xmlns:a16="http://schemas.microsoft.com/office/drawing/2014/main" id="{99EBFB82-7189-4261-9F1E-4ED44A055F71}"/>
                </a:ext>
              </a:extLst>
            </p:cNvPr>
            <p:cNvSpPr/>
            <p:nvPr/>
          </p:nvSpPr>
          <p:spPr bwMode="auto">
            <a:xfrm flipH="1">
              <a:off x="2902107" y="31692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" name="i$ľíďe">
              <a:extLst>
                <a:ext uri="{FF2B5EF4-FFF2-40B4-BE49-F238E27FC236}">
                  <a16:creationId xmlns:a16="http://schemas.microsoft.com/office/drawing/2014/main" id="{F281A429-AED6-4B56-85CC-8CE46A1A3E34}"/>
                </a:ext>
              </a:extLst>
            </p:cNvPr>
            <p:cNvSpPr/>
            <p:nvPr/>
          </p:nvSpPr>
          <p:spPr bwMode="auto">
            <a:xfrm flipH="1">
              <a:off x="2902107" y="31692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grpSp>
          <p:nvGrpSpPr>
            <p:cNvPr id="8" name="îsļîďe">
              <a:extLst>
                <a:ext uri="{FF2B5EF4-FFF2-40B4-BE49-F238E27FC236}">
                  <a16:creationId xmlns:a16="http://schemas.microsoft.com/office/drawing/2014/main" id="{A16F309C-2F95-44BA-8C3C-7E743E2EC15E}"/>
                </a:ext>
              </a:extLst>
            </p:cNvPr>
            <p:cNvGrpSpPr/>
            <p:nvPr/>
          </p:nvGrpSpPr>
          <p:grpSpPr>
            <a:xfrm flipH="1">
              <a:off x="671512" y="797162"/>
              <a:ext cx="3245641" cy="5263676"/>
              <a:chOff x="8205066" y="852963"/>
              <a:chExt cx="3702773" cy="6005037"/>
            </a:xfrm>
            <a:solidFill>
              <a:schemeClr val="bg1">
                <a:lumMod val="85000"/>
              </a:schemeClr>
            </a:solidFill>
          </p:grpSpPr>
          <p:sp>
            <p:nvSpPr>
              <p:cNvPr id="35" name="ï$ľïde">
                <a:extLst>
                  <a:ext uri="{FF2B5EF4-FFF2-40B4-BE49-F238E27FC236}">
                    <a16:creationId xmlns:a16="http://schemas.microsoft.com/office/drawing/2014/main" id="{3219604C-6C77-4557-80B0-45B22E251E60}"/>
                  </a:ext>
                </a:extLst>
              </p:cNvPr>
              <p:cNvSpPr/>
              <p:nvPr/>
            </p:nvSpPr>
            <p:spPr bwMode="auto">
              <a:xfrm>
                <a:off x="8205066" y="852963"/>
                <a:ext cx="3702773" cy="3249613"/>
              </a:xfrm>
              <a:custGeom>
                <a:avLst/>
                <a:gdLst>
                  <a:gd name="T0" fmla="*/ 822 w 1221"/>
                  <a:gd name="T1" fmla="*/ 455 h 986"/>
                  <a:gd name="T2" fmla="*/ 822 w 1221"/>
                  <a:gd name="T3" fmla="*/ 683 h 986"/>
                  <a:gd name="T4" fmla="*/ 803 w 1221"/>
                  <a:gd name="T5" fmla="*/ 774 h 986"/>
                  <a:gd name="T6" fmla="*/ 237 w 1221"/>
                  <a:gd name="T7" fmla="*/ 2 h 986"/>
                  <a:gd name="T8" fmla="*/ 156 w 1221"/>
                  <a:gd name="T9" fmla="*/ 136 h 986"/>
                  <a:gd name="T10" fmla="*/ 150 w 1221"/>
                  <a:gd name="T11" fmla="*/ 481 h 986"/>
                  <a:gd name="T12" fmla="*/ 144 w 1221"/>
                  <a:gd name="T13" fmla="*/ 661 h 986"/>
                  <a:gd name="T14" fmla="*/ 157 w 1221"/>
                  <a:gd name="T15" fmla="*/ 667 h 986"/>
                  <a:gd name="T16" fmla="*/ 107 w 1221"/>
                  <a:gd name="T17" fmla="*/ 800 h 986"/>
                  <a:gd name="T18" fmla="*/ 5 w 1221"/>
                  <a:gd name="T19" fmla="*/ 973 h 986"/>
                  <a:gd name="T20" fmla="*/ 33 w 1221"/>
                  <a:gd name="T21" fmla="*/ 985 h 986"/>
                  <a:gd name="T22" fmla="*/ 194 w 1221"/>
                  <a:gd name="T23" fmla="*/ 883 h 986"/>
                  <a:gd name="T24" fmla="*/ 366 w 1221"/>
                  <a:gd name="T25" fmla="*/ 985 h 986"/>
                  <a:gd name="T26" fmla="*/ 392 w 1221"/>
                  <a:gd name="T27" fmla="*/ 971 h 986"/>
                  <a:gd name="T28" fmla="*/ 269 w 1221"/>
                  <a:gd name="T29" fmla="*/ 804 h 986"/>
                  <a:gd name="T30" fmla="*/ 214 w 1221"/>
                  <a:gd name="T31" fmla="*/ 814 h 986"/>
                  <a:gd name="T32" fmla="*/ 185 w 1221"/>
                  <a:gd name="T33" fmla="*/ 818 h 986"/>
                  <a:gd name="T34" fmla="*/ 160 w 1221"/>
                  <a:gd name="T35" fmla="*/ 800 h 986"/>
                  <a:gd name="T36" fmla="*/ 211 w 1221"/>
                  <a:gd name="T37" fmla="*/ 675 h 986"/>
                  <a:gd name="T38" fmla="*/ 234 w 1221"/>
                  <a:gd name="T39" fmla="*/ 667 h 986"/>
                  <a:gd name="T40" fmla="*/ 268 w 1221"/>
                  <a:gd name="T41" fmla="*/ 481 h 986"/>
                  <a:gd name="T42" fmla="*/ 237 w 1221"/>
                  <a:gd name="T43" fmla="*/ 474 h 986"/>
                  <a:gd name="T44" fmla="*/ 555 w 1221"/>
                  <a:gd name="T45" fmla="*/ 901 h 986"/>
                  <a:gd name="T46" fmla="*/ 556 w 1221"/>
                  <a:gd name="T47" fmla="*/ 915 h 986"/>
                  <a:gd name="T48" fmla="*/ 655 w 1221"/>
                  <a:gd name="T49" fmla="*/ 933 h 986"/>
                  <a:gd name="T50" fmla="*/ 670 w 1221"/>
                  <a:gd name="T51" fmla="*/ 986 h 986"/>
                  <a:gd name="T52" fmla="*/ 1061 w 1221"/>
                  <a:gd name="T53" fmla="*/ 979 h 986"/>
                  <a:gd name="T54" fmla="*/ 1194 w 1221"/>
                  <a:gd name="T55" fmla="*/ 933 h 986"/>
                  <a:gd name="T56" fmla="*/ 1221 w 1221"/>
                  <a:gd name="T57" fmla="*/ 436 h 986"/>
                  <a:gd name="T58" fmla="*/ 592 w 1221"/>
                  <a:gd name="T59" fmla="*/ 566 h 986"/>
                  <a:gd name="T60" fmla="*/ 492 w 1221"/>
                  <a:gd name="T61" fmla="*/ 615 h 986"/>
                  <a:gd name="T62" fmla="*/ 592 w 1221"/>
                  <a:gd name="T63" fmla="*/ 566 h 986"/>
                  <a:gd name="T64" fmla="*/ 197 w 1221"/>
                  <a:gd name="T65" fmla="*/ 481 h 986"/>
                  <a:gd name="T66" fmla="*/ 184 w 1221"/>
                  <a:gd name="T67" fmla="*/ 219 h 986"/>
                  <a:gd name="T68" fmla="*/ 211 w 1221"/>
                  <a:gd name="T69" fmla="*/ 240 h 986"/>
                  <a:gd name="T70" fmla="*/ 191 w 1221"/>
                  <a:gd name="T71" fmla="*/ 129 h 986"/>
                  <a:gd name="T72" fmla="*/ 256 w 1221"/>
                  <a:gd name="T73" fmla="*/ 94 h 986"/>
                  <a:gd name="T74" fmla="*/ 306 w 1221"/>
                  <a:gd name="T75" fmla="*/ 147 h 986"/>
                  <a:gd name="T76" fmla="*/ 280 w 1221"/>
                  <a:gd name="T77" fmla="*/ 262 h 986"/>
                  <a:gd name="T78" fmla="*/ 306 w 1221"/>
                  <a:gd name="T79" fmla="*/ 147 h 986"/>
                  <a:gd name="T80" fmla="*/ 378 w 1221"/>
                  <a:gd name="T81" fmla="*/ 290 h 986"/>
                  <a:gd name="T82" fmla="*/ 307 w 1221"/>
                  <a:gd name="T83" fmla="*/ 329 h 986"/>
                  <a:gd name="T84" fmla="*/ 467 w 1221"/>
                  <a:gd name="T85" fmla="*/ 394 h 986"/>
                  <a:gd name="T86" fmla="*/ 389 w 1221"/>
                  <a:gd name="T87" fmla="*/ 438 h 986"/>
                  <a:gd name="T88" fmla="*/ 411 w 1221"/>
                  <a:gd name="T89" fmla="*/ 516 h 986"/>
                  <a:gd name="T90" fmla="*/ 453 w 1221"/>
                  <a:gd name="T91" fmla="*/ 584 h 986"/>
                  <a:gd name="T92" fmla="*/ 411 w 1221"/>
                  <a:gd name="T93" fmla="*/ 516 h 986"/>
                  <a:gd name="T94" fmla="*/ 507 w 1221"/>
                  <a:gd name="T95" fmla="*/ 686 h 986"/>
                  <a:gd name="T96" fmla="*/ 554 w 1221"/>
                  <a:gd name="T97" fmla="*/ 758 h 986"/>
                  <a:gd name="T98" fmla="*/ 657 w 1221"/>
                  <a:gd name="T99" fmla="*/ 672 h 986"/>
                  <a:gd name="T100" fmla="*/ 719 w 1221"/>
                  <a:gd name="T101" fmla="*/ 752 h 986"/>
                  <a:gd name="T102" fmla="*/ 1107 w 1221"/>
                  <a:gd name="T103" fmla="*/ 694 h 986"/>
                  <a:gd name="T104" fmla="*/ 928 w 1221"/>
                  <a:gd name="T105" fmla="*/ 542 h 986"/>
                  <a:gd name="T106" fmla="*/ 1114 w 1221"/>
                  <a:gd name="T107" fmla="*/ 542 h 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21" h="986">
                    <a:moveTo>
                      <a:pt x="830" y="428"/>
                    </a:moveTo>
                    <a:cubicBezTo>
                      <a:pt x="825" y="428"/>
                      <a:pt x="822" y="432"/>
                      <a:pt x="822" y="436"/>
                    </a:cubicBezTo>
                    <a:cubicBezTo>
                      <a:pt x="822" y="455"/>
                      <a:pt x="822" y="455"/>
                      <a:pt x="822" y="455"/>
                    </a:cubicBezTo>
                    <a:cubicBezTo>
                      <a:pt x="822" y="683"/>
                      <a:pt x="822" y="683"/>
                      <a:pt x="822" y="683"/>
                    </a:cubicBezTo>
                    <a:cubicBezTo>
                      <a:pt x="822" y="683"/>
                      <a:pt x="822" y="683"/>
                      <a:pt x="822" y="683"/>
                    </a:cubicBezTo>
                    <a:cubicBezTo>
                      <a:pt x="822" y="683"/>
                      <a:pt x="822" y="683"/>
                      <a:pt x="822" y="683"/>
                    </a:cubicBezTo>
                    <a:cubicBezTo>
                      <a:pt x="852" y="764"/>
                      <a:pt x="852" y="764"/>
                      <a:pt x="852" y="764"/>
                    </a:cubicBezTo>
                    <a:cubicBezTo>
                      <a:pt x="854" y="768"/>
                      <a:pt x="850" y="774"/>
                      <a:pt x="845" y="774"/>
                    </a:cubicBezTo>
                    <a:cubicBezTo>
                      <a:pt x="803" y="774"/>
                      <a:pt x="803" y="774"/>
                      <a:pt x="803" y="774"/>
                    </a:cubicBezTo>
                    <a:cubicBezTo>
                      <a:pt x="800" y="774"/>
                      <a:pt x="798" y="773"/>
                      <a:pt x="797" y="771"/>
                    </a:cubicBezTo>
                    <a:cubicBezTo>
                      <a:pt x="247" y="5"/>
                      <a:pt x="247" y="5"/>
                      <a:pt x="247" y="5"/>
                    </a:cubicBezTo>
                    <a:cubicBezTo>
                      <a:pt x="245" y="1"/>
                      <a:pt x="240" y="0"/>
                      <a:pt x="237" y="2"/>
                    </a:cubicBezTo>
                    <a:cubicBezTo>
                      <a:pt x="127" y="69"/>
                      <a:pt x="127" y="69"/>
                      <a:pt x="127" y="69"/>
                    </a:cubicBezTo>
                    <a:cubicBezTo>
                      <a:pt x="123" y="71"/>
                      <a:pt x="122" y="76"/>
                      <a:pt x="124" y="79"/>
                    </a:cubicBezTo>
                    <a:cubicBezTo>
                      <a:pt x="156" y="136"/>
                      <a:pt x="156" y="136"/>
                      <a:pt x="156" y="136"/>
                    </a:cubicBezTo>
                    <a:cubicBezTo>
                      <a:pt x="157" y="137"/>
                      <a:pt x="157" y="139"/>
                      <a:pt x="157" y="140"/>
                    </a:cubicBezTo>
                    <a:cubicBezTo>
                      <a:pt x="157" y="474"/>
                      <a:pt x="157" y="474"/>
                      <a:pt x="157" y="474"/>
                    </a:cubicBezTo>
                    <a:cubicBezTo>
                      <a:pt x="157" y="478"/>
                      <a:pt x="154" y="481"/>
                      <a:pt x="150" y="481"/>
                    </a:cubicBezTo>
                    <a:cubicBezTo>
                      <a:pt x="127" y="481"/>
                      <a:pt x="127" y="481"/>
                      <a:pt x="127" y="481"/>
                    </a:cubicBezTo>
                    <a:cubicBezTo>
                      <a:pt x="122" y="481"/>
                      <a:pt x="119" y="485"/>
                      <a:pt x="119" y="490"/>
                    </a:cubicBezTo>
                    <a:cubicBezTo>
                      <a:pt x="144" y="661"/>
                      <a:pt x="144" y="661"/>
                      <a:pt x="144" y="661"/>
                    </a:cubicBezTo>
                    <a:cubicBezTo>
                      <a:pt x="144" y="665"/>
                      <a:pt x="147" y="667"/>
                      <a:pt x="151" y="667"/>
                    </a:cubicBezTo>
                    <a:cubicBezTo>
                      <a:pt x="156" y="667"/>
                      <a:pt x="156" y="667"/>
                      <a:pt x="156" y="667"/>
                    </a:cubicBezTo>
                    <a:cubicBezTo>
                      <a:pt x="157" y="667"/>
                      <a:pt x="157" y="667"/>
                      <a:pt x="157" y="667"/>
                    </a:cubicBezTo>
                    <a:cubicBezTo>
                      <a:pt x="157" y="719"/>
                      <a:pt x="157" y="719"/>
                      <a:pt x="157" y="719"/>
                    </a:cubicBezTo>
                    <a:cubicBezTo>
                      <a:pt x="157" y="722"/>
                      <a:pt x="156" y="724"/>
                      <a:pt x="153" y="726"/>
                    </a:cubicBezTo>
                    <a:cubicBezTo>
                      <a:pt x="130" y="737"/>
                      <a:pt x="107" y="760"/>
                      <a:pt x="107" y="800"/>
                    </a:cubicBezTo>
                    <a:cubicBezTo>
                      <a:pt x="107" y="824"/>
                      <a:pt x="115" y="843"/>
                      <a:pt x="128" y="857"/>
                    </a:cubicBezTo>
                    <a:cubicBezTo>
                      <a:pt x="131" y="860"/>
                      <a:pt x="131" y="865"/>
                      <a:pt x="128" y="868"/>
                    </a:cubicBezTo>
                    <a:cubicBezTo>
                      <a:pt x="5" y="973"/>
                      <a:pt x="5" y="973"/>
                      <a:pt x="5" y="973"/>
                    </a:cubicBezTo>
                    <a:cubicBezTo>
                      <a:pt x="0" y="978"/>
                      <a:pt x="3" y="986"/>
                      <a:pt x="10" y="986"/>
                    </a:cubicBezTo>
                    <a:cubicBezTo>
                      <a:pt x="28" y="986"/>
                      <a:pt x="28" y="986"/>
                      <a:pt x="28" y="986"/>
                    </a:cubicBezTo>
                    <a:cubicBezTo>
                      <a:pt x="29" y="986"/>
                      <a:pt x="31" y="986"/>
                      <a:pt x="33" y="985"/>
                    </a:cubicBezTo>
                    <a:cubicBezTo>
                      <a:pt x="155" y="879"/>
                      <a:pt x="155" y="879"/>
                      <a:pt x="155" y="879"/>
                    </a:cubicBezTo>
                    <a:cubicBezTo>
                      <a:pt x="157" y="878"/>
                      <a:pt x="160" y="877"/>
                      <a:pt x="162" y="878"/>
                    </a:cubicBezTo>
                    <a:cubicBezTo>
                      <a:pt x="172" y="881"/>
                      <a:pt x="183" y="883"/>
                      <a:pt x="194" y="883"/>
                    </a:cubicBezTo>
                    <a:cubicBezTo>
                      <a:pt x="205" y="883"/>
                      <a:pt x="216" y="881"/>
                      <a:pt x="226" y="876"/>
                    </a:cubicBezTo>
                    <a:cubicBezTo>
                      <a:pt x="228" y="875"/>
                      <a:pt x="231" y="875"/>
                      <a:pt x="234" y="877"/>
                    </a:cubicBezTo>
                    <a:cubicBezTo>
                      <a:pt x="366" y="985"/>
                      <a:pt x="366" y="985"/>
                      <a:pt x="366" y="985"/>
                    </a:cubicBezTo>
                    <a:cubicBezTo>
                      <a:pt x="367" y="986"/>
                      <a:pt x="369" y="986"/>
                      <a:pt x="371" y="986"/>
                    </a:cubicBezTo>
                    <a:cubicBezTo>
                      <a:pt x="386" y="986"/>
                      <a:pt x="386" y="986"/>
                      <a:pt x="386" y="986"/>
                    </a:cubicBezTo>
                    <a:cubicBezTo>
                      <a:pt x="394" y="986"/>
                      <a:pt x="398" y="976"/>
                      <a:pt x="392" y="971"/>
                    </a:cubicBezTo>
                    <a:cubicBezTo>
                      <a:pt x="256" y="862"/>
                      <a:pt x="256" y="862"/>
                      <a:pt x="256" y="862"/>
                    </a:cubicBezTo>
                    <a:cubicBezTo>
                      <a:pt x="253" y="859"/>
                      <a:pt x="253" y="855"/>
                      <a:pt x="255" y="852"/>
                    </a:cubicBezTo>
                    <a:cubicBezTo>
                      <a:pt x="263" y="839"/>
                      <a:pt x="269" y="824"/>
                      <a:pt x="269" y="804"/>
                    </a:cubicBezTo>
                    <a:cubicBezTo>
                      <a:pt x="269" y="790"/>
                      <a:pt x="257" y="778"/>
                      <a:pt x="242" y="778"/>
                    </a:cubicBezTo>
                    <a:cubicBezTo>
                      <a:pt x="227" y="778"/>
                      <a:pt x="216" y="790"/>
                      <a:pt x="216" y="804"/>
                    </a:cubicBezTo>
                    <a:cubicBezTo>
                      <a:pt x="216" y="808"/>
                      <a:pt x="215" y="811"/>
                      <a:pt x="214" y="814"/>
                    </a:cubicBezTo>
                    <a:cubicBezTo>
                      <a:pt x="213" y="819"/>
                      <a:pt x="207" y="821"/>
                      <a:pt x="202" y="818"/>
                    </a:cubicBezTo>
                    <a:cubicBezTo>
                      <a:pt x="202" y="818"/>
                      <a:pt x="202" y="818"/>
                      <a:pt x="202" y="818"/>
                    </a:cubicBezTo>
                    <a:cubicBezTo>
                      <a:pt x="197" y="814"/>
                      <a:pt x="190" y="814"/>
                      <a:pt x="185" y="818"/>
                    </a:cubicBezTo>
                    <a:cubicBezTo>
                      <a:pt x="179" y="823"/>
                      <a:pt x="179" y="823"/>
                      <a:pt x="179" y="823"/>
                    </a:cubicBezTo>
                    <a:cubicBezTo>
                      <a:pt x="177" y="825"/>
                      <a:pt x="173" y="826"/>
                      <a:pt x="170" y="823"/>
                    </a:cubicBezTo>
                    <a:cubicBezTo>
                      <a:pt x="164" y="819"/>
                      <a:pt x="160" y="811"/>
                      <a:pt x="160" y="800"/>
                    </a:cubicBezTo>
                    <a:cubicBezTo>
                      <a:pt x="160" y="776"/>
                      <a:pt x="184" y="770"/>
                      <a:pt x="188" y="769"/>
                    </a:cubicBezTo>
                    <a:cubicBezTo>
                      <a:pt x="201" y="767"/>
                      <a:pt x="211" y="756"/>
                      <a:pt x="211" y="743"/>
                    </a:cubicBezTo>
                    <a:cubicBezTo>
                      <a:pt x="211" y="675"/>
                      <a:pt x="211" y="675"/>
                      <a:pt x="211" y="675"/>
                    </a:cubicBezTo>
                    <a:cubicBezTo>
                      <a:pt x="211" y="671"/>
                      <a:pt x="214" y="667"/>
                      <a:pt x="218" y="667"/>
                    </a:cubicBezTo>
                    <a:cubicBezTo>
                      <a:pt x="229" y="667"/>
                      <a:pt x="229" y="667"/>
                      <a:pt x="229" y="667"/>
                    </a:cubicBezTo>
                    <a:cubicBezTo>
                      <a:pt x="234" y="667"/>
                      <a:pt x="234" y="667"/>
                      <a:pt x="234" y="667"/>
                    </a:cubicBezTo>
                    <a:cubicBezTo>
                      <a:pt x="237" y="667"/>
                      <a:pt x="241" y="665"/>
                      <a:pt x="241" y="661"/>
                    </a:cubicBezTo>
                    <a:cubicBezTo>
                      <a:pt x="275" y="490"/>
                      <a:pt x="275" y="490"/>
                      <a:pt x="275" y="490"/>
                    </a:cubicBezTo>
                    <a:cubicBezTo>
                      <a:pt x="276" y="486"/>
                      <a:pt x="273" y="481"/>
                      <a:pt x="268" y="481"/>
                    </a:cubicBezTo>
                    <a:cubicBezTo>
                      <a:pt x="250" y="481"/>
                      <a:pt x="250" y="481"/>
                      <a:pt x="250" y="481"/>
                    </a:cubicBezTo>
                    <a:cubicBezTo>
                      <a:pt x="245" y="481"/>
                      <a:pt x="245" y="481"/>
                      <a:pt x="245" y="481"/>
                    </a:cubicBezTo>
                    <a:cubicBezTo>
                      <a:pt x="241" y="481"/>
                      <a:pt x="237" y="478"/>
                      <a:pt x="237" y="474"/>
                    </a:cubicBezTo>
                    <a:cubicBezTo>
                      <a:pt x="237" y="319"/>
                      <a:pt x="237" y="319"/>
                      <a:pt x="237" y="319"/>
                    </a:cubicBezTo>
                    <a:cubicBezTo>
                      <a:pt x="237" y="311"/>
                      <a:pt x="248" y="309"/>
                      <a:pt x="251" y="316"/>
                    </a:cubicBezTo>
                    <a:cubicBezTo>
                      <a:pt x="555" y="901"/>
                      <a:pt x="555" y="901"/>
                      <a:pt x="555" y="901"/>
                    </a:cubicBezTo>
                    <a:cubicBezTo>
                      <a:pt x="556" y="902"/>
                      <a:pt x="556" y="903"/>
                      <a:pt x="556" y="904"/>
                    </a:cubicBezTo>
                    <a:cubicBezTo>
                      <a:pt x="556" y="907"/>
                      <a:pt x="556" y="907"/>
                      <a:pt x="556" y="907"/>
                    </a:cubicBezTo>
                    <a:cubicBezTo>
                      <a:pt x="556" y="915"/>
                      <a:pt x="556" y="915"/>
                      <a:pt x="556" y="915"/>
                    </a:cubicBezTo>
                    <a:cubicBezTo>
                      <a:pt x="556" y="926"/>
                      <a:pt x="556" y="926"/>
                      <a:pt x="556" y="926"/>
                    </a:cubicBezTo>
                    <a:cubicBezTo>
                      <a:pt x="556" y="930"/>
                      <a:pt x="560" y="933"/>
                      <a:pt x="564" y="933"/>
                    </a:cubicBezTo>
                    <a:cubicBezTo>
                      <a:pt x="655" y="933"/>
                      <a:pt x="655" y="933"/>
                      <a:pt x="655" y="933"/>
                    </a:cubicBezTo>
                    <a:cubicBezTo>
                      <a:pt x="659" y="933"/>
                      <a:pt x="662" y="937"/>
                      <a:pt x="662" y="941"/>
                    </a:cubicBezTo>
                    <a:cubicBezTo>
                      <a:pt x="662" y="979"/>
                      <a:pt x="662" y="979"/>
                      <a:pt x="662" y="979"/>
                    </a:cubicBezTo>
                    <a:cubicBezTo>
                      <a:pt x="662" y="983"/>
                      <a:pt x="666" y="986"/>
                      <a:pt x="670" y="986"/>
                    </a:cubicBezTo>
                    <a:cubicBezTo>
                      <a:pt x="1035" y="986"/>
                      <a:pt x="1035" y="986"/>
                      <a:pt x="1035" y="986"/>
                    </a:cubicBezTo>
                    <a:cubicBezTo>
                      <a:pt x="1054" y="986"/>
                      <a:pt x="1054" y="986"/>
                      <a:pt x="1054" y="986"/>
                    </a:cubicBezTo>
                    <a:cubicBezTo>
                      <a:pt x="1058" y="986"/>
                      <a:pt x="1061" y="983"/>
                      <a:pt x="1061" y="979"/>
                    </a:cubicBezTo>
                    <a:cubicBezTo>
                      <a:pt x="1061" y="941"/>
                      <a:pt x="1061" y="941"/>
                      <a:pt x="1061" y="941"/>
                    </a:cubicBezTo>
                    <a:cubicBezTo>
                      <a:pt x="1061" y="937"/>
                      <a:pt x="1065" y="933"/>
                      <a:pt x="1069" y="933"/>
                    </a:cubicBezTo>
                    <a:cubicBezTo>
                      <a:pt x="1194" y="933"/>
                      <a:pt x="1194" y="933"/>
                      <a:pt x="1194" y="933"/>
                    </a:cubicBezTo>
                    <a:cubicBezTo>
                      <a:pt x="1213" y="933"/>
                      <a:pt x="1213" y="933"/>
                      <a:pt x="1213" y="933"/>
                    </a:cubicBezTo>
                    <a:cubicBezTo>
                      <a:pt x="1217" y="933"/>
                      <a:pt x="1221" y="930"/>
                      <a:pt x="1221" y="926"/>
                    </a:cubicBezTo>
                    <a:cubicBezTo>
                      <a:pt x="1221" y="436"/>
                      <a:pt x="1221" y="436"/>
                      <a:pt x="1221" y="436"/>
                    </a:cubicBezTo>
                    <a:cubicBezTo>
                      <a:pt x="1221" y="432"/>
                      <a:pt x="1217" y="428"/>
                      <a:pt x="1213" y="428"/>
                    </a:cubicBezTo>
                    <a:lnTo>
                      <a:pt x="830" y="428"/>
                    </a:lnTo>
                    <a:close/>
                    <a:moveTo>
                      <a:pt x="592" y="566"/>
                    </a:moveTo>
                    <a:cubicBezTo>
                      <a:pt x="592" y="567"/>
                      <a:pt x="592" y="567"/>
                      <a:pt x="592" y="567"/>
                    </a:cubicBezTo>
                    <a:cubicBezTo>
                      <a:pt x="504" y="625"/>
                      <a:pt x="504" y="625"/>
                      <a:pt x="504" y="625"/>
                    </a:cubicBezTo>
                    <a:cubicBezTo>
                      <a:pt x="497" y="629"/>
                      <a:pt x="490" y="622"/>
                      <a:pt x="492" y="615"/>
                    </a:cubicBezTo>
                    <a:cubicBezTo>
                      <a:pt x="535" y="507"/>
                      <a:pt x="535" y="507"/>
                      <a:pt x="535" y="507"/>
                    </a:cubicBezTo>
                    <a:cubicBezTo>
                      <a:pt x="537" y="502"/>
                      <a:pt x="544" y="501"/>
                      <a:pt x="548" y="506"/>
                    </a:cubicBezTo>
                    <a:lnTo>
                      <a:pt x="592" y="566"/>
                    </a:lnTo>
                    <a:close/>
                    <a:moveTo>
                      <a:pt x="211" y="474"/>
                    </a:moveTo>
                    <a:cubicBezTo>
                      <a:pt x="211" y="478"/>
                      <a:pt x="207" y="481"/>
                      <a:pt x="203" y="481"/>
                    </a:cubicBezTo>
                    <a:cubicBezTo>
                      <a:pt x="197" y="481"/>
                      <a:pt x="197" y="481"/>
                      <a:pt x="197" y="481"/>
                    </a:cubicBezTo>
                    <a:cubicBezTo>
                      <a:pt x="192" y="481"/>
                      <a:pt x="192" y="481"/>
                      <a:pt x="192" y="481"/>
                    </a:cubicBezTo>
                    <a:cubicBezTo>
                      <a:pt x="187" y="481"/>
                      <a:pt x="184" y="478"/>
                      <a:pt x="184" y="474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1"/>
                      <a:pt x="195" y="208"/>
                      <a:pt x="198" y="215"/>
                    </a:cubicBezTo>
                    <a:cubicBezTo>
                      <a:pt x="210" y="237"/>
                      <a:pt x="210" y="237"/>
                      <a:pt x="210" y="237"/>
                    </a:cubicBezTo>
                    <a:cubicBezTo>
                      <a:pt x="210" y="238"/>
                      <a:pt x="211" y="239"/>
                      <a:pt x="211" y="240"/>
                    </a:cubicBezTo>
                    <a:lnTo>
                      <a:pt x="211" y="474"/>
                    </a:lnTo>
                    <a:close/>
                    <a:moveTo>
                      <a:pt x="224" y="191"/>
                    </a:moveTo>
                    <a:cubicBezTo>
                      <a:pt x="191" y="129"/>
                      <a:pt x="191" y="129"/>
                      <a:pt x="191" y="129"/>
                    </a:cubicBezTo>
                    <a:cubicBezTo>
                      <a:pt x="189" y="126"/>
                      <a:pt x="190" y="121"/>
                      <a:pt x="194" y="119"/>
                    </a:cubicBezTo>
                    <a:cubicBezTo>
                      <a:pt x="244" y="86"/>
                      <a:pt x="244" y="86"/>
                      <a:pt x="244" y="86"/>
                    </a:cubicBezTo>
                    <a:cubicBezTo>
                      <a:pt x="250" y="82"/>
                      <a:pt x="257" y="87"/>
                      <a:pt x="256" y="94"/>
                    </a:cubicBezTo>
                    <a:cubicBezTo>
                      <a:pt x="238" y="189"/>
                      <a:pt x="238" y="189"/>
                      <a:pt x="238" y="189"/>
                    </a:cubicBezTo>
                    <a:cubicBezTo>
                      <a:pt x="236" y="196"/>
                      <a:pt x="227" y="197"/>
                      <a:pt x="224" y="191"/>
                    </a:cubicBezTo>
                    <a:close/>
                    <a:moveTo>
                      <a:pt x="306" y="147"/>
                    </a:moveTo>
                    <a:cubicBezTo>
                      <a:pt x="343" y="213"/>
                      <a:pt x="343" y="213"/>
                      <a:pt x="343" y="213"/>
                    </a:cubicBezTo>
                    <a:cubicBezTo>
                      <a:pt x="345" y="216"/>
                      <a:pt x="344" y="221"/>
                      <a:pt x="341" y="223"/>
                    </a:cubicBezTo>
                    <a:cubicBezTo>
                      <a:pt x="280" y="262"/>
                      <a:pt x="280" y="262"/>
                      <a:pt x="280" y="262"/>
                    </a:cubicBezTo>
                    <a:cubicBezTo>
                      <a:pt x="274" y="266"/>
                      <a:pt x="267" y="261"/>
                      <a:pt x="269" y="254"/>
                    </a:cubicBezTo>
                    <a:cubicBezTo>
                      <a:pt x="292" y="149"/>
                      <a:pt x="292" y="149"/>
                      <a:pt x="292" y="149"/>
                    </a:cubicBezTo>
                    <a:cubicBezTo>
                      <a:pt x="293" y="143"/>
                      <a:pt x="302" y="141"/>
                      <a:pt x="306" y="147"/>
                    </a:cubicBezTo>
                    <a:close/>
                    <a:moveTo>
                      <a:pt x="310" y="319"/>
                    </a:moveTo>
                    <a:cubicBezTo>
                      <a:pt x="366" y="282"/>
                      <a:pt x="366" y="282"/>
                      <a:pt x="366" y="282"/>
                    </a:cubicBezTo>
                    <a:cubicBezTo>
                      <a:pt x="372" y="279"/>
                      <a:pt x="379" y="284"/>
                      <a:pt x="378" y="290"/>
                    </a:cubicBezTo>
                    <a:cubicBezTo>
                      <a:pt x="356" y="390"/>
                      <a:pt x="356" y="390"/>
                      <a:pt x="356" y="390"/>
                    </a:cubicBezTo>
                    <a:cubicBezTo>
                      <a:pt x="354" y="397"/>
                      <a:pt x="345" y="399"/>
                      <a:pt x="342" y="392"/>
                    </a:cubicBezTo>
                    <a:cubicBezTo>
                      <a:pt x="307" y="329"/>
                      <a:pt x="307" y="329"/>
                      <a:pt x="307" y="329"/>
                    </a:cubicBezTo>
                    <a:cubicBezTo>
                      <a:pt x="305" y="325"/>
                      <a:pt x="307" y="321"/>
                      <a:pt x="310" y="319"/>
                    </a:cubicBezTo>
                    <a:close/>
                    <a:moveTo>
                      <a:pt x="424" y="332"/>
                    </a:moveTo>
                    <a:cubicBezTo>
                      <a:pt x="467" y="394"/>
                      <a:pt x="467" y="394"/>
                      <a:pt x="467" y="394"/>
                    </a:cubicBezTo>
                    <a:cubicBezTo>
                      <a:pt x="470" y="398"/>
                      <a:pt x="469" y="403"/>
                      <a:pt x="465" y="405"/>
                    </a:cubicBezTo>
                    <a:cubicBezTo>
                      <a:pt x="401" y="446"/>
                      <a:pt x="401" y="446"/>
                      <a:pt x="401" y="446"/>
                    </a:cubicBezTo>
                    <a:cubicBezTo>
                      <a:pt x="395" y="450"/>
                      <a:pt x="388" y="445"/>
                      <a:pt x="389" y="438"/>
                    </a:cubicBezTo>
                    <a:cubicBezTo>
                      <a:pt x="411" y="335"/>
                      <a:pt x="411" y="335"/>
                      <a:pt x="411" y="335"/>
                    </a:cubicBezTo>
                    <a:cubicBezTo>
                      <a:pt x="412" y="328"/>
                      <a:pt x="421" y="326"/>
                      <a:pt x="424" y="332"/>
                    </a:cubicBezTo>
                    <a:close/>
                    <a:moveTo>
                      <a:pt x="411" y="516"/>
                    </a:moveTo>
                    <a:cubicBezTo>
                      <a:pt x="482" y="467"/>
                      <a:pt x="482" y="467"/>
                      <a:pt x="482" y="467"/>
                    </a:cubicBezTo>
                    <a:cubicBezTo>
                      <a:pt x="488" y="463"/>
                      <a:pt x="496" y="469"/>
                      <a:pt x="493" y="476"/>
                    </a:cubicBezTo>
                    <a:cubicBezTo>
                      <a:pt x="453" y="584"/>
                      <a:pt x="453" y="584"/>
                      <a:pt x="453" y="584"/>
                    </a:cubicBezTo>
                    <a:cubicBezTo>
                      <a:pt x="451" y="590"/>
                      <a:pt x="442" y="591"/>
                      <a:pt x="439" y="585"/>
                    </a:cubicBezTo>
                    <a:cubicBezTo>
                      <a:pt x="409" y="525"/>
                      <a:pt x="409" y="525"/>
                      <a:pt x="409" y="525"/>
                    </a:cubicBezTo>
                    <a:cubicBezTo>
                      <a:pt x="407" y="522"/>
                      <a:pt x="408" y="518"/>
                      <a:pt x="411" y="516"/>
                    </a:cubicBezTo>
                    <a:close/>
                    <a:moveTo>
                      <a:pt x="540" y="759"/>
                    </a:moveTo>
                    <a:cubicBezTo>
                      <a:pt x="505" y="696"/>
                      <a:pt x="505" y="696"/>
                      <a:pt x="505" y="696"/>
                    </a:cubicBezTo>
                    <a:cubicBezTo>
                      <a:pt x="503" y="693"/>
                      <a:pt x="504" y="689"/>
                      <a:pt x="507" y="686"/>
                    </a:cubicBezTo>
                    <a:cubicBezTo>
                      <a:pt x="595" y="624"/>
                      <a:pt x="595" y="624"/>
                      <a:pt x="595" y="624"/>
                    </a:cubicBezTo>
                    <a:cubicBezTo>
                      <a:pt x="601" y="619"/>
                      <a:pt x="609" y="626"/>
                      <a:pt x="606" y="633"/>
                    </a:cubicBezTo>
                    <a:cubicBezTo>
                      <a:pt x="554" y="758"/>
                      <a:pt x="554" y="758"/>
                      <a:pt x="554" y="758"/>
                    </a:cubicBezTo>
                    <a:cubicBezTo>
                      <a:pt x="551" y="764"/>
                      <a:pt x="543" y="764"/>
                      <a:pt x="540" y="759"/>
                    </a:cubicBezTo>
                    <a:close/>
                    <a:moveTo>
                      <a:pt x="594" y="809"/>
                    </a:moveTo>
                    <a:cubicBezTo>
                      <a:pt x="657" y="672"/>
                      <a:pt x="657" y="672"/>
                      <a:pt x="657" y="672"/>
                    </a:cubicBezTo>
                    <a:cubicBezTo>
                      <a:pt x="660" y="667"/>
                      <a:pt x="667" y="666"/>
                      <a:pt x="670" y="671"/>
                    </a:cubicBezTo>
                    <a:cubicBezTo>
                      <a:pt x="721" y="741"/>
                      <a:pt x="721" y="741"/>
                      <a:pt x="721" y="741"/>
                    </a:cubicBezTo>
                    <a:cubicBezTo>
                      <a:pt x="724" y="745"/>
                      <a:pt x="723" y="750"/>
                      <a:pt x="719" y="752"/>
                    </a:cubicBezTo>
                    <a:cubicBezTo>
                      <a:pt x="605" y="818"/>
                      <a:pt x="605" y="818"/>
                      <a:pt x="605" y="818"/>
                    </a:cubicBezTo>
                    <a:cubicBezTo>
                      <a:pt x="598" y="822"/>
                      <a:pt x="591" y="815"/>
                      <a:pt x="594" y="809"/>
                    </a:cubicBezTo>
                    <a:close/>
                    <a:moveTo>
                      <a:pt x="1107" y="694"/>
                    </a:moveTo>
                    <a:cubicBezTo>
                      <a:pt x="936" y="694"/>
                      <a:pt x="936" y="694"/>
                      <a:pt x="936" y="694"/>
                    </a:cubicBezTo>
                    <a:cubicBezTo>
                      <a:pt x="932" y="694"/>
                      <a:pt x="928" y="691"/>
                      <a:pt x="928" y="686"/>
                    </a:cubicBezTo>
                    <a:cubicBezTo>
                      <a:pt x="928" y="542"/>
                      <a:pt x="928" y="542"/>
                      <a:pt x="928" y="542"/>
                    </a:cubicBezTo>
                    <a:cubicBezTo>
                      <a:pt x="928" y="538"/>
                      <a:pt x="932" y="534"/>
                      <a:pt x="936" y="534"/>
                    </a:cubicBezTo>
                    <a:cubicBezTo>
                      <a:pt x="1107" y="534"/>
                      <a:pt x="1107" y="534"/>
                      <a:pt x="1107" y="534"/>
                    </a:cubicBezTo>
                    <a:cubicBezTo>
                      <a:pt x="1111" y="534"/>
                      <a:pt x="1114" y="538"/>
                      <a:pt x="1114" y="542"/>
                    </a:cubicBezTo>
                    <a:cubicBezTo>
                      <a:pt x="1114" y="686"/>
                      <a:pt x="1114" y="686"/>
                      <a:pt x="1114" y="686"/>
                    </a:cubicBezTo>
                    <a:cubicBezTo>
                      <a:pt x="1114" y="691"/>
                      <a:pt x="1111" y="694"/>
                      <a:pt x="1107" y="6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6" name="íṥḷïďè">
                <a:extLst>
                  <a:ext uri="{FF2B5EF4-FFF2-40B4-BE49-F238E27FC236}">
                    <a16:creationId xmlns:a16="http://schemas.microsoft.com/office/drawing/2014/main" id="{658EAFE7-BF08-4DA8-A6A2-786506649D87}"/>
                  </a:ext>
                </a:extLst>
              </p:cNvPr>
              <p:cNvGrpSpPr/>
              <p:nvPr/>
            </p:nvGrpSpPr>
            <p:grpSpPr>
              <a:xfrm>
                <a:off x="10209356" y="4102576"/>
                <a:ext cx="1209964" cy="2755424"/>
                <a:chOff x="9648825" y="4762500"/>
                <a:chExt cx="1322070" cy="2095500"/>
              </a:xfrm>
              <a:grpFill/>
            </p:grpSpPr>
            <p:sp>
              <p:nvSpPr>
                <p:cNvPr id="37" name="işliďê">
                  <a:extLst>
                    <a:ext uri="{FF2B5EF4-FFF2-40B4-BE49-F238E27FC236}">
                      <a16:creationId xmlns:a16="http://schemas.microsoft.com/office/drawing/2014/main" id="{A08D23F7-EB20-4519-A40F-9B8BBDC1F2E6}"/>
                    </a:ext>
                  </a:extLst>
                </p:cNvPr>
                <p:cNvSpPr/>
                <p:nvPr/>
              </p:nvSpPr>
              <p:spPr>
                <a:xfrm>
                  <a:off x="9648825" y="4762500"/>
                  <a:ext cx="209550" cy="2095500"/>
                </a:xfrm>
                <a:prstGeom prst="rect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8" name="ï$lîḍè">
                  <a:extLst>
                    <a:ext uri="{FF2B5EF4-FFF2-40B4-BE49-F238E27FC236}">
                      <a16:creationId xmlns:a16="http://schemas.microsoft.com/office/drawing/2014/main" id="{BC3A3E2F-6293-416C-89A6-0B3647E16CA9}"/>
                    </a:ext>
                  </a:extLst>
                </p:cNvPr>
                <p:cNvSpPr/>
                <p:nvPr/>
              </p:nvSpPr>
              <p:spPr>
                <a:xfrm>
                  <a:off x="10761345" y="4762500"/>
                  <a:ext cx="209550" cy="2095500"/>
                </a:xfrm>
                <a:prstGeom prst="rect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9" name="ïṡļïde">
                  <a:extLst>
                    <a:ext uri="{FF2B5EF4-FFF2-40B4-BE49-F238E27FC236}">
                      <a16:creationId xmlns:a16="http://schemas.microsoft.com/office/drawing/2014/main" id="{724D48C3-7594-4460-B64E-44D2A1F38D36}"/>
                    </a:ext>
                  </a:extLst>
                </p:cNvPr>
                <p:cNvSpPr/>
                <p:nvPr/>
              </p:nvSpPr>
              <p:spPr>
                <a:xfrm>
                  <a:off x="9753600" y="5194488"/>
                  <a:ext cx="1112520" cy="175260"/>
                </a:xfrm>
                <a:prstGeom prst="rect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0" name="ïšḷíḋê">
                  <a:extLst>
                    <a:ext uri="{FF2B5EF4-FFF2-40B4-BE49-F238E27FC236}">
                      <a16:creationId xmlns:a16="http://schemas.microsoft.com/office/drawing/2014/main" id="{ACBBD65F-2A0E-48E1-94F7-613650E0A7A1}"/>
                    </a:ext>
                  </a:extLst>
                </p:cNvPr>
                <p:cNvSpPr/>
                <p:nvPr/>
              </p:nvSpPr>
              <p:spPr>
                <a:xfrm>
                  <a:off x="9753600" y="5755193"/>
                  <a:ext cx="1112520" cy="175260"/>
                </a:xfrm>
                <a:prstGeom prst="rect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1" name="iṥľiḑê">
                  <a:extLst>
                    <a:ext uri="{FF2B5EF4-FFF2-40B4-BE49-F238E27FC236}">
                      <a16:creationId xmlns:a16="http://schemas.microsoft.com/office/drawing/2014/main" id="{B8E86681-0A3B-4AB3-BA3C-9B287193FA0E}"/>
                    </a:ext>
                  </a:extLst>
                </p:cNvPr>
                <p:cNvSpPr/>
                <p:nvPr/>
              </p:nvSpPr>
              <p:spPr>
                <a:xfrm>
                  <a:off x="9753600" y="6347965"/>
                  <a:ext cx="1112520" cy="175260"/>
                </a:xfrm>
                <a:prstGeom prst="rect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" name="îṡľïḍe">
                  <a:extLst>
                    <a:ext uri="{FF2B5EF4-FFF2-40B4-BE49-F238E27FC236}">
                      <a16:creationId xmlns:a16="http://schemas.microsoft.com/office/drawing/2014/main" id="{8C6D1BA0-DE97-4548-AB35-BAFA96C11CFC}"/>
                    </a:ext>
                  </a:extLst>
                </p:cNvPr>
                <p:cNvSpPr/>
                <p:nvPr/>
              </p:nvSpPr>
              <p:spPr>
                <a:xfrm rot="20413963">
                  <a:off x="9753602" y="4975544"/>
                  <a:ext cx="1112521" cy="175260"/>
                </a:xfrm>
                <a:prstGeom prst="rect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3" name="íṣļïḑê">
                  <a:extLst>
                    <a:ext uri="{FF2B5EF4-FFF2-40B4-BE49-F238E27FC236}">
                      <a16:creationId xmlns:a16="http://schemas.microsoft.com/office/drawing/2014/main" id="{46ECE637-66ED-4B94-B8D3-1EAC257D85BF}"/>
                    </a:ext>
                  </a:extLst>
                </p:cNvPr>
                <p:cNvSpPr/>
                <p:nvPr/>
              </p:nvSpPr>
              <p:spPr>
                <a:xfrm rot="20413963">
                  <a:off x="9753601" y="5476452"/>
                  <a:ext cx="1112520" cy="175260"/>
                </a:xfrm>
                <a:prstGeom prst="rect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4" name="îŝḷiḑè">
                  <a:extLst>
                    <a:ext uri="{FF2B5EF4-FFF2-40B4-BE49-F238E27FC236}">
                      <a16:creationId xmlns:a16="http://schemas.microsoft.com/office/drawing/2014/main" id="{718C3B5D-EB0D-4008-AB8A-876322308EE5}"/>
                    </a:ext>
                  </a:extLst>
                </p:cNvPr>
                <p:cNvSpPr/>
                <p:nvPr/>
              </p:nvSpPr>
              <p:spPr>
                <a:xfrm rot="20413963">
                  <a:off x="9753602" y="6061796"/>
                  <a:ext cx="1112520" cy="175260"/>
                </a:xfrm>
                <a:prstGeom prst="rect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5" name="îš1íde">
                  <a:extLst>
                    <a:ext uri="{FF2B5EF4-FFF2-40B4-BE49-F238E27FC236}">
                      <a16:creationId xmlns:a16="http://schemas.microsoft.com/office/drawing/2014/main" id="{3A224780-CA38-46D1-9951-DF4C3C141FA1}"/>
                    </a:ext>
                  </a:extLst>
                </p:cNvPr>
                <p:cNvSpPr/>
                <p:nvPr/>
              </p:nvSpPr>
              <p:spPr>
                <a:xfrm rot="20413963">
                  <a:off x="9753603" y="6626702"/>
                  <a:ext cx="1112520" cy="175260"/>
                </a:xfrm>
                <a:prstGeom prst="rect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9" name="íŝḷídè">
              <a:extLst>
                <a:ext uri="{FF2B5EF4-FFF2-40B4-BE49-F238E27FC236}">
                  <a16:creationId xmlns:a16="http://schemas.microsoft.com/office/drawing/2014/main" id="{C8793CE4-D444-4FCD-8FA9-22BD5B0C7822}"/>
                </a:ext>
              </a:extLst>
            </p:cNvPr>
            <p:cNvSpPr/>
            <p:nvPr/>
          </p:nvSpPr>
          <p:spPr>
            <a:xfrm flipH="1">
              <a:off x="2793569" y="3591722"/>
              <a:ext cx="1194678" cy="49790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íṧļíďe">
              <a:extLst>
                <a:ext uri="{FF2B5EF4-FFF2-40B4-BE49-F238E27FC236}">
                  <a16:creationId xmlns:a16="http://schemas.microsoft.com/office/drawing/2014/main" id="{BB271FD9-4261-482A-8C2F-1687CBCD3A05}"/>
                </a:ext>
              </a:extLst>
            </p:cNvPr>
            <p:cNvSpPr/>
            <p:nvPr/>
          </p:nvSpPr>
          <p:spPr>
            <a:xfrm flipH="1">
              <a:off x="2588514" y="4291850"/>
              <a:ext cx="1604788" cy="699908"/>
            </a:xfrm>
            <a:prstGeom prst="rect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1" name="ïš1îḑè">
              <a:extLst>
                <a:ext uri="{FF2B5EF4-FFF2-40B4-BE49-F238E27FC236}">
                  <a16:creationId xmlns:a16="http://schemas.microsoft.com/office/drawing/2014/main" id="{7E397B7C-6F3D-40C1-B3E0-0279572B56D0}"/>
                </a:ext>
              </a:extLst>
            </p:cNvPr>
            <p:cNvSpPr/>
            <p:nvPr/>
          </p:nvSpPr>
          <p:spPr>
            <a:xfrm flipH="1">
              <a:off x="2426211" y="4991757"/>
              <a:ext cx="1929394" cy="1069080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íSḷïḑê">
              <a:extLst>
                <a:ext uri="{FF2B5EF4-FFF2-40B4-BE49-F238E27FC236}">
                  <a16:creationId xmlns:a16="http://schemas.microsoft.com/office/drawing/2014/main" id="{DC444C9E-F166-4830-A994-8579B37E9603}"/>
                </a:ext>
              </a:extLst>
            </p:cNvPr>
            <p:cNvGrpSpPr/>
            <p:nvPr/>
          </p:nvGrpSpPr>
          <p:grpSpPr>
            <a:xfrm>
              <a:off x="8741734" y="1833351"/>
              <a:ext cx="2611177" cy="3463424"/>
              <a:chOff x="1193500" y="1491637"/>
              <a:chExt cx="3761195" cy="3463424"/>
            </a:xfrm>
          </p:grpSpPr>
          <p:grpSp>
            <p:nvGrpSpPr>
              <p:cNvPr id="26" name="ïsḷíḍe">
                <a:extLst>
                  <a:ext uri="{FF2B5EF4-FFF2-40B4-BE49-F238E27FC236}">
                    <a16:creationId xmlns:a16="http://schemas.microsoft.com/office/drawing/2014/main" id="{951A5386-26E8-4378-8356-EF8C6BCDAE0F}"/>
                  </a:ext>
                </a:extLst>
              </p:cNvPr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33" name="íšľïḓé">
                  <a:extLst>
                    <a:ext uri="{FF2B5EF4-FFF2-40B4-BE49-F238E27FC236}">
                      <a16:creationId xmlns:a16="http://schemas.microsoft.com/office/drawing/2014/main" id="{01142F0F-80F7-45AC-BBC0-5D6F5B54A2DD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</p:txBody>
            </p:sp>
            <p:sp>
              <p:nvSpPr>
                <p:cNvPr id="34" name="ïsḻiḍê">
                  <a:extLst>
                    <a:ext uri="{FF2B5EF4-FFF2-40B4-BE49-F238E27FC236}">
                      <a16:creationId xmlns:a16="http://schemas.microsoft.com/office/drawing/2014/main" id="{DF58CB9F-7F0F-408B-AC3D-3D479A294B97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square" lIns="91440" tIns="45720" rIns="91440" bIns="45720"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 b="1" dirty="0"/>
                    <a:t>此处输入标题</a:t>
                  </a:r>
                  <a:endParaRPr lang="en-US" altLang="zh-CN" sz="2000" b="1" dirty="0"/>
                </a:p>
              </p:txBody>
            </p:sp>
          </p:grpSp>
          <p:grpSp>
            <p:nvGrpSpPr>
              <p:cNvPr id="27" name="ï$ḷïḋe">
                <a:extLst>
                  <a:ext uri="{FF2B5EF4-FFF2-40B4-BE49-F238E27FC236}">
                    <a16:creationId xmlns:a16="http://schemas.microsoft.com/office/drawing/2014/main" id="{58F9B3A5-5D88-4BAE-A0EC-39009A62041E}"/>
                  </a:ext>
                </a:extLst>
              </p:cNvPr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31" name="ï$líḑé">
                  <a:extLst>
                    <a:ext uri="{FF2B5EF4-FFF2-40B4-BE49-F238E27FC236}">
                      <a16:creationId xmlns:a16="http://schemas.microsoft.com/office/drawing/2014/main" id="{67DCC0AC-88C8-41B5-8562-5000BAE02E2B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</p:txBody>
            </p:sp>
            <p:sp>
              <p:nvSpPr>
                <p:cNvPr id="32" name="íşļíḑé">
                  <a:extLst>
                    <a:ext uri="{FF2B5EF4-FFF2-40B4-BE49-F238E27FC236}">
                      <a16:creationId xmlns:a16="http://schemas.microsoft.com/office/drawing/2014/main" id="{D8AEDA98-DCE8-472F-9923-3FA0D856C95B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square" lIns="91440" tIns="45720" rIns="91440" bIns="45720"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 b="1" dirty="0"/>
                    <a:t>此处输入标题</a:t>
                  </a:r>
                  <a:endParaRPr lang="en-US" altLang="zh-CN" sz="2000" b="1" dirty="0"/>
                </a:p>
              </p:txBody>
            </p:sp>
          </p:grpSp>
          <p:grpSp>
            <p:nvGrpSpPr>
              <p:cNvPr id="28" name="íṣ1iḓe">
                <a:extLst>
                  <a:ext uri="{FF2B5EF4-FFF2-40B4-BE49-F238E27FC236}">
                    <a16:creationId xmlns:a16="http://schemas.microsoft.com/office/drawing/2014/main" id="{962C00CB-DE01-471C-A7B6-7B0460B95BA8}"/>
                  </a:ext>
                </a:extLst>
              </p:cNvPr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9" name="íśḷîdé">
                  <a:extLst>
                    <a:ext uri="{FF2B5EF4-FFF2-40B4-BE49-F238E27FC236}">
                      <a16:creationId xmlns:a16="http://schemas.microsoft.com/office/drawing/2014/main" id="{EBBB5EC1-1DC4-446F-ADF8-02A6AEEC1230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</p:txBody>
            </p:sp>
            <p:sp>
              <p:nvSpPr>
                <p:cNvPr id="30" name="íSľîďe">
                  <a:extLst>
                    <a:ext uri="{FF2B5EF4-FFF2-40B4-BE49-F238E27FC236}">
                      <a16:creationId xmlns:a16="http://schemas.microsoft.com/office/drawing/2014/main" id="{92B46E33-A28B-4D59-9490-E2978A6AE844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square" lIns="91440" tIns="45720" rIns="91440" bIns="45720"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 b="1" dirty="0"/>
                    <a:t>此处输入标题</a:t>
                  </a:r>
                  <a:endParaRPr lang="en-US" altLang="zh-CN" sz="2000" b="1" dirty="0"/>
                </a:p>
              </p:txBody>
            </p:sp>
          </p:grpSp>
        </p:grpSp>
        <p:grpSp>
          <p:nvGrpSpPr>
            <p:cNvPr id="13" name="iśliḋe">
              <a:extLst>
                <a:ext uri="{FF2B5EF4-FFF2-40B4-BE49-F238E27FC236}">
                  <a16:creationId xmlns:a16="http://schemas.microsoft.com/office/drawing/2014/main" id="{7700EE6A-996E-4CAA-8D38-A7FD802AA2F7}"/>
                </a:ext>
              </a:extLst>
            </p:cNvPr>
            <p:cNvGrpSpPr/>
            <p:nvPr/>
          </p:nvGrpSpPr>
          <p:grpSpPr>
            <a:xfrm>
              <a:off x="4886355" y="1833351"/>
              <a:ext cx="2611177" cy="3463424"/>
              <a:chOff x="1193500" y="1491637"/>
              <a:chExt cx="3761195" cy="3463424"/>
            </a:xfrm>
          </p:grpSpPr>
          <p:grpSp>
            <p:nvGrpSpPr>
              <p:cNvPr id="17" name="îšľîḓé">
                <a:extLst>
                  <a:ext uri="{FF2B5EF4-FFF2-40B4-BE49-F238E27FC236}">
                    <a16:creationId xmlns:a16="http://schemas.microsoft.com/office/drawing/2014/main" id="{0FE6B8F8-F7F2-43DD-AABE-F1EFC4FF8E18}"/>
                  </a:ext>
                </a:extLst>
              </p:cNvPr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4" name="ïṩḻiḍê">
                  <a:extLst>
                    <a:ext uri="{FF2B5EF4-FFF2-40B4-BE49-F238E27FC236}">
                      <a16:creationId xmlns:a16="http://schemas.microsoft.com/office/drawing/2014/main" id="{40CEE787-0389-4289-9545-97B0C46AA43A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</p:txBody>
            </p:sp>
            <p:sp>
              <p:nvSpPr>
                <p:cNvPr id="25" name="íṡľïḑê">
                  <a:extLst>
                    <a:ext uri="{FF2B5EF4-FFF2-40B4-BE49-F238E27FC236}">
                      <a16:creationId xmlns:a16="http://schemas.microsoft.com/office/drawing/2014/main" id="{2F731727-65A8-43E3-BDBE-BCC541996CE6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square" lIns="91440" tIns="45720" rIns="91440" bIns="45720"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 b="1" dirty="0"/>
                    <a:t>此处输入标题</a:t>
                  </a:r>
                  <a:endParaRPr lang="en-US" altLang="zh-CN" sz="2000" b="1" dirty="0"/>
                </a:p>
              </p:txBody>
            </p:sp>
          </p:grpSp>
          <p:grpSp>
            <p:nvGrpSpPr>
              <p:cNvPr id="18" name="îṣḷíḍè">
                <a:extLst>
                  <a:ext uri="{FF2B5EF4-FFF2-40B4-BE49-F238E27FC236}">
                    <a16:creationId xmlns:a16="http://schemas.microsoft.com/office/drawing/2014/main" id="{C5B9BDDD-5344-422F-822E-3B5E3351EC0B}"/>
                  </a:ext>
                </a:extLst>
              </p:cNvPr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2" name="ïṣlíḋé">
                  <a:extLst>
                    <a:ext uri="{FF2B5EF4-FFF2-40B4-BE49-F238E27FC236}">
                      <a16:creationId xmlns:a16="http://schemas.microsoft.com/office/drawing/2014/main" id="{D785A66F-F756-43D7-985F-21BE26970FB4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</p:txBody>
            </p:sp>
            <p:sp>
              <p:nvSpPr>
                <p:cNvPr id="23" name="ïsľîḑè">
                  <a:extLst>
                    <a:ext uri="{FF2B5EF4-FFF2-40B4-BE49-F238E27FC236}">
                      <a16:creationId xmlns:a16="http://schemas.microsoft.com/office/drawing/2014/main" id="{58FC505E-BB3A-4A32-9D40-0542F0C6296C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square" lIns="91440" tIns="45720" rIns="91440" bIns="45720"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 b="1" dirty="0"/>
                    <a:t>此处输入标题</a:t>
                  </a:r>
                  <a:endParaRPr lang="en-US" altLang="zh-CN" sz="2000" b="1" dirty="0"/>
                </a:p>
              </p:txBody>
            </p:sp>
          </p:grpSp>
          <p:grpSp>
            <p:nvGrpSpPr>
              <p:cNvPr id="19" name="í$ḷíḓé">
                <a:extLst>
                  <a:ext uri="{FF2B5EF4-FFF2-40B4-BE49-F238E27FC236}">
                    <a16:creationId xmlns:a16="http://schemas.microsoft.com/office/drawing/2014/main" id="{5CB383A6-CAE1-4A52-9D5B-C7623AB6D2A8}"/>
                  </a:ext>
                </a:extLst>
              </p:cNvPr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0" name="ïś1iḑè">
                  <a:extLst>
                    <a:ext uri="{FF2B5EF4-FFF2-40B4-BE49-F238E27FC236}">
                      <a16:creationId xmlns:a16="http://schemas.microsoft.com/office/drawing/2014/main" id="{70305A7D-8980-46AF-A52D-14EB9B6232E3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</p:txBody>
            </p:sp>
            <p:sp>
              <p:nvSpPr>
                <p:cNvPr id="21" name="íśliḑe">
                  <a:extLst>
                    <a:ext uri="{FF2B5EF4-FFF2-40B4-BE49-F238E27FC236}">
                      <a16:creationId xmlns:a16="http://schemas.microsoft.com/office/drawing/2014/main" id="{4DE0E1F8-56A5-4979-85E0-159ED7BA3ED3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square" lIns="91440" tIns="45720" rIns="91440" bIns="45720"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 b="1" dirty="0"/>
                    <a:t>此处输入标题</a:t>
                  </a:r>
                  <a:endParaRPr lang="en-US" altLang="zh-CN" sz="2000" b="1" dirty="0"/>
                </a:p>
              </p:txBody>
            </p:sp>
          </p:grpSp>
        </p:grpSp>
        <p:grpSp>
          <p:nvGrpSpPr>
            <p:cNvPr id="14" name="íṡlîḍè">
              <a:extLst>
                <a:ext uri="{FF2B5EF4-FFF2-40B4-BE49-F238E27FC236}">
                  <a16:creationId xmlns:a16="http://schemas.microsoft.com/office/drawing/2014/main" id="{5E0182C4-560E-4E81-A9F9-0FD964E50CA0}"/>
                </a:ext>
              </a:extLst>
            </p:cNvPr>
            <p:cNvGrpSpPr/>
            <p:nvPr/>
          </p:nvGrpSpPr>
          <p:grpSpPr>
            <a:xfrm>
              <a:off x="4864100" y="2846179"/>
              <a:ext cx="6656387" cy="1338747"/>
              <a:chOff x="1307468" y="2924944"/>
              <a:chExt cx="2881296" cy="1338747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895C5244-CEC8-4F5B-B2DE-BCE644BC7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7468" y="2924944"/>
                <a:ext cx="2881296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CAF92196-AA68-41D2-BD13-F3393DE2D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7468" y="4263691"/>
                <a:ext cx="2881296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8AAC888-FDF2-4DB6-BA1A-845BF292AA2D}"/>
              </a:ext>
            </a:extLst>
          </p:cNvPr>
          <p:cNvGrpSpPr/>
          <p:nvPr/>
        </p:nvGrpSpPr>
        <p:grpSpPr>
          <a:xfrm>
            <a:off x="629320" y="484330"/>
            <a:ext cx="5232400" cy="736120"/>
            <a:chOff x="3479801" y="932565"/>
            <a:chExt cx="5232400" cy="736120"/>
          </a:xfrm>
        </p:grpSpPr>
        <p:sp>
          <p:nvSpPr>
            <p:cNvPr id="50" name="îṥļíḓè">
              <a:extLst>
                <a:ext uri="{FF2B5EF4-FFF2-40B4-BE49-F238E27FC236}">
                  <a16:creationId xmlns:a16="http://schemas.microsoft.com/office/drawing/2014/main" id="{B0384DB2-3115-4602-897C-508E83ACA957}"/>
                </a:ext>
              </a:extLst>
            </p:cNvPr>
            <p:cNvSpPr txBox="1"/>
            <p:nvPr/>
          </p:nvSpPr>
          <p:spPr>
            <a:xfrm>
              <a:off x="3479801" y="1091382"/>
              <a:ext cx="5232400" cy="57730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txBody>
            <a:bodyPr wrap="square" lIns="91440" tIns="45720" rIns="91440" bIns="45720" anchor="b" anchorCtr="0">
              <a:normAutofit lnSpcReduction="10000"/>
            </a:bodyPr>
            <a:lstStyle/>
            <a:p>
              <a:pPr algn="ctr">
                <a:buSzPct val="25000"/>
              </a:pPr>
              <a:r>
                <a:rPr lang="zh-CN" altLang="en-US" sz="3200" b="1" dirty="0">
                  <a:solidFill>
                    <a:schemeClr val="bg1"/>
                  </a:solidFill>
                </a:rPr>
                <a:t>此处输入标题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06E7D8DF-60E2-4AEE-93D1-2877CE4BFBDB}"/>
                </a:ext>
              </a:extLst>
            </p:cNvPr>
            <p:cNvSpPr/>
            <p:nvPr/>
          </p:nvSpPr>
          <p:spPr>
            <a:xfrm rot="5400000">
              <a:off x="4167539" y="1003813"/>
              <a:ext cx="706328" cy="5638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7662519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EE2B9017-62B8-41D1-86F1-2CA5AD7A2F68}"/>
              </a:ext>
            </a:extLst>
          </p:cNvPr>
          <p:cNvGrpSpPr/>
          <p:nvPr/>
        </p:nvGrpSpPr>
        <p:grpSpPr>
          <a:xfrm>
            <a:off x="5486400" y="1123950"/>
            <a:ext cx="6034088" cy="5019675"/>
            <a:chOff x="5486400" y="1123950"/>
            <a:chExt cx="6034088" cy="5019675"/>
          </a:xfrm>
        </p:grpSpPr>
        <p:sp>
          <p:nvSpPr>
            <p:cNvPr id="4" name="íṥlídé">
              <a:extLst>
                <a:ext uri="{FF2B5EF4-FFF2-40B4-BE49-F238E27FC236}">
                  <a16:creationId xmlns:a16="http://schemas.microsoft.com/office/drawing/2014/main" id="{DE18E4F6-FB89-4EC2-9503-11C0D0C8A566}"/>
                </a:ext>
              </a:extLst>
            </p:cNvPr>
            <p:cNvSpPr/>
            <p:nvPr/>
          </p:nvSpPr>
          <p:spPr>
            <a:xfrm>
              <a:off x="5486400" y="1123950"/>
              <a:ext cx="6034088" cy="50196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45D719A-ADD5-4A37-9EC8-9219CC9416D8}"/>
                </a:ext>
              </a:extLst>
            </p:cNvPr>
            <p:cNvCxnSpPr>
              <a:stCxn id="28" idx="3"/>
              <a:endCxn id="16" idx="1"/>
            </p:cNvCxnSpPr>
            <p:nvPr/>
          </p:nvCxnSpPr>
          <p:spPr>
            <a:xfrm>
              <a:off x="7138988" y="2276862"/>
              <a:ext cx="0" cy="231449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ïşḷïḋé">
              <a:extLst>
                <a:ext uri="{FF2B5EF4-FFF2-40B4-BE49-F238E27FC236}">
                  <a16:creationId xmlns:a16="http://schemas.microsoft.com/office/drawing/2014/main" id="{E7E60F34-4CF4-48BD-B94C-975270B75D6D}"/>
                </a:ext>
              </a:extLst>
            </p:cNvPr>
            <p:cNvGrpSpPr/>
            <p:nvPr/>
          </p:nvGrpSpPr>
          <p:grpSpPr>
            <a:xfrm>
              <a:off x="6800652" y="1496877"/>
              <a:ext cx="4123135" cy="1292496"/>
              <a:chOff x="6800652" y="1486202"/>
              <a:chExt cx="4123135" cy="1292496"/>
            </a:xfrm>
          </p:grpSpPr>
          <p:grpSp>
            <p:nvGrpSpPr>
              <p:cNvPr id="24" name="ïšḻîdè">
                <a:extLst>
                  <a:ext uri="{FF2B5EF4-FFF2-40B4-BE49-F238E27FC236}">
                    <a16:creationId xmlns:a16="http://schemas.microsoft.com/office/drawing/2014/main" id="{33E40BCD-1A84-4842-A218-686B0C64B1B9}"/>
                  </a:ext>
                </a:extLst>
              </p:cNvPr>
              <p:cNvGrpSpPr/>
              <p:nvPr/>
            </p:nvGrpSpPr>
            <p:grpSpPr>
              <a:xfrm>
                <a:off x="6800652" y="1589828"/>
                <a:ext cx="676672" cy="676358"/>
                <a:chOff x="2953472" y="3177454"/>
                <a:chExt cx="1008468" cy="1008000"/>
              </a:xfrm>
            </p:grpSpPr>
            <p:sp>
              <p:nvSpPr>
                <p:cNvPr id="28" name="íṣľîdê">
                  <a:extLst>
                    <a:ext uri="{FF2B5EF4-FFF2-40B4-BE49-F238E27FC236}">
                      <a16:creationId xmlns:a16="http://schemas.microsoft.com/office/drawing/2014/main" id="{DC3BC5E9-54E4-4905-9FB6-C87626E10F09}"/>
                    </a:ext>
                  </a:extLst>
                </p:cNvPr>
                <p:cNvSpPr/>
                <p:nvPr/>
              </p:nvSpPr>
              <p:spPr>
                <a:xfrm>
                  <a:off x="2953472" y="3177454"/>
                  <a:ext cx="1008468" cy="1008000"/>
                </a:xfrm>
                <a:custGeom>
                  <a:avLst/>
                  <a:gdLst>
                    <a:gd name="connsiteX0" fmla="*/ 0 w 1260455"/>
                    <a:gd name="connsiteY0" fmla="*/ 630228 h 1260455"/>
                    <a:gd name="connsiteX1" fmla="*/ 630228 w 1260455"/>
                    <a:gd name="connsiteY1" fmla="*/ 0 h 1260455"/>
                    <a:gd name="connsiteX2" fmla="*/ 1260456 w 1260455"/>
                    <a:gd name="connsiteY2" fmla="*/ 630228 h 1260455"/>
                    <a:gd name="connsiteX3" fmla="*/ 630228 w 1260455"/>
                    <a:gd name="connsiteY3" fmla="*/ 1260456 h 1260455"/>
                    <a:gd name="connsiteX4" fmla="*/ 0 w 1260455"/>
                    <a:gd name="connsiteY4" fmla="*/ 630228 h 1260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0455" h="1260455">
                      <a:moveTo>
                        <a:pt x="0" y="630228"/>
                      </a:moveTo>
                      <a:cubicBezTo>
                        <a:pt x="0" y="282163"/>
                        <a:pt x="282163" y="0"/>
                        <a:pt x="630228" y="0"/>
                      </a:cubicBezTo>
                      <a:cubicBezTo>
                        <a:pt x="978293" y="0"/>
                        <a:pt x="1260456" y="282163"/>
                        <a:pt x="1260456" y="630228"/>
                      </a:cubicBezTo>
                      <a:cubicBezTo>
                        <a:pt x="1260456" y="978293"/>
                        <a:pt x="978293" y="1260456"/>
                        <a:pt x="630228" y="1260456"/>
                      </a:cubicBezTo>
                      <a:cubicBezTo>
                        <a:pt x="282163" y="1260456"/>
                        <a:pt x="0" y="978293"/>
                        <a:pt x="0" y="630228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" name="íṥlïḓé">
                  <a:extLst>
                    <a:ext uri="{FF2B5EF4-FFF2-40B4-BE49-F238E27FC236}">
                      <a16:creationId xmlns:a16="http://schemas.microsoft.com/office/drawing/2014/main" id="{99375202-B122-4BFA-A715-CB95F30FE530}"/>
                    </a:ext>
                  </a:extLst>
                </p:cNvPr>
                <p:cNvSpPr/>
                <p:nvPr/>
              </p:nvSpPr>
              <p:spPr>
                <a:xfrm>
                  <a:off x="3224404" y="3437005"/>
                  <a:ext cx="466604" cy="488898"/>
                </a:xfrm>
                <a:custGeom>
                  <a:avLst/>
                  <a:gdLst>
                    <a:gd name="connsiteX0" fmla="*/ 345269 w 578992"/>
                    <a:gd name="connsiteY0" fmla="*/ 346719 h 606657"/>
                    <a:gd name="connsiteX1" fmla="*/ 527264 w 578992"/>
                    <a:gd name="connsiteY1" fmla="*/ 395415 h 606657"/>
                    <a:gd name="connsiteX2" fmla="*/ 536965 w 578992"/>
                    <a:gd name="connsiteY2" fmla="*/ 431758 h 606657"/>
                    <a:gd name="connsiteX3" fmla="*/ 512135 w 578992"/>
                    <a:gd name="connsiteY3" fmla="*/ 456550 h 606657"/>
                    <a:gd name="connsiteX4" fmla="*/ 572652 w 578992"/>
                    <a:gd name="connsiteY4" fmla="*/ 516975 h 606657"/>
                    <a:gd name="connsiteX5" fmla="*/ 572652 w 578992"/>
                    <a:gd name="connsiteY5" fmla="*/ 547632 h 606657"/>
                    <a:gd name="connsiteX6" fmla="*/ 519877 w 578992"/>
                    <a:gd name="connsiteY6" fmla="*/ 600326 h 606657"/>
                    <a:gd name="connsiteX7" fmla="*/ 489174 w 578992"/>
                    <a:gd name="connsiteY7" fmla="*/ 600326 h 606657"/>
                    <a:gd name="connsiteX8" fmla="*/ 428657 w 578992"/>
                    <a:gd name="connsiteY8" fmla="*/ 539901 h 606657"/>
                    <a:gd name="connsiteX9" fmla="*/ 403739 w 578992"/>
                    <a:gd name="connsiteY9" fmla="*/ 564782 h 606657"/>
                    <a:gd name="connsiteX10" fmla="*/ 366628 w 578992"/>
                    <a:gd name="connsiteY10" fmla="*/ 552075 h 606657"/>
                    <a:gd name="connsiteX11" fmla="*/ 318659 w 578992"/>
                    <a:gd name="connsiteY11" fmla="*/ 373288 h 606657"/>
                    <a:gd name="connsiteX12" fmla="*/ 345269 w 578992"/>
                    <a:gd name="connsiteY12" fmla="*/ 346719 h 606657"/>
                    <a:gd name="connsiteX13" fmla="*/ 233275 w 578992"/>
                    <a:gd name="connsiteY13" fmla="*/ 312148 h 606657"/>
                    <a:gd name="connsiteX14" fmla="*/ 255262 w 578992"/>
                    <a:gd name="connsiteY14" fmla="*/ 334095 h 606657"/>
                    <a:gd name="connsiteX15" fmla="*/ 281255 w 578992"/>
                    <a:gd name="connsiteY15" fmla="*/ 357464 h 606657"/>
                    <a:gd name="connsiteX16" fmla="*/ 289000 w 578992"/>
                    <a:gd name="connsiteY16" fmla="*/ 365016 h 606657"/>
                    <a:gd name="connsiteX17" fmla="*/ 300127 w 578992"/>
                    <a:gd name="connsiteY17" fmla="*/ 416019 h 606657"/>
                    <a:gd name="connsiteX18" fmla="*/ 298791 w 578992"/>
                    <a:gd name="connsiteY18" fmla="*/ 422416 h 606657"/>
                    <a:gd name="connsiteX19" fmla="*/ 260514 w 578992"/>
                    <a:gd name="connsiteY19" fmla="*/ 407844 h 606657"/>
                    <a:gd name="connsiteX20" fmla="*/ 260514 w 578992"/>
                    <a:gd name="connsiteY20" fmla="*/ 398159 h 606657"/>
                    <a:gd name="connsiteX21" fmla="*/ 211822 w 578992"/>
                    <a:gd name="connsiteY21" fmla="*/ 335339 h 606657"/>
                    <a:gd name="connsiteX22" fmla="*/ 233275 w 578992"/>
                    <a:gd name="connsiteY22" fmla="*/ 312148 h 606657"/>
                    <a:gd name="connsiteX23" fmla="*/ 283295 w 578992"/>
                    <a:gd name="connsiteY23" fmla="*/ 133638 h 606657"/>
                    <a:gd name="connsiteX24" fmla="*/ 303944 w 578992"/>
                    <a:gd name="connsiteY24" fmla="*/ 155858 h 606657"/>
                    <a:gd name="connsiteX25" fmla="*/ 303944 w 578992"/>
                    <a:gd name="connsiteY25" fmla="*/ 165457 h 606657"/>
                    <a:gd name="connsiteX26" fmla="*/ 352630 w 578992"/>
                    <a:gd name="connsiteY26" fmla="*/ 228294 h 606657"/>
                    <a:gd name="connsiteX27" fmla="*/ 331180 w 578992"/>
                    <a:gd name="connsiteY27" fmla="*/ 251580 h 606657"/>
                    <a:gd name="connsiteX28" fmla="*/ 309196 w 578992"/>
                    <a:gd name="connsiteY28" fmla="*/ 229538 h 606657"/>
                    <a:gd name="connsiteX29" fmla="*/ 283206 w 578992"/>
                    <a:gd name="connsiteY29" fmla="*/ 206252 h 606657"/>
                    <a:gd name="connsiteX30" fmla="*/ 256327 w 578992"/>
                    <a:gd name="connsiteY30" fmla="*/ 240648 h 606657"/>
                    <a:gd name="connsiteX31" fmla="*/ 282583 w 578992"/>
                    <a:gd name="connsiteY31" fmla="*/ 260112 h 606657"/>
                    <a:gd name="connsiteX32" fmla="*/ 348625 w 578992"/>
                    <a:gd name="connsiteY32" fmla="*/ 307306 h 606657"/>
                    <a:gd name="connsiteX33" fmla="*/ 341594 w 578992"/>
                    <a:gd name="connsiteY33" fmla="*/ 317083 h 606657"/>
                    <a:gd name="connsiteX34" fmla="*/ 316494 w 578992"/>
                    <a:gd name="connsiteY34" fmla="*/ 322594 h 606657"/>
                    <a:gd name="connsiteX35" fmla="*/ 306792 w 578992"/>
                    <a:gd name="connsiteY35" fmla="*/ 319305 h 606657"/>
                    <a:gd name="connsiteX36" fmla="*/ 282227 w 578992"/>
                    <a:gd name="connsiteY36" fmla="*/ 303485 h 606657"/>
                    <a:gd name="connsiteX37" fmla="*/ 211825 w 578992"/>
                    <a:gd name="connsiteY37" fmla="*/ 234604 h 606657"/>
                    <a:gd name="connsiteX38" fmla="*/ 260510 w 578992"/>
                    <a:gd name="connsiteY38" fmla="*/ 166612 h 606657"/>
                    <a:gd name="connsiteX39" fmla="*/ 260510 w 578992"/>
                    <a:gd name="connsiteY39" fmla="*/ 155236 h 606657"/>
                    <a:gd name="connsiteX40" fmla="*/ 283295 w 578992"/>
                    <a:gd name="connsiteY40" fmla="*/ 133638 h 606657"/>
                    <a:gd name="connsiteX41" fmla="*/ 282248 w 578992"/>
                    <a:gd name="connsiteY41" fmla="*/ 0 h 606657"/>
                    <a:gd name="connsiteX42" fmla="*/ 551768 w 578992"/>
                    <a:gd name="connsiteY42" fmla="*/ 365640 h 606657"/>
                    <a:gd name="connsiteX43" fmla="*/ 541888 w 578992"/>
                    <a:gd name="connsiteY43" fmla="*/ 369995 h 606657"/>
                    <a:gd name="connsiteX44" fmla="*/ 534768 w 578992"/>
                    <a:gd name="connsiteY44" fmla="*/ 367507 h 606657"/>
                    <a:gd name="connsiteX45" fmla="*/ 487148 w 578992"/>
                    <a:gd name="connsiteY45" fmla="*/ 354797 h 606657"/>
                    <a:gd name="connsiteX46" fmla="*/ 482163 w 578992"/>
                    <a:gd name="connsiteY46" fmla="*/ 345554 h 606657"/>
                    <a:gd name="connsiteX47" fmla="*/ 282248 w 578992"/>
                    <a:gd name="connsiteY47" fmla="*/ 72257 h 606657"/>
                    <a:gd name="connsiteX48" fmla="*/ 72364 w 578992"/>
                    <a:gd name="connsiteY48" fmla="*/ 281829 h 606657"/>
                    <a:gd name="connsiteX49" fmla="*/ 313134 w 578992"/>
                    <a:gd name="connsiteY49" fmla="*/ 489180 h 606657"/>
                    <a:gd name="connsiteX50" fmla="*/ 321145 w 578992"/>
                    <a:gd name="connsiteY50" fmla="*/ 494423 h 606657"/>
                    <a:gd name="connsiteX51" fmla="*/ 336277 w 578992"/>
                    <a:gd name="connsiteY51" fmla="*/ 550771 h 606657"/>
                    <a:gd name="connsiteX52" fmla="*/ 330580 w 578992"/>
                    <a:gd name="connsiteY52" fmla="*/ 559748 h 606657"/>
                    <a:gd name="connsiteX53" fmla="*/ 0 w 578992"/>
                    <a:gd name="connsiteY53" fmla="*/ 281829 h 606657"/>
                    <a:gd name="connsiteX54" fmla="*/ 282248 w 578992"/>
                    <a:gd name="connsiteY54" fmla="*/ 0 h 606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578992" h="606657">
                      <a:moveTo>
                        <a:pt x="345269" y="346719"/>
                      </a:moveTo>
                      <a:lnTo>
                        <a:pt x="527264" y="395415"/>
                      </a:lnTo>
                      <a:cubicBezTo>
                        <a:pt x="543372" y="399769"/>
                        <a:pt x="548801" y="419940"/>
                        <a:pt x="536965" y="431758"/>
                      </a:cubicBezTo>
                      <a:lnTo>
                        <a:pt x="512135" y="456550"/>
                      </a:lnTo>
                      <a:lnTo>
                        <a:pt x="572652" y="516975"/>
                      </a:lnTo>
                      <a:cubicBezTo>
                        <a:pt x="581106" y="525506"/>
                        <a:pt x="581106" y="539190"/>
                        <a:pt x="572652" y="547632"/>
                      </a:cubicBezTo>
                      <a:lnTo>
                        <a:pt x="519877" y="600326"/>
                      </a:lnTo>
                      <a:cubicBezTo>
                        <a:pt x="511334" y="608768"/>
                        <a:pt x="497629" y="608768"/>
                        <a:pt x="489174" y="600326"/>
                      </a:cubicBezTo>
                      <a:lnTo>
                        <a:pt x="428657" y="539901"/>
                      </a:lnTo>
                      <a:lnTo>
                        <a:pt x="403739" y="564782"/>
                      </a:lnTo>
                      <a:cubicBezTo>
                        <a:pt x="393148" y="575357"/>
                        <a:pt x="372501" y="574024"/>
                        <a:pt x="366628" y="552075"/>
                      </a:cubicBezTo>
                      <a:cubicBezTo>
                        <a:pt x="366005" y="549854"/>
                        <a:pt x="319015" y="374799"/>
                        <a:pt x="318659" y="373288"/>
                      </a:cubicBezTo>
                      <a:cubicBezTo>
                        <a:pt x="314298" y="357205"/>
                        <a:pt x="329071" y="342454"/>
                        <a:pt x="345269" y="346719"/>
                      </a:cubicBezTo>
                      <a:close/>
                      <a:moveTo>
                        <a:pt x="233275" y="312148"/>
                      </a:moveTo>
                      <a:cubicBezTo>
                        <a:pt x="245470" y="311970"/>
                        <a:pt x="255440" y="321922"/>
                        <a:pt x="255262" y="334095"/>
                      </a:cubicBezTo>
                      <a:cubicBezTo>
                        <a:pt x="255084" y="345646"/>
                        <a:pt x="263986" y="357464"/>
                        <a:pt x="281255" y="357464"/>
                      </a:cubicBezTo>
                      <a:cubicBezTo>
                        <a:pt x="286329" y="357464"/>
                        <a:pt x="289267" y="361195"/>
                        <a:pt x="289000" y="365016"/>
                      </a:cubicBezTo>
                      <a:cubicBezTo>
                        <a:pt x="288465" y="375412"/>
                        <a:pt x="290068" y="378611"/>
                        <a:pt x="300127" y="416019"/>
                      </a:cubicBezTo>
                      <a:cubicBezTo>
                        <a:pt x="300750" y="418240"/>
                        <a:pt x="300305" y="420639"/>
                        <a:pt x="298791" y="422416"/>
                      </a:cubicBezTo>
                      <a:cubicBezTo>
                        <a:pt x="285706" y="437788"/>
                        <a:pt x="260514" y="428458"/>
                        <a:pt x="260514" y="407844"/>
                      </a:cubicBezTo>
                      <a:lnTo>
                        <a:pt x="260514" y="398159"/>
                      </a:lnTo>
                      <a:cubicBezTo>
                        <a:pt x="232919" y="390340"/>
                        <a:pt x="212534" y="365283"/>
                        <a:pt x="211822" y="335339"/>
                      </a:cubicBezTo>
                      <a:cubicBezTo>
                        <a:pt x="211555" y="323077"/>
                        <a:pt x="220902" y="312237"/>
                        <a:pt x="233275" y="312148"/>
                      </a:cubicBezTo>
                      <a:close/>
                      <a:moveTo>
                        <a:pt x="283295" y="133638"/>
                      </a:moveTo>
                      <a:cubicBezTo>
                        <a:pt x="294955" y="134171"/>
                        <a:pt x="303944" y="144215"/>
                        <a:pt x="303944" y="155858"/>
                      </a:cubicBezTo>
                      <a:lnTo>
                        <a:pt x="303944" y="165457"/>
                      </a:lnTo>
                      <a:cubicBezTo>
                        <a:pt x="331536" y="173367"/>
                        <a:pt x="351918" y="198430"/>
                        <a:pt x="352630" y="228294"/>
                      </a:cubicBezTo>
                      <a:cubicBezTo>
                        <a:pt x="352897" y="240648"/>
                        <a:pt x="343552" y="251402"/>
                        <a:pt x="331180" y="251580"/>
                      </a:cubicBezTo>
                      <a:cubicBezTo>
                        <a:pt x="318987" y="251757"/>
                        <a:pt x="309018" y="241803"/>
                        <a:pt x="309196" y="229538"/>
                      </a:cubicBezTo>
                      <a:cubicBezTo>
                        <a:pt x="309374" y="218073"/>
                        <a:pt x="300473" y="206252"/>
                        <a:pt x="283206" y="206252"/>
                      </a:cubicBezTo>
                      <a:cubicBezTo>
                        <a:pt x="265583" y="206252"/>
                        <a:pt x="251076" y="222783"/>
                        <a:pt x="256327" y="240648"/>
                      </a:cubicBezTo>
                      <a:cubicBezTo>
                        <a:pt x="259709" y="252202"/>
                        <a:pt x="270568" y="260112"/>
                        <a:pt x="282583" y="260112"/>
                      </a:cubicBezTo>
                      <a:cubicBezTo>
                        <a:pt x="312845" y="260290"/>
                        <a:pt x="339013" y="280021"/>
                        <a:pt x="348625" y="307306"/>
                      </a:cubicBezTo>
                      <a:cubicBezTo>
                        <a:pt x="350405" y="312106"/>
                        <a:pt x="346756" y="317350"/>
                        <a:pt x="341594" y="317083"/>
                      </a:cubicBezTo>
                      <a:cubicBezTo>
                        <a:pt x="332960" y="316728"/>
                        <a:pt x="324327" y="318594"/>
                        <a:pt x="316494" y="322594"/>
                      </a:cubicBezTo>
                      <a:cubicBezTo>
                        <a:pt x="312934" y="324460"/>
                        <a:pt x="308484" y="322949"/>
                        <a:pt x="306792" y="319305"/>
                      </a:cubicBezTo>
                      <a:cubicBezTo>
                        <a:pt x="302520" y="310062"/>
                        <a:pt x="293086" y="303485"/>
                        <a:pt x="282227" y="303485"/>
                      </a:cubicBezTo>
                      <a:cubicBezTo>
                        <a:pt x="244133" y="303485"/>
                        <a:pt x="212537" y="272555"/>
                        <a:pt x="211825" y="234604"/>
                      </a:cubicBezTo>
                      <a:cubicBezTo>
                        <a:pt x="211202" y="203141"/>
                        <a:pt x="231673" y="176300"/>
                        <a:pt x="260510" y="166612"/>
                      </a:cubicBezTo>
                      <a:lnTo>
                        <a:pt x="260510" y="155236"/>
                      </a:lnTo>
                      <a:cubicBezTo>
                        <a:pt x="260510" y="142970"/>
                        <a:pt x="270835" y="133016"/>
                        <a:pt x="283295" y="133638"/>
                      </a:cubicBezTo>
                      <a:close/>
                      <a:moveTo>
                        <a:pt x="282248" y="0"/>
                      </a:moveTo>
                      <a:cubicBezTo>
                        <a:pt x="471126" y="0"/>
                        <a:pt x="608556" y="183353"/>
                        <a:pt x="551768" y="365640"/>
                      </a:cubicBezTo>
                      <a:cubicBezTo>
                        <a:pt x="550522" y="369729"/>
                        <a:pt x="545894" y="371773"/>
                        <a:pt x="541888" y="369995"/>
                      </a:cubicBezTo>
                      <a:cubicBezTo>
                        <a:pt x="539574" y="369018"/>
                        <a:pt x="537260" y="368218"/>
                        <a:pt x="534768" y="367507"/>
                      </a:cubicBezTo>
                      <a:lnTo>
                        <a:pt x="487148" y="354797"/>
                      </a:lnTo>
                      <a:cubicBezTo>
                        <a:pt x="483142" y="353731"/>
                        <a:pt x="480917" y="349554"/>
                        <a:pt x="482163" y="345554"/>
                      </a:cubicBezTo>
                      <a:cubicBezTo>
                        <a:pt x="525600" y="210372"/>
                        <a:pt x="423773" y="72257"/>
                        <a:pt x="282248" y="72257"/>
                      </a:cubicBezTo>
                      <a:cubicBezTo>
                        <a:pt x="166536" y="72257"/>
                        <a:pt x="72364" y="166289"/>
                        <a:pt x="72364" y="281829"/>
                      </a:cubicBezTo>
                      <a:cubicBezTo>
                        <a:pt x="72364" y="410257"/>
                        <a:pt x="187453" y="507933"/>
                        <a:pt x="313134" y="489180"/>
                      </a:cubicBezTo>
                      <a:cubicBezTo>
                        <a:pt x="316784" y="488646"/>
                        <a:pt x="320255" y="490957"/>
                        <a:pt x="321145" y="494423"/>
                      </a:cubicBezTo>
                      <a:lnTo>
                        <a:pt x="336277" y="550771"/>
                      </a:lnTo>
                      <a:cubicBezTo>
                        <a:pt x="337345" y="554860"/>
                        <a:pt x="334764" y="559037"/>
                        <a:pt x="330580" y="559748"/>
                      </a:cubicBezTo>
                      <a:cubicBezTo>
                        <a:pt x="163332" y="589433"/>
                        <a:pt x="0" y="461006"/>
                        <a:pt x="0" y="281829"/>
                      </a:cubicBezTo>
                      <a:cubicBezTo>
                        <a:pt x="0" y="126472"/>
                        <a:pt x="126571" y="0"/>
                        <a:pt x="282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92500"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" name="ïS1iḑe">
                <a:extLst>
                  <a:ext uri="{FF2B5EF4-FFF2-40B4-BE49-F238E27FC236}">
                    <a16:creationId xmlns:a16="http://schemas.microsoft.com/office/drawing/2014/main" id="{F5E51609-1229-4F44-99AF-3C81097E279E}"/>
                  </a:ext>
                </a:extLst>
              </p:cNvPr>
              <p:cNvGrpSpPr/>
              <p:nvPr/>
            </p:nvGrpSpPr>
            <p:grpSpPr>
              <a:xfrm>
                <a:off x="7714061" y="1486202"/>
                <a:ext cx="3209726" cy="1292496"/>
                <a:chOff x="719137" y="1429926"/>
                <a:chExt cx="5376847" cy="1292496"/>
              </a:xfrm>
            </p:grpSpPr>
            <p:sp>
              <p:nvSpPr>
                <p:cNvPr id="26" name="ïsļïḍé">
                  <a:extLst>
                    <a:ext uri="{FF2B5EF4-FFF2-40B4-BE49-F238E27FC236}">
                      <a16:creationId xmlns:a16="http://schemas.microsoft.com/office/drawing/2014/main" id="{D8BED8F9-54BB-4D3A-8384-D2C2E2C99F01}"/>
                    </a:ext>
                  </a:extLst>
                </p:cNvPr>
                <p:cNvSpPr/>
                <p:nvPr/>
              </p:nvSpPr>
              <p:spPr bwMode="auto">
                <a:xfrm>
                  <a:off x="719137" y="1871731"/>
                  <a:ext cx="5376847" cy="8506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600" dirty="0"/>
                    <a:t>… …</a:t>
                  </a:r>
                </a:p>
              </p:txBody>
            </p:sp>
            <p:sp>
              <p:nvSpPr>
                <p:cNvPr id="27" name="iSļíḋe">
                  <a:extLst>
                    <a:ext uri="{FF2B5EF4-FFF2-40B4-BE49-F238E27FC236}">
                      <a16:creationId xmlns:a16="http://schemas.microsoft.com/office/drawing/2014/main" id="{AA337254-4398-4CB6-BC14-B1ABEDEC7B97}"/>
                    </a:ext>
                  </a:extLst>
                </p:cNvPr>
                <p:cNvSpPr txBox="1"/>
                <p:nvPr/>
              </p:nvSpPr>
              <p:spPr bwMode="auto">
                <a:xfrm>
                  <a:off x="719137" y="1429926"/>
                  <a:ext cx="5376847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/>
                    <a:t>此处输入标题</a:t>
                  </a:r>
                  <a:endParaRPr lang="en-US" altLang="zh-CN" sz="2000" b="1" dirty="0"/>
                </a:p>
              </p:txBody>
            </p:sp>
          </p:grpSp>
        </p:grpSp>
        <p:grpSp>
          <p:nvGrpSpPr>
            <p:cNvPr id="10" name="ïs1íḓe">
              <a:extLst>
                <a:ext uri="{FF2B5EF4-FFF2-40B4-BE49-F238E27FC236}">
                  <a16:creationId xmlns:a16="http://schemas.microsoft.com/office/drawing/2014/main" id="{6507FF7C-24C3-4175-B79D-256BE7851F57}"/>
                </a:ext>
              </a:extLst>
            </p:cNvPr>
            <p:cNvGrpSpPr/>
            <p:nvPr/>
          </p:nvGrpSpPr>
          <p:grpSpPr>
            <a:xfrm>
              <a:off x="6800652" y="2992302"/>
              <a:ext cx="4123135" cy="1292496"/>
              <a:chOff x="6800652" y="1486202"/>
              <a:chExt cx="4123135" cy="1292496"/>
            </a:xfrm>
          </p:grpSpPr>
          <p:grpSp>
            <p:nvGrpSpPr>
              <p:cNvPr id="18" name="is1iḑè">
                <a:extLst>
                  <a:ext uri="{FF2B5EF4-FFF2-40B4-BE49-F238E27FC236}">
                    <a16:creationId xmlns:a16="http://schemas.microsoft.com/office/drawing/2014/main" id="{551CD1DE-5A99-47E8-A0B7-E0730238AB1E}"/>
                  </a:ext>
                </a:extLst>
              </p:cNvPr>
              <p:cNvGrpSpPr/>
              <p:nvPr/>
            </p:nvGrpSpPr>
            <p:grpSpPr>
              <a:xfrm>
                <a:off x="6800652" y="1589828"/>
                <a:ext cx="676672" cy="676358"/>
                <a:chOff x="2953472" y="3177454"/>
                <a:chExt cx="1008468" cy="1008000"/>
              </a:xfrm>
            </p:grpSpPr>
            <p:sp>
              <p:nvSpPr>
                <p:cNvPr id="22" name="ísľíde">
                  <a:extLst>
                    <a:ext uri="{FF2B5EF4-FFF2-40B4-BE49-F238E27FC236}">
                      <a16:creationId xmlns:a16="http://schemas.microsoft.com/office/drawing/2014/main" id="{41DBB227-9E44-4F64-A94C-0F318610695A}"/>
                    </a:ext>
                  </a:extLst>
                </p:cNvPr>
                <p:cNvSpPr/>
                <p:nvPr/>
              </p:nvSpPr>
              <p:spPr>
                <a:xfrm>
                  <a:off x="2953472" y="3177454"/>
                  <a:ext cx="1008468" cy="1008000"/>
                </a:xfrm>
                <a:custGeom>
                  <a:avLst/>
                  <a:gdLst>
                    <a:gd name="connsiteX0" fmla="*/ 0 w 1260455"/>
                    <a:gd name="connsiteY0" fmla="*/ 630228 h 1260455"/>
                    <a:gd name="connsiteX1" fmla="*/ 630228 w 1260455"/>
                    <a:gd name="connsiteY1" fmla="*/ 0 h 1260455"/>
                    <a:gd name="connsiteX2" fmla="*/ 1260456 w 1260455"/>
                    <a:gd name="connsiteY2" fmla="*/ 630228 h 1260455"/>
                    <a:gd name="connsiteX3" fmla="*/ 630228 w 1260455"/>
                    <a:gd name="connsiteY3" fmla="*/ 1260456 h 1260455"/>
                    <a:gd name="connsiteX4" fmla="*/ 0 w 1260455"/>
                    <a:gd name="connsiteY4" fmla="*/ 630228 h 1260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0455" h="1260455">
                      <a:moveTo>
                        <a:pt x="0" y="630228"/>
                      </a:moveTo>
                      <a:cubicBezTo>
                        <a:pt x="0" y="282163"/>
                        <a:pt x="282163" y="0"/>
                        <a:pt x="630228" y="0"/>
                      </a:cubicBezTo>
                      <a:cubicBezTo>
                        <a:pt x="978293" y="0"/>
                        <a:pt x="1260456" y="282163"/>
                        <a:pt x="1260456" y="630228"/>
                      </a:cubicBezTo>
                      <a:cubicBezTo>
                        <a:pt x="1260456" y="978293"/>
                        <a:pt x="978293" y="1260456"/>
                        <a:pt x="630228" y="1260456"/>
                      </a:cubicBezTo>
                      <a:cubicBezTo>
                        <a:pt x="282163" y="1260456"/>
                        <a:pt x="0" y="978293"/>
                        <a:pt x="0" y="630228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" name="íṣḷidè">
                  <a:extLst>
                    <a:ext uri="{FF2B5EF4-FFF2-40B4-BE49-F238E27FC236}">
                      <a16:creationId xmlns:a16="http://schemas.microsoft.com/office/drawing/2014/main" id="{42BF5FD4-B9B7-470A-97E1-D765BFE9F28D}"/>
                    </a:ext>
                  </a:extLst>
                </p:cNvPr>
                <p:cNvSpPr/>
                <p:nvPr/>
              </p:nvSpPr>
              <p:spPr>
                <a:xfrm>
                  <a:off x="3224404" y="3437005"/>
                  <a:ext cx="466604" cy="488898"/>
                </a:xfrm>
                <a:custGeom>
                  <a:avLst/>
                  <a:gdLst>
                    <a:gd name="connsiteX0" fmla="*/ 345269 w 578992"/>
                    <a:gd name="connsiteY0" fmla="*/ 346719 h 606657"/>
                    <a:gd name="connsiteX1" fmla="*/ 527264 w 578992"/>
                    <a:gd name="connsiteY1" fmla="*/ 395415 h 606657"/>
                    <a:gd name="connsiteX2" fmla="*/ 536965 w 578992"/>
                    <a:gd name="connsiteY2" fmla="*/ 431758 h 606657"/>
                    <a:gd name="connsiteX3" fmla="*/ 512135 w 578992"/>
                    <a:gd name="connsiteY3" fmla="*/ 456550 h 606657"/>
                    <a:gd name="connsiteX4" fmla="*/ 572652 w 578992"/>
                    <a:gd name="connsiteY4" fmla="*/ 516975 h 606657"/>
                    <a:gd name="connsiteX5" fmla="*/ 572652 w 578992"/>
                    <a:gd name="connsiteY5" fmla="*/ 547632 h 606657"/>
                    <a:gd name="connsiteX6" fmla="*/ 519877 w 578992"/>
                    <a:gd name="connsiteY6" fmla="*/ 600326 h 606657"/>
                    <a:gd name="connsiteX7" fmla="*/ 489174 w 578992"/>
                    <a:gd name="connsiteY7" fmla="*/ 600326 h 606657"/>
                    <a:gd name="connsiteX8" fmla="*/ 428657 w 578992"/>
                    <a:gd name="connsiteY8" fmla="*/ 539901 h 606657"/>
                    <a:gd name="connsiteX9" fmla="*/ 403739 w 578992"/>
                    <a:gd name="connsiteY9" fmla="*/ 564782 h 606657"/>
                    <a:gd name="connsiteX10" fmla="*/ 366628 w 578992"/>
                    <a:gd name="connsiteY10" fmla="*/ 552075 h 606657"/>
                    <a:gd name="connsiteX11" fmla="*/ 318659 w 578992"/>
                    <a:gd name="connsiteY11" fmla="*/ 373288 h 606657"/>
                    <a:gd name="connsiteX12" fmla="*/ 345269 w 578992"/>
                    <a:gd name="connsiteY12" fmla="*/ 346719 h 606657"/>
                    <a:gd name="connsiteX13" fmla="*/ 233275 w 578992"/>
                    <a:gd name="connsiteY13" fmla="*/ 312148 h 606657"/>
                    <a:gd name="connsiteX14" fmla="*/ 255262 w 578992"/>
                    <a:gd name="connsiteY14" fmla="*/ 334095 h 606657"/>
                    <a:gd name="connsiteX15" fmla="*/ 281255 w 578992"/>
                    <a:gd name="connsiteY15" fmla="*/ 357464 h 606657"/>
                    <a:gd name="connsiteX16" fmla="*/ 289000 w 578992"/>
                    <a:gd name="connsiteY16" fmla="*/ 365016 h 606657"/>
                    <a:gd name="connsiteX17" fmla="*/ 300127 w 578992"/>
                    <a:gd name="connsiteY17" fmla="*/ 416019 h 606657"/>
                    <a:gd name="connsiteX18" fmla="*/ 298791 w 578992"/>
                    <a:gd name="connsiteY18" fmla="*/ 422416 h 606657"/>
                    <a:gd name="connsiteX19" fmla="*/ 260514 w 578992"/>
                    <a:gd name="connsiteY19" fmla="*/ 407844 h 606657"/>
                    <a:gd name="connsiteX20" fmla="*/ 260514 w 578992"/>
                    <a:gd name="connsiteY20" fmla="*/ 398159 h 606657"/>
                    <a:gd name="connsiteX21" fmla="*/ 211822 w 578992"/>
                    <a:gd name="connsiteY21" fmla="*/ 335339 h 606657"/>
                    <a:gd name="connsiteX22" fmla="*/ 233275 w 578992"/>
                    <a:gd name="connsiteY22" fmla="*/ 312148 h 606657"/>
                    <a:gd name="connsiteX23" fmla="*/ 283295 w 578992"/>
                    <a:gd name="connsiteY23" fmla="*/ 133638 h 606657"/>
                    <a:gd name="connsiteX24" fmla="*/ 303944 w 578992"/>
                    <a:gd name="connsiteY24" fmla="*/ 155858 h 606657"/>
                    <a:gd name="connsiteX25" fmla="*/ 303944 w 578992"/>
                    <a:gd name="connsiteY25" fmla="*/ 165457 h 606657"/>
                    <a:gd name="connsiteX26" fmla="*/ 352630 w 578992"/>
                    <a:gd name="connsiteY26" fmla="*/ 228294 h 606657"/>
                    <a:gd name="connsiteX27" fmla="*/ 331180 w 578992"/>
                    <a:gd name="connsiteY27" fmla="*/ 251580 h 606657"/>
                    <a:gd name="connsiteX28" fmla="*/ 309196 w 578992"/>
                    <a:gd name="connsiteY28" fmla="*/ 229538 h 606657"/>
                    <a:gd name="connsiteX29" fmla="*/ 283206 w 578992"/>
                    <a:gd name="connsiteY29" fmla="*/ 206252 h 606657"/>
                    <a:gd name="connsiteX30" fmla="*/ 256327 w 578992"/>
                    <a:gd name="connsiteY30" fmla="*/ 240648 h 606657"/>
                    <a:gd name="connsiteX31" fmla="*/ 282583 w 578992"/>
                    <a:gd name="connsiteY31" fmla="*/ 260112 h 606657"/>
                    <a:gd name="connsiteX32" fmla="*/ 348625 w 578992"/>
                    <a:gd name="connsiteY32" fmla="*/ 307306 h 606657"/>
                    <a:gd name="connsiteX33" fmla="*/ 341594 w 578992"/>
                    <a:gd name="connsiteY33" fmla="*/ 317083 h 606657"/>
                    <a:gd name="connsiteX34" fmla="*/ 316494 w 578992"/>
                    <a:gd name="connsiteY34" fmla="*/ 322594 h 606657"/>
                    <a:gd name="connsiteX35" fmla="*/ 306792 w 578992"/>
                    <a:gd name="connsiteY35" fmla="*/ 319305 h 606657"/>
                    <a:gd name="connsiteX36" fmla="*/ 282227 w 578992"/>
                    <a:gd name="connsiteY36" fmla="*/ 303485 h 606657"/>
                    <a:gd name="connsiteX37" fmla="*/ 211825 w 578992"/>
                    <a:gd name="connsiteY37" fmla="*/ 234604 h 606657"/>
                    <a:gd name="connsiteX38" fmla="*/ 260510 w 578992"/>
                    <a:gd name="connsiteY38" fmla="*/ 166612 h 606657"/>
                    <a:gd name="connsiteX39" fmla="*/ 260510 w 578992"/>
                    <a:gd name="connsiteY39" fmla="*/ 155236 h 606657"/>
                    <a:gd name="connsiteX40" fmla="*/ 283295 w 578992"/>
                    <a:gd name="connsiteY40" fmla="*/ 133638 h 606657"/>
                    <a:gd name="connsiteX41" fmla="*/ 282248 w 578992"/>
                    <a:gd name="connsiteY41" fmla="*/ 0 h 606657"/>
                    <a:gd name="connsiteX42" fmla="*/ 551768 w 578992"/>
                    <a:gd name="connsiteY42" fmla="*/ 365640 h 606657"/>
                    <a:gd name="connsiteX43" fmla="*/ 541888 w 578992"/>
                    <a:gd name="connsiteY43" fmla="*/ 369995 h 606657"/>
                    <a:gd name="connsiteX44" fmla="*/ 534768 w 578992"/>
                    <a:gd name="connsiteY44" fmla="*/ 367507 h 606657"/>
                    <a:gd name="connsiteX45" fmla="*/ 487148 w 578992"/>
                    <a:gd name="connsiteY45" fmla="*/ 354797 h 606657"/>
                    <a:gd name="connsiteX46" fmla="*/ 482163 w 578992"/>
                    <a:gd name="connsiteY46" fmla="*/ 345554 h 606657"/>
                    <a:gd name="connsiteX47" fmla="*/ 282248 w 578992"/>
                    <a:gd name="connsiteY47" fmla="*/ 72257 h 606657"/>
                    <a:gd name="connsiteX48" fmla="*/ 72364 w 578992"/>
                    <a:gd name="connsiteY48" fmla="*/ 281829 h 606657"/>
                    <a:gd name="connsiteX49" fmla="*/ 313134 w 578992"/>
                    <a:gd name="connsiteY49" fmla="*/ 489180 h 606657"/>
                    <a:gd name="connsiteX50" fmla="*/ 321145 w 578992"/>
                    <a:gd name="connsiteY50" fmla="*/ 494423 h 606657"/>
                    <a:gd name="connsiteX51" fmla="*/ 336277 w 578992"/>
                    <a:gd name="connsiteY51" fmla="*/ 550771 h 606657"/>
                    <a:gd name="connsiteX52" fmla="*/ 330580 w 578992"/>
                    <a:gd name="connsiteY52" fmla="*/ 559748 h 606657"/>
                    <a:gd name="connsiteX53" fmla="*/ 0 w 578992"/>
                    <a:gd name="connsiteY53" fmla="*/ 281829 h 606657"/>
                    <a:gd name="connsiteX54" fmla="*/ 282248 w 578992"/>
                    <a:gd name="connsiteY54" fmla="*/ 0 h 606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578992" h="606657">
                      <a:moveTo>
                        <a:pt x="345269" y="346719"/>
                      </a:moveTo>
                      <a:lnTo>
                        <a:pt x="527264" y="395415"/>
                      </a:lnTo>
                      <a:cubicBezTo>
                        <a:pt x="543372" y="399769"/>
                        <a:pt x="548801" y="419940"/>
                        <a:pt x="536965" y="431758"/>
                      </a:cubicBezTo>
                      <a:lnTo>
                        <a:pt x="512135" y="456550"/>
                      </a:lnTo>
                      <a:lnTo>
                        <a:pt x="572652" y="516975"/>
                      </a:lnTo>
                      <a:cubicBezTo>
                        <a:pt x="581106" y="525506"/>
                        <a:pt x="581106" y="539190"/>
                        <a:pt x="572652" y="547632"/>
                      </a:cubicBezTo>
                      <a:lnTo>
                        <a:pt x="519877" y="600326"/>
                      </a:lnTo>
                      <a:cubicBezTo>
                        <a:pt x="511334" y="608768"/>
                        <a:pt x="497629" y="608768"/>
                        <a:pt x="489174" y="600326"/>
                      </a:cubicBezTo>
                      <a:lnTo>
                        <a:pt x="428657" y="539901"/>
                      </a:lnTo>
                      <a:lnTo>
                        <a:pt x="403739" y="564782"/>
                      </a:lnTo>
                      <a:cubicBezTo>
                        <a:pt x="393148" y="575357"/>
                        <a:pt x="372501" y="574024"/>
                        <a:pt x="366628" y="552075"/>
                      </a:cubicBezTo>
                      <a:cubicBezTo>
                        <a:pt x="366005" y="549854"/>
                        <a:pt x="319015" y="374799"/>
                        <a:pt x="318659" y="373288"/>
                      </a:cubicBezTo>
                      <a:cubicBezTo>
                        <a:pt x="314298" y="357205"/>
                        <a:pt x="329071" y="342454"/>
                        <a:pt x="345269" y="346719"/>
                      </a:cubicBezTo>
                      <a:close/>
                      <a:moveTo>
                        <a:pt x="233275" y="312148"/>
                      </a:moveTo>
                      <a:cubicBezTo>
                        <a:pt x="245470" y="311970"/>
                        <a:pt x="255440" y="321922"/>
                        <a:pt x="255262" y="334095"/>
                      </a:cubicBezTo>
                      <a:cubicBezTo>
                        <a:pt x="255084" y="345646"/>
                        <a:pt x="263986" y="357464"/>
                        <a:pt x="281255" y="357464"/>
                      </a:cubicBezTo>
                      <a:cubicBezTo>
                        <a:pt x="286329" y="357464"/>
                        <a:pt x="289267" y="361195"/>
                        <a:pt x="289000" y="365016"/>
                      </a:cubicBezTo>
                      <a:cubicBezTo>
                        <a:pt x="288465" y="375412"/>
                        <a:pt x="290068" y="378611"/>
                        <a:pt x="300127" y="416019"/>
                      </a:cubicBezTo>
                      <a:cubicBezTo>
                        <a:pt x="300750" y="418240"/>
                        <a:pt x="300305" y="420639"/>
                        <a:pt x="298791" y="422416"/>
                      </a:cubicBezTo>
                      <a:cubicBezTo>
                        <a:pt x="285706" y="437788"/>
                        <a:pt x="260514" y="428458"/>
                        <a:pt x="260514" y="407844"/>
                      </a:cubicBezTo>
                      <a:lnTo>
                        <a:pt x="260514" y="398159"/>
                      </a:lnTo>
                      <a:cubicBezTo>
                        <a:pt x="232919" y="390340"/>
                        <a:pt x="212534" y="365283"/>
                        <a:pt x="211822" y="335339"/>
                      </a:cubicBezTo>
                      <a:cubicBezTo>
                        <a:pt x="211555" y="323077"/>
                        <a:pt x="220902" y="312237"/>
                        <a:pt x="233275" y="312148"/>
                      </a:cubicBezTo>
                      <a:close/>
                      <a:moveTo>
                        <a:pt x="283295" y="133638"/>
                      </a:moveTo>
                      <a:cubicBezTo>
                        <a:pt x="294955" y="134171"/>
                        <a:pt x="303944" y="144215"/>
                        <a:pt x="303944" y="155858"/>
                      </a:cubicBezTo>
                      <a:lnTo>
                        <a:pt x="303944" y="165457"/>
                      </a:lnTo>
                      <a:cubicBezTo>
                        <a:pt x="331536" y="173367"/>
                        <a:pt x="351918" y="198430"/>
                        <a:pt x="352630" y="228294"/>
                      </a:cubicBezTo>
                      <a:cubicBezTo>
                        <a:pt x="352897" y="240648"/>
                        <a:pt x="343552" y="251402"/>
                        <a:pt x="331180" y="251580"/>
                      </a:cubicBezTo>
                      <a:cubicBezTo>
                        <a:pt x="318987" y="251757"/>
                        <a:pt x="309018" y="241803"/>
                        <a:pt x="309196" y="229538"/>
                      </a:cubicBezTo>
                      <a:cubicBezTo>
                        <a:pt x="309374" y="218073"/>
                        <a:pt x="300473" y="206252"/>
                        <a:pt x="283206" y="206252"/>
                      </a:cubicBezTo>
                      <a:cubicBezTo>
                        <a:pt x="265583" y="206252"/>
                        <a:pt x="251076" y="222783"/>
                        <a:pt x="256327" y="240648"/>
                      </a:cubicBezTo>
                      <a:cubicBezTo>
                        <a:pt x="259709" y="252202"/>
                        <a:pt x="270568" y="260112"/>
                        <a:pt x="282583" y="260112"/>
                      </a:cubicBezTo>
                      <a:cubicBezTo>
                        <a:pt x="312845" y="260290"/>
                        <a:pt x="339013" y="280021"/>
                        <a:pt x="348625" y="307306"/>
                      </a:cubicBezTo>
                      <a:cubicBezTo>
                        <a:pt x="350405" y="312106"/>
                        <a:pt x="346756" y="317350"/>
                        <a:pt x="341594" y="317083"/>
                      </a:cubicBezTo>
                      <a:cubicBezTo>
                        <a:pt x="332960" y="316728"/>
                        <a:pt x="324327" y="318594"/>
                        <a:pt x="316494" y="322594"/>
                      </a:cubicBezTo>
                      <a:cubicBezTo>
                        <a:pt x="312934" y="324460"/>
                        <a:pt x="308484" y="322949"/>
                        <a:pt x="306792" y="319305"/>
                      </a:cubicBezTo>
                      <a:cubicBezTo>
                        <a:pt x="302520" y="310062"/>
                        <a:pt x="293086" y="303485"/>
                        <a:pt x="282227" y="303485"/>
                      </a:cubicBezTo>
                      <a:cubicBezTo>
                        <a:pt x="244133" y="303485"/>
                        <a:pt x="212537" y="272555"/>
                        <a:pt x="211825" y="234604"/>
                      </a:cubicBezTo>
                      <a:cubicBezTo>
                        <a:pt x="211202" y="203141"/>
                        <a:pt x="231673" y="176300"/>
                        <a:pt x="260510" y="166612"/>
                      </a:cubicBezTo>
                      <a:lnTo>
                        <a:pt x="260510" y="155236"/>
                      </a:lnTo>
                      <a:cubicBezTo>
                        <a:pt x="260510" y="142970"/>
                        <a:pt x="270835" y="133016"/>
                        <a:pt x="283295" y="133638"/>
                      </a:cubicBezTo>
                      <a:close/>
                      <a:moveTo>
                        <a:pt x="282248" y="0"/>
                      </a:moveTo>
                      <a:cubicBezTo>
                        <a:pt x="471126" y="0"/>
                        <a:pt x="608556" y="183353"/>
                        <a:pt x="551768" y="365640"/>
                      </a:cubicBezTo>
                      <a:cubicBezTo>
                        <a:pt x="550522" y="369729"/>
                        <a:pt x="545894" y="371773"/>
                        <a:pt x="541888" y="369995"/>
                      </a:cubicBezTo>
                      <a:cubicBezTo>
                        <a:pt x="539574" y="369018"/>
                        <a:pt x="537260" y="368218"/>
                        <a:pt x="534768" y="367507"/>
                      </a:cubicBezTo>
                      <a:lnTo>
                        <a:pt x="487148" y="354797"/>
                      </a:lnTo>
                      <a:cubicBezTo>
                        <a:pt x="483142" y="353731"/>
                        <a:pt x="480917" y="349554"/>
                        <a:pt x="482163" y="345554"/>
                      </a:cubicBezTo>
                      <a:cubicBezTo>
                        <a:pt x="525600" y="210372"/>
                        <a:pt x="423773" y="72257"/>
                        <a:pt x="282248" y="72257"/>
                      </a:cubicBezTo>
                      <a:cubicBezTo>
                        <a:pt x="166536" y="72257"/>
                        <a:pt x="72364" y="166289"/>
                        <a:pt x="72364" y="281829"/>
                      </a:cubicBezTo>
                      <a:cubicBezTo>
                        <a:pt x="72364" y="410257"/>
                        <a:pt x="187453" y="507933"/>
                        <a:pt x="313134" y="489180"/>
                      </a:cubicBezTo>
                      <a:cubicBezTo>
                        <a:pt x="316784" y="488646"/>
                        <a:pt x="320255" y="490957"/>
                        <a:pt x="321145" y="494423"/>
                      </a:cubicBezTo>
                      <a:lnTo>
                        <a:pt x="336277" y="550771"/>
                      </a:lnTo>
                      <a:cubicBezTo>
                        <a:pt x="337345" y="554860"/>
                        <a:pt x="334764" y="559037"/>
                        <a:pt x="330580" y="559748"/>
                      </a:cubicBezTo>
                      <a:cubicBezTo>
                        <a:pt x="163332" y="589433"/>
                        <a:pt x="0" y="461006"/>
                        <a:pt x="0" y="281829"/>
                      </a:cubicBezTo>
                      <a:cubicBezTo>
                        <a:pt x="0" y="126472"/>
                        <a:pt x="126571" y="0"/>
                        <a:pt x="282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92500"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îs1íḍé">
                <a:extLst>
                  <a:ext uri="{FF2B5EF4-FFF2-40B4-BE49-F238E27FC236}">
                    <a16:creationId xmlns:a16="http://schemas.microsoft.com/office/drawing/2014/main" id="{0B231098-7436-46A6-8FC3-502D7AF01D15}"/>
                  </a:ext>
                </a:extLst>
              </p:cNvPr>
              <p:cNvGrpSpPr/>
              <p:nvPr/>
            </p:nvGrpSpPr>
            <p:grpSpPr>
              <a:xfrm>
                <a:off x="7714061" y="1486202"/>
                <a:ext cx="3209726" cy="1292496"/>
                <a:chOff x="719137" y="1429926"/>
                <a:chExt cx="5376847" cy="1292496"/>
              </a:xfrm>
            </p:grpSpPr>
            <p:sp>
              <p:nvSpPr>
                <p:cNvPr id="20" name="íṩļiḋé">
                  <a:extLst>
                    <a:ext uri="{FF2B5EF4-FFF2-40B4-BE49-F238E27FC236}">
                      <a16:creationId xmlns:a16="http://schemas.microsoft.com/office/drawing/2014/main" id="{7A337828-21DB-4809-B10A-9131C81F7B72}"/>
                    </a:ext>
                  </a:extLst>
                </p:cNvPr>
                <p:cNvSpPr/>
                <p:nvPr/>
              </p:nvSpPr>
              <p:spPr bwMode="auto">
                <a:xfrm>
                  <a:off x="719137" y="1871731"/>
                  <a:ext cx="5376847" cy="8506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600" dirty="0"/>
                    <a:t>… …</a:t>
                  </a:r>
                </a:p>
              </p:txBody>
            </p:sp>
            <p:sp>
              <p:nvSpPr>
                <p:cNvPr id="21" name="iṥlíḋé">
                  <a:extLst>
                    <a:ext uri="{FF2B5EF4-FFF2-40B4-BE49-F238E27FC236}">
                      <a16:creationId xmlns:a16="http://schemas.microsoft.com/office/drawing/2014/main" id="{BA54E456-5C76-4041-B889-3FBC4B415269}"/>
                    </a:ext>
                  </a:extLst>
                </p:cNvPr>
                <p:cNvSpPr txBox="1"/>
                <p:nvPr/>
              </p:nvSpPr>
              <p:spPr bwMode="auto">
                <a:xfrm>
                  <a:off x="719137" y="1429926"/>
                  <a:ext cx="5376847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/>
                    <a:t>此处输入标题</a:t>
                  </a:r>
                  <a:endParaRPr lang="en-US" altLang="zh-CN" sz="2000" b="1" dirty="0"/>
                </a:p>
              </p:txBody>
            </p:sp>
          </p:grpSp>
        </p:grpSp>
        <p:grpSp>
          <p:nvGrpSpPr>
            <p:cNvPr id="11" name="ïŝļîḋé">
              <a:extLst>
                <a:ext uri="{FF2B5EF4-FFF2-40B4-BE49-F238E27FC236}">
                  <a16:creationId xmlns:a16="http://schemas.microsoft.com/office/drawing/2014/main" id="{856FE13E-7041-4DA5-8B71-4370130CF104}"/>
                </a:ext>
              </a:extLst>
            </p:cNvPr>
            <p:cNvGrpSpPr/>
            <p:nvPr/>
          </p:nvGrpSpPr>
          <p:grpSpPr>
            <a:xfrm>
              <a:off x="6800652" y="4487727"/>
              <a:ext cx="4123135" cy="1292496"/>
              <a:chOff x="6800652" y="1486202"/>
              <a:chExt cx="4123135" cy="1292496"/>
            </a:xfrm>
          </p:grpSpPr>
          <p:grpSp>
            <p:nvGrpSpPr>
              <p:cNvPr id="12" name="iṣḻidè">
                <a:extLst>
                  <a:ext uri="{FF2B5EF4-FFF2-40B4-BE49-F238E27FC236}">
                    <a16:creationId xmlns:a16="http://schemas.microsoft.com/office/drawing/2014/main" id="{83D9FDA7-30C5-455D-ADA0-AF7F51061C61}"/>
                  </a:ext>
                </a:extLst>
              </p:cNvPr>
              <p:cNvGrpSpPr/>
              <p:nvPr/>
            </p:nvGrpSpPr>
            <p:grpSpPr>
              <a:xfrm>
                <a:off x="6800652" y="1589828"/>
                <a:ext cx="676672" cy="676358"/>
                <a:chOff x="2953472" y="3177454"/>
                <a:chExt cx="1008468" cy="1008000"/>
              </a:xfrm>
            </p:grpSpPr>
            <p:sp>
              <p:nvSpPr>
                <p:cNvPr id="16" name="íṣlíḑê">
                  <a:extLst>
                    <a:ext uri="{FF2B5EF4-FFF2-40B4-BE49-F238E27FC236}">
                      <a16:creationId xmlns:a16="http://schemas.microsoft.com/office/drawing/2014/main" id="{4995C651-8B4F-471F-972F-306FB439D908}"/>
                    </a:ext>
                  </a:extLst>
                </p:cNvPr>
                <p:cNvSpPr/>
                <p:nvPr/>
              </p:nvSpPr>
              <p:spPr>
                <a:xfrm>
                  <a:off x="2953472" y="3177454"/>
                  <a:ext cx="1008468" cy="1008000"/>
                </a:xfrm>
                <a:custGeom>
                  <a:avLst/>
                  <a:gdLst>
                    <a:gd name="connsiteX0" fmla="*/ 0 w 1260455"/>
                    <a:gd name="connsiteY0" fmla="*/ 630228 h 1260455"/>
                    <a:gd name="connsiteX1" fmla="*/ 630228 w 1260455"/>
                    <a:gd name="connsiteY1" fmla="*/ 0 h 1260455"/>
                    <a:gd name="connsiteX2" fmla="*/ 1260456 w 1260455"/>
                    <a:gd name="connsiteY2" fmla="*/ 630228 h 1260455"/>
                    <a:gd name="connsiteX3" fmla="*/ 630228 w 1260455"/>
                    <a:gd name="connsiteY3" fmla="*/ 1260456 h 1260455"/>
                    <a:gd name="connsiteX4" fmla="*/ 0 w 1260455"/>
                    <a:gd name="connsiteY4" fmla="*/ 630228 h 1260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0455" h="1260455">
                      <a:moveTo>
                        <a:pt x="0" y="630228"/>
                      </a:moveTo>
                      <a:cubicBezTo>
                        <a:pt x="0" y="282163"/>
                        <a:pt x="282163" y="0"/>
                        <a:pt x="630228" y="0"/>
                      </a:cubicBezTo>
                      <a:cubicBezTo>
                        <a:pt x="978293" y="0"/>
                        <a:pt x="1260456" y="282163"/>
                        <a:pt x="1260456" y="630228"/>
                      </a:cubicBezTo>
                      <a:cubicBezTo>
                        <a:pt x="1260456" y="978293"/>
                        <a:pt x="978293" y="1260456"/>
                        <a:pt x="630228" y="1260456"/>
                      </a:cubicBezTo>
                      <a:cubicBezTo>
                        <a:pt x="282163" y="1260456"/>
                        <a:pt x="0" y="978293"/>
                        <a:pt x="0" y="630228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îšľiḍe">
                  <a:extLst>
                    <a:ext uri="{FF2B5EF4-FFF2-40B4-BE49-F238E27FC236}">
                      <a16:creationId xmlns:a16="http://schemas.microsoft.com/office/drawing/2014/main" id="{733FAF7F-1A1E-46F5-AC05-A750AF55FDEC}"/>
                    </a:ext>
                  </a:extLst>
                </p:cNvPr>
                <p:cNvSpPr/>
                <p:nvPr/>
              </p:nvSpPr>
              <p:spPr>
                <a:xfrm>
                  <a:off x="3224404" y="3437005"/>
                  <a:ext cx="466604" cy="488898"/>
                </a:xfrm>
                <a:custGeom>
                  <a:avLst/>
                  <a:gdLst>
                    <a:gd name="connsiteX0" fmla="*/ 345269 w 578992"/>
                    <a:gd name="connsiteY0" fmla="*/ 346719 h 606657"/>
                    <a:gd name="connsiteX1" fmla="*/ 527264 w 578992"/>
                    <a:gd name="connsiteY1" fmla="*/ 395415 h 606657"/>
                    <a:gd name="connsiteX2" fmla="*/ 536965 w 578992"/>
                    <a:gd name="connsiteY2" fmla="*/ 431758 h 606657"/>
                    <a:gd name="connsiteX3" fmla="*/ 512135 w 578992"/>
                    <a:gd name="connsiteY3" fmla="*/ 456550 h 606657"/>
                    <a:gd name="connsiteX4" fmla="*/ 572652 w 578992"/>
                    <a:gd name="connsiteY4" fmla="*/ 516975 h 606657"/>
                    <a:gd name="connsiteX5" fmla="*/ 572652 w 578992"/>
                    <a:gd name="connsiteY5" fmla="*/ 547632 h 606657"/>
                    <a:gd name="connsiteX6" fmla="*/ 519877 w 578992"/>
                    <a:gd name="connsiteY6" fmla="*/ 600326 h 606657"/>
                    <a:gd name="connsiteX7" fmla="*/ 489174 w 578992"/>
                    <a:gd name="connsiteY7" fmla="*/ 600326 h 606657"/>
                    <a:gd name="connsiteX8" fmla="*/ 428657 w 578992"/>
                    <a:gd name="connsiteY8" fmla="*/ 539901 h 606657"/>
                    <a:gd name="connsiteX9" fmla="*/ 403739 w 578992"/>
                    <a:gd name="connsiteY9" fmla="*/ 564782 h 606657"/>
                    <a:gd name="connsiteX10" fmla="*/ 366628 w 578992"/>
                    <a:gd name="connsiteY10" fmla="*/ 552075 h 606657"/>
                    <a:gd name="connsiteX11" fmla="*/ 318659 w 578992"/>
                    <a:gd name="connsiteY11" fmla="*/ 373288 h 606657"/>
                    <a:gd name="connsiteX12" fmla="*/ 345269 w 578992"/>
                    <a:gd name="connsiteY12" fmla="*/ 346719 h 606657"/>
                    <a:gd name="connsiteX13" fmla="*/ 233275 w 578992"/>
                    <a:gd name="connsiteY13" fmla="*/ 312148 h 606657"/>
                    <a:gd name="connsiteX14" fmla="*/ 255262 w 578992"/>
                    <a:gd name="connsiteY14" fmla="*/ 334095 h 606657"/>
                    <a:gd name="connsiteX15" fmla="*/ 281255 w 578992"/>
                    <a:gd name="connsiteY15" fmla="*/ 357464 h 606657"/>
                    <a:gd name="connsiteX16" fmla="*/ 289000 w 578992"/>
                    <a:gd name="connsiteY16" fmla="*/ 365016 h 606657"/>
                    <a:gd name="connsiteX17" fmla="*/ 300127 w 578992"/>
                    <a:gd name="connsiteY17" fmla="*/ 416019 h 606657"/>
                    <a:gd name="connsiteX18" fmla="*/ 298791 w 578992"/>
                    <a:gd name="connsiteY18" fmla="*/ 422416 h 606657"/>
                    <a:gd name="connsiteX19" fmla="*/ 260514 w 578992"/>
                    <a:gd name="connsiteY19" fmla="*/ 407844 h 606657"/>
                    <a:gd name="connsiteX20" fmla="*/ 260514 w 578992"/>
                    <a:gd name="connsiteY20" fmla="*/ 398159 h 606657"/>
                    <a:gd name="connsiteX21" fmla="*/ 211822 w 578992"/>
                    <a:gd name="connsiteY21" fmla="*/ 335339 h 606657"/>
                    <a:gd name="connsiteX22" fmla="*/ 233275 w 578992"/>
                    <a:gd name="connsiteY22" fmla="*/ 312148 h 606657"/>
                    <a:gd name="connsiteX23" fmla="*/ 283295 w 578992"/>
                    <a:gd name="connsiteY23" fmla="*/ 133638 h 606657"/>
                    <a:gd name="connsiteX24" fmla="*/ 303944 w 578992"/>
                    <a:gd name="connsiteY24" fmla="*/ 155858 h 606657"/>
                    <a:gd name="connsiteX25" fmla="*/ 303944 w 578992"/>
                    <a:gd name="connsiteY25" fmla="*/ 165457 h 606657"/>
                    <a:gd name="connsiteX26" fmla="*/ 352630 w 578992"/>
                    <a:gd name="connsiteY26" fmla="*/ 228294 h 606657"/>
                    <a:gd name="connsiteX27" fmla="*/ 331180 w 578992"/>
                    <a:gd name="connsiteY27" fmla="*/ 251580 h 606657"/>
                    <a:gd name="connsiteX28" fmla="*/ 309196 w 578992"/>
                    <a:gd name="connsiteY28" fmla="*/ 229538 h 606657"/>
                    <a:gd name="connsiteX29" fmla="*/ 283206 w 578992"/>
                    <a:gd name="connsiteY29" fmla="*/ 206252 h 606657"/>
                    <a:gd name="connsiteX30" fmla="*/ 256327 w 578992"/>
                    <a:gd name="connsiteY30" fmla="*/ 240648 h 606657"/>
                    <a:gd name="connsiteX31" fmla="*/ 282583 w 578992"/>
                    <a:gd name="connsiteY31" fmla="*/ 260112 h 606657"/>
                    <a:gd name="connsiteX32" fmla="*/ 348625 w 578992"/>
                    <a:gd name="connsiteY32" fmla="*/ 307306 h 606657"/>
                    <a:gd name="connsiteX33" fmla="*/ 341594 w 578992"/>
                    <a:gd name="connsiteY33" fmla="*/ 317083 h 606657"/>
                    <a:gd name="connsiteX34" fmla="*/ 316494 w 578992"/>
                    <a:gd name="connsiteY34" fmla="*/ 322594 h 606657"/>
                    <a:gd name="connsiteX35" fmla="*/ 306792 w 578992"/>
                    <a:gd name="connsiteY35" fmla="*/ 319305 h 606657"/>
                    <a:gd name="connsiteX36" fmla="*/ 282227 w 578992"/>
                    <a:gd name="connsiteY36" fmla="*/ 303485 h 606657"/>
                    <a:gd name="connsiteX37" fmla="*/ 211825 w 578992"/>
                    <a:gd name="connsiteY37" fmla="*/ 234604 h 606657"/>
                    <a:gd name="connsiteX38" fmla="*/ 260510 w 578992"/>
                    <a:gd name="connsiteY38" fmla="*/ 166612 h 606657"/>
                    <a:gd name="connsiteX39" fmla="*/ 260510 w 578992"/>
                    <a:gd name="connsiteY39" fmla="*/ 155236 h 606657"/>
                    <a:gd name="connsiteX40" fmla="*/ 283295 w 578992"/>
                    <a:gd name="connsiteY40" fmla="*/ 133638 h 606657"/>
                    <a:gd name="connsiteX41" fmla="*/ 282248 w 578992"/>
                    <a:gd name="connsiteY41" fmla="*/ 0 h 606657"/>
                    <a:gd name="connsiteX42" fmla="*/ 551768 w 578992"/>
                    <a:gd name="connsiteY42" fmla="*/ 365640 h 606657"/>
                    <a:gd name="connsiteX43" fmla="*/ 541888 w 578992"/>
                    <a:gd name="connsiteY43" fmla="*/ 369995 h 606657"/>
                    <a:gd name="connsiteX44" fmla="*/ 534768 w 578992"/>
                    <a:gd name="connsiteY44" fmla="*/ 367507 h 606657"/>
                    <a:gd name="connsiteX45" fmla="*/ 487148 w 578992"/>
                    <a:gd name="connsiteY45" fmla="*/ 354797 h 606657"/>
                    <a:gd name="connsiteX46" fmla="*/ 482163 w 578992"/>
                    <a:gd name="connsiteY46" fmla="*/ 345554 h 606657"/>
                    <a:gd name="connsiteX47" fmla="*/ 282248 w 578992"/>
                    <a:gd name="connsiteY47" fmla="*/ 72257 h 606657"/>
                    <a:gd name="connsiteX48" fmla="*/ 72364 w 578992"/>
                    <a:gd name="connsiteY48" fmla="*/ 281829 h 606657"/>
                    <a:gd name="connsiteX49" fmla="*/ 313134 w 578992"/>
                    <a:gd name="connsiteY49" fmla="*/ 489180 h 606657"/>
                    <a:gd name="connsiteX50" fmla="*/ 321145 w 578992"/>
                    <a:gd name="connsiteY50" fmla="*/ 494423 h 606657"/>
                    <a:gd name="connsiteX51" fmla="*/ 336277 w 578992"/>
                    <a:gd name="connsiteY51" fmla="*/ 550771 h 606657"/>
                    <a:gd name="connsiteX52" fmla="*/ 330580 w 578992"/>
                    <a:gd name="connsiteY52" fmla="*/ 559748 h 606657"/>
                    <a:gd name="connsiteX53" fmla="*/ 0 w 578992"/>
                    <a:gd name="connsiteY53" fmla="*/ 281829 h 606657"/>
                    <a:gd name="connsiteX54" fmla="*/ 282248 w 578992"/>
                    <a:gd name="connsiteY54" fmla="*/ 0 h 606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578992" h="606657">
                      <a:moveTo>
                        <a:pt x="345269" y="346719"/>
                      </a:moveTo>
                      <a:lnTo>
                        <a:pt x="527264" y="395415"/>
                      </a:lnTo>
                      <a:cubicBezTo>
                        <a:pt x="543372" y="399769"/>
                        <a:pt x="548801" y="419940"/>
                        <a:pt x="536965" y="431758"/>
                      </a:cubicBezTo>
                      <a:lnTo>
                        <a:pt x="512135" y="456550"/>
                      </a:lnTo>
                      <a:lnTo>
                        <a:pt x="572652" y="516975"/>
                      </a:lnTo>
                      <a:cubicBezTo>
                        <a:pt x="581106" y="525506"/>
                        <a:pt x="581106" y="539190"/>
                        <a:pt x="572652" y="547632"/>
                      </a:cubicBezTo>
                      <a:lnTo>
                        <a:pt x="519877" y="600326"/>
                      </a:lnTo>
                      <a:cubicBezTo>
                        <a:pt x="511334" y="608768"/>
                        <a:pt x="497629" y="608768"/>
                        <a:pt x="489174" y="600326"/>
                      </a:cubicBezTo>
                      <a:lnTo>
                        <a:pt x="428657" y="539901"/>
                      </a:lnTo>
                      <a:lnTo>
                        <a:pt x="403739" y="564782"/>
                      </a:lnTo>
                      <a:cubicBezTo>
                        <a:pt x="393148" y="575357"/>
                        <a:pt x="372501" y="574024"/>
                        <a:pt x="366628" y="552075"/>
                      </a:cubicBezTo>
                      <a:cubicBezTo>
                        <a:pt x="366005" y="549854"/>
                        <a:pt x="319015" y="374799"/>
                        <a:pt x="318659" y="373288"/>
                      </a:cubicBezTo>
                      <a:cubicBezTo>
                        <a:pt x="314298" y="357205"/>
                        <a:pt x="329071" y="342454"/>
                        <a:pt x="345269" y="346719"/>
                      </a:cubicBezTo>
                      <a:close/>
                      <a:moveTo>
                        <a:pt x="233275" y="312148"/>
                      </a:moveTo>
                      <a:cubicBezTo>
                        <a:pt x="245470" y="311970"/>
                        <a:pt x="255440" y="321922"/>
                        <a:pt x="255262" y="334095"/>
                      </a:cubicBezTo>
                      <a:cubicBezTo>
                        <a:pt x="255084" y="345646"/>
                        <a:pt x="263986" y="357464"/>
                        <a:pt x="281255" y="357464"/>
                      </a:cubicBezTo>
                      <a:cubicBezTo>
                        <a:pt x="286329" y="357464"/>
                        <a:pt x="289267" y="361195"/>
                        <a:pt x="289000" y="365016"/>
                      </a:cubicBezTo>
                      <a:cubicBezTo>
                        <a:pt x="288465" y="375412"/>
                        <a:pt x="290068" y="378611"/>
                        <a:pt x="300127" y="416019"/>
                      </a:cubicBezTo>
                      <a:cubicBezTo>
                        <a:pt x="300750" y="418240"/>
                        <a:pt x="300305" y="420639"/>
                        <a:pt x="298791" y="422416"/>
                      </a:cubicBezTo>
                      <a:cubicBezTo>
                        <a:pt x="285706" y="437788"/>
                        <a:pt x="260514" y="428458"/>
                        <a:pt x="260514" y="407844"/>
                      </a:cubicBezTo>
                      <a:lnTo>
                        <a:pt x="260514" y="398159"/>
                      </a:lnTo>
                      <a:cubicBezTo>
                        <a:pt x="232919" y="390340"/>
                        <a:pt x="212534" y="365283"/>
                        <a:pt x="211822" y="335339"/>
                      </a:cubicBezTo>
                      <a:cubicBezTo>
                        <a:pt x="211555" y="323077"/>
                        <a:pt x="220902" y="312237"/>
                        <a:pt x="233275" y="312148"/>
                      </a:cubicBezTo>
                      <a:close/>
                      <a:moveTo>
                        <a:pt x="283295" y="133638"/>
                      </a:moveTo>
                      <a:cubicBezTo>
                        <a:pt x="294955" y="134171"/>
                        <a:pt x="303944" y="144215"/>
                        <a:pt x="303944" y="155858"/>
                      </a:cubicBezTo>
                      <a:lnTo>
                        <a:pt x="303944" y="165457"/>
                      </a:lnTo>
                      <a:cubicBezTo>
                        <a:pt x="331536" y="173367"/>
                        <a:pt x="351918" y="198430"/>
                        <a:pt x="352630" y="228294"/>
                      </a:cubicBezTo>
                      <a:cubicBezTo>
                        <a:pt x="352897" y="240648"/>
                        <a:pt x="343552" y="251402"/>
                        <a:pt x="331180" y="251580"/>
                      </a:cubicBezTo>
                      <a:cubicBezTo>
                        <a:pt x="318987" y="251757"/>
                        <a:pt x="309018" y="241803"/>
                        <a:pt x="309196" y="229538"/>
                      </a:cubicBezTo>
                      <a:cubicBezTo>
                        <a:pt x="309374" y="218073"/>
                        <a:pt x="300473" y="206252"/>
                        <a:pt x="283206" y="206252"/>
                      </a:cubicBezTo>
                      <a:cubicBezTo>
                        <a:pt x="265583" y="206252"/>
                        <a:pt x="251076" y="222783"/>
                        <a:pt x="256327" y="240648"/>
                      </a:cubicBezTo>
                      <a:cubicBezTo>
                        <a:pt x="259709" y="252202"/>
                        <a:pt x="270568" y="260112"/>
                        <a:pt x="282583" y="260112"/>
                      </a:cubicBezTo>
                      <a:cubicBezTo>
                        <a:pt x="312845" y="260290"/>
                        <a:pt x="339013" y="280021"/>
                        <a:pt x="348625" y="307306"/>
                      </a:cubicBezTo>
                      <a:cubicBezTo>
                        <a:pt x="350405" y="312106"/>
                        <a:pt x="346756" y="317350"/>
                        <a:pt x="341594" y="317083"/>
                      </a:cubicBezTo>
                      <a:cubicBezTo>
                        <a:pt x="332960" y="316728"/>
                        <a:pt x="324327" y="318594"/>
                        <a:pt x="316494" y="322594"/>
                      </a:cubicBezTo>
                      <a:cubicBezTo>
                        <a:pt x="312934" y="324460"/>
                        <a:pt x="308484" y="322949"/>
                        <a:pt x="306792" y="319305"/>
                      </a:cubicBezTo>
                      <a:cubicBezTo>
                        <a:pt x="302520" y="310062"/>
                        <a:pt x="293086" y="303485"/>
                        <a:pt x="282227" y="303485"/>
                      </a:cubicBezTo>
                      <a:cubicBezTo>
                        <a:pt x="244133" y="303485"/>
                        <a:pt x="212537" y="272555"/>
                        <a:pt x="211825" y="234604"/>
                      </a:cubicBezTo>
                      <a:cubicBezTo>
                        <a:pt x="211202" y="203141"/>
                        <a:pt x="231673" y="176300"/>
                        <a:pt x="260510" y="166612"/>
                      </a:cubicBezTo>
                      <a:lnTo>
                        <a:pt x="260510" y="155236"/>
                      </a:lnTo>
                      <a:cubicBezTo>
                        <a:pt x="260510" y="142970"/>
                        <a:pt x="270835" y="133016"/>
                        <a:pt x="283295" y="133638"/>
                      </a:cubicBezTo>
                      <a:close/>
                      <a:moveTo>
                        <a:pt x="282248" y="0"/>
                      </a:moveTo>
                      <a:cubicBezTo>
                        <a:pt x="471126" y="0"/>
                        <a:pt x="608556" y="183353"/>
                        <a:pt x="551768" y="365640"/>
                      </a:cubicBezTo>
                      <a:cubicBezTo>
                        <a:pt x="550522" y="369729"/>
                        <a:pt x="545894" y="371773"/>
                        <a:pt x="541888" y="369995"/>
                      </a:cubicBezTo>
                      <a:cubicBezTo>
                        <a:pt x="539574" y="369018"/>
                        <a:pt x="537260" y="368218"/>
                        <a:pt x="534768" y="367507"/>
                      </a:cubicBezTo>
                      <a:lnTo>
                        <a:pt x="487148" y="354797"/>
                      </a:lnTo>
                      <a:cubicBezTo>
                        <a:pt x="483142" y="353731"/>
                        <a:pt x="480917" y="349554"/>
                        <a:pt x="482163" y="345554"/>
                      </a:cubicBezTo>
                      <a:cubicBezTo>
                        <a:pt x="525600" y="210372"/>
                        <a:pt x="423773" y="72257"/>
                        <a:pt x="282248" y="72257"/>
                      </a:cubicBezTo>
                      <a:cubicBezTo>
                        <a:pt x="166536" y="72257"/>
                        <a:pt x="72364" y="166289"/>
                        <a:pt x="72364" y="281829"/>
                      </a:cubicBezTo>
                      <a:cubicBezTo>
                        <a:pt x="72364" y="410257"/>
                        <a:pt x="187453" y="507933"/>
                        <a:pt x="313134" y="489180"/>
                      </a:cubicBezTo>
                      <a:cubicBezTo>
                        <a:pt x="316784" y="488646"/>
                        <a:pt x="320255" y="490957"/>
                        <a:pt x="321145" y="494423"/>
                      </a:cubicBezTo>
                      <a:lnTo>
                        <a:pt x="336277" y="550771"/>
                      </a:lnTo>
                      <a:cubicBezTo>
                        <a:pt x="337345" y="554860"/>
                        <a:pt x="334764" y="559037"/>
                        <a:pt x="330580" y="559748"/>
                      </a:cubicBezTo>
                      <a:cubicBezTo>
                        <a:pt x="163332" y="589433"/>
                        <a:pt x="0" y="461006"/>
                        <a:pt x="0" y="281829"/>
                      </a:cubicBezTo>
                      <a:cubicBezTo>
                        <a:pt x="0" y="126472"/>
                        <a:pt x="126571" y="0"/>
                        <a:pt x="282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92500"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iŝlïdè">
                <a:extLst>
                  <a:ext uri="{FF2B5EF4-FFF2-40B4-BE49-F238E27FC236}">
                    <a16:creationId xmlns:a16="http://schemas.microsoft.com/office/drawing/2014/main" id="{73791379-BE7B-4E85-9728-DB81718A9292}"/>
                  </a:ext>
                </a:extLst>
              </p:cNvPr>
              <p:cNvGrpSpPr/>
              <p:nvPr/>
            </p:nvGrpSpPr>
            <p:grpSpPr>
              <a:xfrm>
                <a:off x="7714061" y="1486202"/>
                <a:ext cx="3209726" cy="1292496"/>
                <a:chOff x="719137" y="1429926"/>
                <a:chExt cx="5376847" cy="1292496"/>
              </a:xfrm>
            </p:grpSpPr>
            <p:sp>
              <p:nvSpPr>
                <p:cNvPr id="14" name="íşļiḑe">
                  <a:extLst>
                    <a:ext uri="{FF2B5EF4-FFF2-40B4-BE49-F238E27FC236}">
                      <a16:creationId xmlns:a16="http://schemas.microsoft.com/office/drawing/2014/main" id="{6D316398-0D18-47A9-81C3-CE1D9ECFE152}"/>
                    </a:ext>
                  </a:extLst>
                </p:cNvPr>
                <p:cNvSpPr/>
                <p:nvPr/>
              </p:nvSpPr>
              <p:spPr bwMode="auto">
                <a:xfrm>
                  <a:off x="719137" y="1871731"/>
                  <a:ext cx="5376847" cy="8506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600" dirty="0"/>
                    <a:t>… …</a:t>
                  </a:r>
                </a:p>
              </p:txBody>
            </p:sp>
            <p:sp>
              <p:nvSpPr>
                <p:cNvPr id="15" name="ïŝ1iḑê">
                  <a:extLst>
                    <a:ext uri="{FF2B5EF4-FFF2-40B4-BE49-F238E27FC236}">
                      <a16:creationId xmlns:a16="http://schemas.microsoft.com/office/drawing/2014/main" id="{5C1EAA7D-1F6B-4AE8-878A-A9264B5240CF}"/>
                    </a:ext>
                  </a:extLst>
                </p:cNvPr>
                <p:cNvSpPr txBox="1"/>
                <p:nvPr/>
              </p:nvSpPr>
              <p:spPr bwMode="auto">
                <a:xfrm>
                  <a:off x="719137" y="1429926"/>
                  <a:ext cx="5376847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/>
                    <a:t>此处输入标题</a:t>
                  </a:r>
                  <a:endParaRPr lang="en-US" altLang="zh-CN" sz="2000" b="1" dirty="0"/>
                </a:p>
              </p:txBody>
            </p:sp>
          </p:grpSp>
        </p:grpSp>
      </p:grpSp>
      <p:grpSp>
        <p:nvGrpSpPr>
          <p:cNvPr id="30" name="iṩļîďè">
            <a:extLst>
              <a:ext uri="{FF2B5EF4-FFF2-40B4-BE49-F238E27FC236}">
                <a16:creationId xmlns:a16="http://schemas.microsoft.com/office/drawing/2014/main" id="{D11DA6F8-D057-4387-B305-6E43D1D80FC6}"/>
              </a:ext>
            </a:extLst>
          </p:cNvPr>
          <p:cNvGrpSpPr/>
          <p:nvPr/>
        </p:nvGrpSpPr>
        <p:grpSpPr>
          <a:xfrm>
            <a:off x="673101" y="2614613"/>
            <a:ext cx="4560177" cy="1096030"/>
            <a:chOff x="673101" y="2797552"/>
            <a:chExt cx="4127500" cy="1096030"/>
          </a:xfrm>
        </p:grpSpPr>
        <p:sp>
          <p:nvSpPr>
            <p:cNvPr id="31" name="íšļíḋé">
              <a:extLst>
                <a:ext uri="{FF2B5EF4-FFF2-40B4-BE49-F238E27FC236}">
                  <a16:creationId xmlns:a16="http://schemas.microsoft.com/office/drawing/2014/main" id="{E73D03E1-F463-4E97-8964-A1338F39EA07}"/>
                </a:ext>
              </a:extLst>
            </p:cNvPr>
            <p:cNvSpPr txBox="1"/>
            <p:nvPr/>
          </p:nvSpPr>
          <p:spPr>
            <a:xfrm>
              <a:off x="673101" y="2904992"/>
              <a:ext cx="4127500" cy="988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buSzPct val="25000"/>
              </a:pPr>
              <a:r>
                <a:rPr lang="zh-CN" altLang="en-US" sz="1600" dirty="0"/>
                <a:t>通过复制您的文本后，在此框中选择粘贴。通过复制您的文本后，在此框中选择粘贴。</a:t>
              </a:r>
              <a:endParaRPr lang="en-US" altLang="zh-CN" sz="1600" dirty="0"/>
            </a:p>
            <a:p>
              <a:pPr>
                <a:lnSpc>
                  <a:spcPct val="150000"/>
                </a:lnSpc>
                <a:buSzPct val="25000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>
                <a:lnSpc>
                  <a:spcPct val="150000"/>
                </a:lnSpc>
                <a:buSzPct val="25000"/>
              </a:pPr>
              <a:endParaRPr lang="en-US" altLang="zh-CN" sz="1600" dirty="0"/>
            </a:p>
          </p:txBody>
        </p:sp>
        <p:grpSp>
          <p:nvGrpSpPr>
            <p:cNvPr id="32" name="iŝḷiďè">
              <a:extLst>
                <a:ext uri="{FF2B5EF4-FFF2-40B4-BE49-F238E27FC236}">
                  <a16:creationId xmlns:a16="http://schemas.microsoft.com/office/drawing/2014/main" id="{8C0A195C-5F6A-4D2F-B2CF-7D2292437617}"/>
                </a:ext>
              </a:extLst>
            </p:cNvPr>
            <p:cNvGrpSpPr/>
            <p:nvPr/>
          </p:nvGrpSpPr>
          <p:grpSpPr>
            <a:xfrm>
              <a:off x="673101" y="2797552"/>
              <a:ext cx="3996000" cy="0"/>
              <a:chOff x="673101" y="2837788"/>
              <a:chExt cx="3870324" cy="0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878116E3-5DC9-4983-81E2-C4A54E102154}"/>
                  </a:ext>
                </a:extLst>
              </p:cNvPr>
              <p:cNvCxnSpPr/>
              <p:nvPr/>
            </p:nvCxnSpPr>
            <p:spPr>
              <a:xfrm>
                <a:off x="673101" y="2837788"/>
                <a:ext cx="3870324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7DF840EB-752B-453F-9954-2BBCAF499B8F}"/>
                  </a:ext>
                </a:extLst>
              </p:cNvPr>
              <p:cNvCxnSpPr/>
              <p:nvPr/>
            </p:nvCxnSpPr>
            <p:spPr>
              <a:xfrm>
                <a:off x="673101" y="2837788"/>
                <a:ext cx="1709455" cy="0"/>
              </a:xfrm>
              <a:prstGeom prst="line">
                <a:avLst/>
              </a:prstGeom>
              <a:ln w="28575" cap="rnd">
                <a:solidFill>
                  <a:srgbClr val="151B29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9E2AA3A-F748-4EC1-8FF7-491CBA24A3D7}"/>
              </a:ext>
            </a:extLst>
          </p:cNvPr>
          <p:cNvGrpSpPr/>
          <p:nvPr/>
        </p:nvGrpSpPr>
        <p:grpSpPr>
          <a:xfrm>
            <a:off x="629320" y="1703530"/>
            <a:ext cx="5232400" cy="736120"/>
            <a:chOff x="3479801" y="932565"/>
            <a:chExt cx="5232400" cy="736120"/>
          </a:xfrm>
        </p:grpSpPr>
        <p:sp>
          <p:nvSpPr>
            <p:cNvPr id="36" name="îṥļíḓè">
              <a:extLst>
                <a:ext uri="{FF2B5EF4-FFF2-40B4-BE49-F238E27FC236}">
                  <a16:creationId xmlns:a16="http://schemas.microsoft.com/office/drawing/2014/main" id="{13885E85-03C8-4604-B8F3-D4CCCC4A311B}"/>
                </a:ext>
              </a:extLst>
            </p:cNvPr>
            <p:cNvSpPr txBox="1"/>
            <p:nvPr/>
          </p:nvSpPr>
          <p:spPr>
            <a:xfrm>
              <a:off x="3479801" y="1091382"/>
              <a:ext cx="5232400" cy="57730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txBody>
            <a:bodyPr wrap="square" lIns="91440" tIns="45720" rIns="91440" bIns="45720" anchor="b" anchorCtr="0">
              <a:normAutofit lnSpcReduction="10000"/>
            </a:bodyPr>
            <a:lstStyle/>
            <a:p>
              <a:pPr algn="ctr">
                <a:buSzPct val="25000"/>
              </a:pPr>
              <a:r>
                <a:rPr lang="zh-CN" altLang="en-US" sz="3200" b="1" dirty="0">
                  <a:solidFill>
                    <a:schemeClr val="bg1"/>
                  </a:solidFill>
                </a:rPr>
                <a:t>此处输入标题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F3E8C941-48BC-4DD4-9E1B-E607B3013CB0}"/>
                </a:ext>
              </a:extLst>
            </p:cNvPr>
            <p:cNvSpPr/>
            <p:nvPr/>
          </p:nvSpPr>
          <p:spPr>
            <a:xfrm rot="5400000">
              <a:off x="4167539" y="1003813"/>
              <a:ext cx="706328" cy="5638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0875072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40DC8C3-5FD8-446F-8D21-B8F5E381AAE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5E2F1C-FE52-449E-B94A-C23DF2C579A5}"/>
                </a:ext>
              </a:extLst>
            </p:cNvPr>
            <p:cNvSpPr/>
            <p:nvPr/>
          </p:nvSpPr>
          <p:spPr>
            <a:xfrm>
              <a:off x="0" y="4775343"/>
              <a:ext cx="12192000" cy="145343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602109E-E2F6-400A-8BDB-D5D3F5E7A9E9}"/>
                </a:ext>
              </a:extLst>
            </p:cNvPr>
            <p:cNvSpPr/>
            <p:nvPr/>
          </p:nvSpPr>
          <p:spPr>
            <a:xfrm>
              <a:off x="10099213" y="4855875"/>
              <a:ext cx="1769807" cy="309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C42B753-280B-43F2-84A4-A46A2BA5BAF8}"/>
                </a:ext>
              </a:extLst>
            </p:cNvPr>
            <p:cNvSpPr/>
            <p:nvPr/>
          </p:nvSpPr>
          <p:spPr>
            <a:xfrm>
              <a:off x="9302800" y="5490056"/>
              <a:ext cx="2889200" cy="5899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592B743-68D8-4CC3-835B-2716C4910636}"/>
                </a:ext>
              </a:extLst>
            </p:cNvPr>
            <p:cNvSpPr/>
            <p:nvPr/>
          </p:nvSpPr>
          <p:spPr>
            <a:xfrm>
              <a:off x="9173497" y="5062354"/>
              <a:ext cx="602736" cy="209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17E6AEE-8F6A-4B84-9CC1-42C4B74BC582}"/>
                </a:ext>
              </a:extLst>
            </p:cNvPr>
            <p:cNvSpPr/>
            <p:nvPr/>
          </p:nvSpPr>
          <p:spPr>
            <a:xfrm>
              <a:off x="8657303" y="5903009"/>
              <a:ext cx="321029" cy="324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A401155-2780-4C3B-802D-C9154D256D00}"/>
                </a:ext>
              </a:extLst>
            </p:cNvPr>
            <p:cNvSpPr/>
            <p:nvPr/>
          </p:nvSpPr>
          <p:spPr>
            <a:xfrm>
              <a:off x="10382865" y="5682604"/>
              <a:ext cx="1809135" cy="76585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3A10433-D795-4DFC-A096-3434AC6A7404}"/>
                </a:ext>
              </a:extLst>
            </p:cNvPr>
            <p:cNvSpPr/>
            <p:nvPr/>
          </p:nvSpPr>
          <p:spPr>
            <a:xfrm flipV="1">
              <a:off x="8023123" y="5358313"/>
              <a:ext cx="1116494" cy="32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C493A9B-125A-4423-A76B-94A7D028E736}"/>
                </a:ext>
              </a:extLst>
            </p:cNvPr>
            <p:cNvSpPr txBox="1"/>
            <p:nvPr/>
          </p:nvSpPr>
          <p:spPr>
            <a:xfrm>
              <a:off x="2853344" y="2414066"/>
              <a:ext cx="3142352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200" b="1" dirty="0">
                  <a:solidFill>
                    <a:srgbClr val="FFC000"/>
                  </a:solidFill>
                  <a:cs typeface="+mn-ea"/>
                  <a:sym typeface="+mn-lt"/>
                </a:rPr>
                <a:t>03</a:t>
              </a:r>
              <a:endParaRPr lang="zh-CN" altLang="en-US" sz="7200" b="1" dirty="0">
                <a:solidFill>
                  <a:srgbClr val="FFC000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7D7E85D-B33B-49B7-92F0-70113E6FBE47}"/>
                </a:ext>
              </a:extLst>
            </p:cNvPr>
            <p:cNvSpPr txBox="1"/>
            <p:nvPr/>
          </p:nvSpPr>
          <p:spPr>
            <a:xfrm>
              <a:off x="4768432" y="3609205"/>
              <a:ext cx="6705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>
                  <a:solidFill>
                    <a:srgbClr val="151B29"/>
                  </a:solidFill>
                  <a:cs typeface="+mn-ea"/>
                  <a:sym typeface="+mn-lt"/>
                </a:rPr>
                <a:t>投资要求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05CC753-966B-4AA2-83D0-9E56A986CE3F}"/>
                </a:ext>
              </a:extLst>
            </p:cNvPr>
            <p:cNvSpPr/>
            <p:nvPr/>
          </p:nvSpPr>
          <p:spPr>
            <a:xfrm>
              <a:off x="280219" y="0"/>
              <a:ext cx="3480620" cy="6858000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3DF7B3B-8F69-4D7D-A209-CBF3DE709777}"/>
                </a:ext>
              </a:extLst>
            </p:cNvPr>
            <p:cNvSpPr/>
            <p:nvPr/>
          </p:nvSpPr>
          <p:spPr>
            <a:xfrm>
              <a:off x="2654713" y="648929"/>
              <a:ext cx="1769807" cy="309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1BB7344-6E05-4C8E-BF8A-7719BFCA4F81}"/>
                </a:ext>
              </a:extLst>
            </p:cNvPr>
            <p:cNvSpPr/>
            <p:nvPr/>
          </p:nvSpPr>
          <p:spPr>
            <a:xfrm>
              <a:off x="2123771" y="2109019"/>
              <a:ext cx="1991033" cy="250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A6A5D7A-78B8-4D7D-BCF3-5DBF39323A31}"/>
                </a:ext>
              </a:extLst>
            </p:cNvPr>
            <p:cNvSpPr/>
            <p:nvPr/>
          </p:nvSpPr>
          <p:spPr>
            <a:xfrm>
              <a:off x="560442" y="2861189"/>
              <a:ext cx="312665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F87A67D-A28B-4CFD-A2D5-927CD9D85FEC}"/>
                </a:ext>
              </a:extLst>
            </p:cNvPr>
            <p:cNvSpPr/>
            <p:nvPr/>
          </p:nvSpPr>
          <p:spPr>
            <a:xfrm>
              <a:off x="1799303" y="3347885"/>
              <a:ext cx="796413" cy="2654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D53027B-11EF-41B0-A632-9E075935F0A7}"/>
                </a:ext>
              </a:extLst>
            </p:cNvPr>
            <p:cNvSpPr/>
            <p:nvPr/>
          </p:nvSpPr>
          <p:spPr>
            <a:xfrm>
              <a:off x="0" y="4041058"/>
              <a:ext cx="486697" cy="250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2A28044-7C72-4888-87C8-82676A8CBAF0}"/>
                </a:ext>
              </a:extLst>
            </p:cNvPr>
            <p:cNvSpPr/>
            <p:nvPr/>
          </p:nvSpPr>
          <p:spPr>
            <a:xfrm>
              <a:off x="0" y="4955458"/>
              <a:ext cx="1356852" cy="250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E11E2AB-A310-4FF7-9171-E2B13445E39E}"/>
                </a:ext>
              </a:extLst>
            </p:cNvPr>
            <p:cNvSpPr/>
            <p:nvPr/>
          </p:nvSpPr>
          <p:spPr>
            <a:xfrm>
              <a:off x="1769811" y="4689987"/>
              <a:ext cx="17845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8B14842-5A8F-40D8-9D68-54251D9AF2B2}"/>
                </a:ext>
              </a:extLst>
            </p:cNvPr>
            <p:cNvSpPr/>
            <p:nvPr/>
          </p:nvSpPr>
          <p:spPr>
            <a:xfrm>
              <a:off x="2905438" y="1474834"/>
              <a:ext cx="1080000" cy="45719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D57C827-C051-4DBD-AACD-C48742842D7D}"/>
                </a:ext>
              </a:extLst>
            </p:cNvPr>
            <p:cNvSpPr/>
            <p:nvPr/>
          </p:nvSpPr>
          <p:spPr>
            <a:xfrm>
              <a:off x="4114805" y="2109019"/>
              <a:ext cx="344130" cy="25072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2456CFC-A0F9-48D9-8C4D-1D17E749BA73}"/>
                </a:ext>
              </a:extLst>
            </p:cNvPr>
            <p:cNvSpPr/>
            <p:nvPr/>
          </p:nvSpPr>
          <p:spPr>
            <a:xfrm>
              <a:off x="3746094" y="3215148"/>
              <a:ext cx="250722" cy="25072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6679293-0E36-4C05-9C16-549A4BAECF6B}"/>
                </a:ext>
              </a:extLst>
            </p:cNvPr>
            <p:cNvSpPr/>
            <p:nvPr/>
          </p:nvSpPr>
          <p:spPr>
            <a:xfrm>
              <a:off x="3628106" y="3747562"/>
              <a:ext cx="604684" cy="25072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6F84388-EB34-4D91-A292-E1E6223A8282}"/>
                </a:ext>
              </a:extLst>
            </p:cNvPr>
            <p:cNvSpPr/>
            <p:nvPr/>
          </p:nvSpPr>
          <p:spPr>
            <a:xfrm>
              <a:off x="0" y="1283110"/>
              <a:ext cx="796413" cy="619432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B8F37C98-7805-4387-8F55-F72E14FB1512}"/>
                </a:ext>
              </a:extLst>
            </p:cNvPr>
            <p:cNvSpPr/>
            <p:nvPr/>
          </p:nvSpPr>
          <p:spPr>
            <a:xfrm rot="5400000">
              <a:off x="3792333" y="2541780"/>
              <a:ext cx="1085605" cy="866593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1DAA271-BEDF-4BC2-A227-2079D8C517C7}"/>
                </a:ext>
              </a:extLst>
            </p:cNvPr>
            <p:cNvSpPr/>
            <p:nvPr/>
          </p:nvSpPr>
          <p:spPr>
            <a:xfrm>
              <a:off x="10813023" y="768500"/>
              <a:ext cx="368710" cy="5014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C532A2E-DEBE-4F7B-8EE7-3566EFD8C6FD}"/>
                </a:ext>
              </a:extLst>
            </p:cNvPr>
            <p:cNvSpPr/>
            <p:nvPr/>
          </p:nvSpPr>
          <p:spPr>
            <a:xfrm>
              <a:off x="11233355" y="768501"/>
              <a:ext cx="816078" cy="501445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875108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2204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E6688CE-685E-4D36-BF58-A0382A61D83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2284" y="1580254"/>
            <a:ext cx="10727431" cy="4116592"/>
            <a:chOff x="732284" y="1580254"/>
            <a:chExt cx="10727431" cy="4116592"/>
          </a:xfrm>
        </p:grpSpPr>
        <p:sp>
          <p:nvSpPr>
            <p:cNvPr id="4" name="î$ļïḋé">
              <a:extLst>
                <a:ext uri="{FF2B5EF4-FFF2-40B4-BE49-F238E27FC236}">
                  <a16:creationId xmlns:a16="http://schemas.microsoft.com/office/drawing/2014/main" id="{DF813954-941F-4D5C-843A-E29C89090CD6}"/>
                </a:ext>
              </a:extLst>
            </p:cNvPr>
            <p:cNvSpPr/>
            <p:nvPr/>
          </p:nvSpPr>
          <p:spPr bwMode="auto">
            <a:xfrm>
              <a:off x="4490313" y="2648021"/>
              <a:ext cx="532762" cy="494587"/>
            </a:xfrm>
            <a:custGeom>
              <a:avLst/>
              <a:gdLst>
                <a:gd name="connsiteX0" fmla="*/ 331621 w 608704"/>
                <a:gd name="connsiteY0" fmla="*/ 496781 h 565088"/>
                <a:gd name="connsiteX1" fmla="*/ 441006 w 608704"/>
                <a:gd name="connsiteY1" fmla="*/ 496781 h 565088"/>
                <a:gd name="connsiteX2" fmla="*/ 446506 w 608704"/>
                <a:gd name="connsiteY2" fmla="*/ 497758 h 565088"/>
                <a:gd name="connsiteX3" fmla="*/ 454289 w 608704"/>
                <a:gd name="connsiteY3" fmla="*/ 504273 h 565088"/>
                <a:gd name="connsiteX4" fmla="*/ 456526 w 608704"/>
                <a:gd name="connsiteY4" fmla="*/ 512276 h 565088"/>
                <a:gd name="connsiteX5" fmla="*/ 456526 w 608704"/>
                <a:gd name="connsiteY5" fmla="*/ 517999 h 565088"/>
                <a:gd name="connsiteX6" fmla="*/ 456526 w 608704"/>
                <a:gd name="connsiteY6" fmla="*/ 549547 h 565088"/>
                <a:gd name="connsiteX7" fmla="*/ 441006 w 608704"/>
                <a:gd name="connsiteY7" fmla="*/ 565088 h 565088"/>
                <a:gd name="connsiteX8" fmla="*/ 331621 w 608704"/>
                <a:gd name="connsiteY8" fmla="*/ 565088 h 565088"/>
                <a:gd name="connsiteX9" fmla="*/ 316101 w 608704"/>
                <a:gd name="connsiteY9" fmla="*/ 549547 h 565088"/>
                <a:gd name="connsiteX10" fmla="*/ 316101 w 608704"/>
                <a:gd name="connsiteY10" fmla="*/ 517627 h 565088"/>
                <a:gd name="connsiteX11" fmla="*/ 316101 w 608704"/>
                <a:gd name="connsiteY11" fmla="*/ 512276 h 565088"/>
                <a:gd name="connsiteX12" fmla="*/ 318525 w 608704"/>
                <a:gd name="connsiteY12" fmla="*/ 503947 h 565088"/>
                <a:gd name="connsiteX13" fmla="*/ 326401 w 608704"/>
                <a:gd name="connsiteY13" fmla="*/ 497712 h 565088"/>
                <a:gd name="connsiteX14" fmla="*/ 331621 w 608704"/>
                <a:gd name="connsiteY14" fmla="*/ 496781 h 565088"/>
                <a:gd name="connsiteX15" fmla="*/ 166349 w 608704"/>
                <a:gd name="connsiteY15" fmla="*/ 496640 h 565088"/>
                <a:gd name="connsiteX16" fmla="*/ 275680 w 608704"/>
                <a:gd name="connsiteY16" fmla="*/ 496640 h 565088"/>
                <a:gd name="connsiteX17" fmla="*/ 282109 w 608704"/>
                <a:gd name="connsiteY17" fmla="*/ 498083 h 565088"/>
                <a:gd name="connsiteX18" fmla="*/ 289515 w 608704"/>
                <a:gd name="connsiteY18" fmla="*/ 505202 h 565088"/>
                <a:gd name="connsiteX19" fmla="*/ 291192 w 608704"/>
                <a:gd name="connsiteY19" fmla="*/ 512181 h 565088"/>
                <a:gd name="connsiteX20" fmla="*/ 291192 w 608704"/>
                <a:gd name="connsiteY20" fmla="*/ 518928 h 565088"/>
                <a:gd name="connsiteX21" fmla="*/ 291192 w 608704"/>
                <a:gd name="connsiteY21" fmla="*/ 549453 h 565088"/>
                <a:gd name="connsiteX22" fmla="*/ 275680 w 608704"/>
                <a:gd name="connsiteY22" fmla="*/ 564947 h 565088"/>
                <a:gd name="connsiteX23" fmla="*/ 166349 w 608704"/>
                <a:gd name="connsiteY23" fmla="*/ 564947 h 565088"/>
                <a:gd name="connsiteX24" fmla="*/ 150884 w 608704"/>
                <a:gd name="connsiteY24" fmla="*/ 549406 h 565088"/>
                <a:gd name="connsiteX25" fmla="*/ 150884 w 608704"/>
                <a:gd name="connsiteY25" fmla="*/ 516276 h 565088"/>
                <a:gd name="connsiteX26" fmla="*/ 150884 w 608704"/>
                <a:gd name="connsiteY26" fmla="*/ 512181 h 565088"/>
                <a:gd name="connsiteX27" fmla="*/ 153912 w 608704"/>
                <a:gd name="connsiteY27" fmla="*/ 502922 h 565088"/>
                <a:gd name="connsiteX28" fmla="*/ 162064 w 608704"/>
                <a:gd name="connsiteY28" fmla="*/ 497292 h 565088"/>
                <a:gd name="connsiteX29" fmla="*/ 166349 w 608704"/>
                <a:gd name="connsiteY29" fmla="*/ 496640 h 565088"/>
                <a:gd name="connsiteX30" fmla="*/ 560321 w 608704"/>
                <a:gd name="connsiteY30" fmla="*/ 169851 h 565088"/>
                <a:gd name="connsiteX31" fmla="*/ 572108 w 608704"/>
                <a:gd name="connsiteY31" fmla="*/ 175247 h 565088"/>
                <a:gd name="connsiteX32" fmla="*/ 577884 w 608704"/>
                <a:gd name="connsiteY32" fmla="*/ 346298 h 565088"/>
                <a:gd name="connsiteX33" fmla="*/ 535489 w 608704"/>
                <a:gd name="connsiteY33" fmla="*/ 388677 h 565088"/>
                <a:gd name="connsiteX34" fmla="*/ 492862 w 608704"/>
                <a:gd name="connsiteY34" fmla="*/ 424822 h 565088"/>
                <a:gd name="connsiteX35" fmla="*/ 455964 w 608704"/>
                <a:gd name="connsiteY35" fmla="*/ 451292 h 565088"/>
                <a:gd name="connsiteX36" fmla="*/ 446972 w 608704"/>
                <a:gd name="connsiteY36" fmla="*/ 468876 h 565088"/>
                <a:gd name="connsiteX37" fmla="*/ 446879 w 608704"/>
                <a:gd name="connsiteY37" fmla="*/ 478645 h 565088"/>
                <a:gd name="connsiteX38" fmla="*/ 441056 w 608704"/>
                <a:gd name="connsiteY38" fmla="*/ 478180 h 565088"/>
                <a:gd name="connsiteX39" fmla="*/ 331714 w 608704"/>
                <a:gd name="connsiteY39" fmla="*/ 478180 h 565088"/>
                <a:gd name="connsiteX40" fmla="*/ 326263 w 608704"/>
                <a:gd name="connsiteY40" fmla="*/ 478598 h 565088"/>
                <a:gd name="connsiteX41" fmla="*/ 326263 w 608704"/>
                <a:gd name="connsiteY41" fmla="*/ 409517 h 565088"/>
                <a:gd name="connsiteX42" fmla="*/ 327148 w 608704"/>
                <a:gd name="connsiteY42" fmla="*/ 404307 h 565088"/>
                <a:gd name="connsiteX43" fmla="*/ 434301 w 608704"/>
                <a:gd name="connsiteY43" fmla="*/ 313130 h 565088"/>
                <a:gd name="connsiteX44" fmla="*/ 441568 w 608704"/>
                <a:gd name="connsiteY44" fmla="*/ 309036 h 565088"/>
                <a:gd name="connsiteX45" fmla="*/ 476136 w 608704"/>
                <a:gd name="connsiteY45" fmla="*/ 274472 h 565088"/>
                <a:gd name="connsiteX46" fmla="*/ 487131 w 608704"/>
                <a:gd name="connsiteY46" fmla="*/ 269960 h 565088"/>
                <a:gd name="connsiteX47" fmla="*/ 498126 w 608704"/>
                <a:gd name="connsiteY47" fmla="*/ 274472 h 565088"/>
                <a:gd name="connsiteX48" fmla="*/ 510612 w 608704"/>
                <a:gd name="connsiteY48" fmla="*/ 286986 h 565088"/>
                <a:gd name="connsiteX49" fmla="*/ 513873 w 608704"/>
                <a:gd name="connsiteY49" fmla="*/ 290242 h 565088"/>
                <a:gd name="connsiteX50" fmla="*/ 513873 w 608704"/>
                <a:gd name="connsiteY50" fmla="*/ 312199 h 565088"/>
                <a:gd name="connsiteX51" fmla="*/ 445948 w 608704"/>
                <a:gd name="connsiteY51" fmla="*/ 379978 h 565088"/>
                <a:gd name="connsiteX52" fmla="*/ 445948 w 608704"/>
                <a:gd name="connsiteY52" fmla="*/ 388723 h 565088"/>
                <a:gd name="connsiteX53" fmla="*/ 447159 w 608704"/>
                <a:gd name="connsiteY53" fmla="*/ 389886 h 565088"/>
                <a:gd name="connsiteX54" fmla="*/ 451538 w 608704"/>
                <a:gd name="connsiteY54" fmla="*/ 391700 h 565088"/>
                <a:gd name="connsiteX55" fmla="*/ 455964 w 608704"/>
                <a:gd name="connsiteY55" fmla="*/ 389886 h 565088"/>
                <a:gd name="connsiteX56" fmla="*/ 533626 w 608704"/>
                <a:gd name="connsiteY56" fmla="*/ 312292 h 565088"/>
                <a:gd name="connsiteX57" fmla="*/ 533999 w 608704"/>
                <a:gd name="connsiteY57" fmla="*/ 209345 h 565088"/>
                <a:gd name="connsiteX58" fmla="*/ 535024 w 608704"/>
                <a:gd name="connsiteY58" fmla="*/ 188644 h 565088"/>
                <a:gd name="connsiteX59" fmla="*/ 535909 w 608704"/>
                <a:gd name="connsiteY59" fmla="*/ 187761 h 565088"/>
                <a:gd name="connsiteX60" fmla="*/ 549326 w 608704"/>
                <a:gd name="connsiteY60" fmla="*/ 174363 h 565088"/>
                <a:gd name="connsiteX61" fmla="*/ 560321 w 608704"/>
                <a:gd name="connsiteY61" fmla="*/ 169851 h 565088"/>
                <a:gd name="connsiteX62" fmla="*/ 48337 w 608704"/>
                <a:gd name="connsiteY62" fmla="*/ 169851 h 565088"/>
                <a:gd name="connsiteX63" fmla="*/ 59331 w 608704"/>
                <a:gd name="connsiteY63" fmla="*/ 174364 h 565088"/>
                <a:gd name="connsiteX64" fmla="*/ 72749 w 608704"/>
                <a:gd name="connsiteY64" fmla="*/ 187763 h 565088"/>
                <a:gd name="connsiteX65" fmla="*/ 73587 w 608704"/>
                <a:gd name="connsiteY65" fmla="*/ 188647 h 565088"/>
                <a:gd name="connsiteX66" fmla="*/ 74659 w 608704"/>
                <a:gd name="connsiteY66" fmla="*/ 209352 h 565088"/>
                <a:gd name="connsiteX67" fmla="*/ 75031 w 608704"/>
                <a:gd name="connsiteY67" fmla="*/ 312361 h 565088"/>
                <a:gd name="connsiteX68" fmla="*/ 152601 w 608704"/>
                <a:gd name="connsiteY68" fmla="*/ 389874 h 565088"/>
                <a:gd name="connsiteX69" fmla="*/ 157027 w 608704"/>
                <a:gd name="connsiteY69" fmla="*/ 391688 h 565088"/>
                <a:gd name="connsiteX70" fmla="*/ 161452 w 608704"/>
                <a:gd name="connsiteY70" fmla="*/ 389874 h 565088"/>
                <a:gd name="connsiteX71" fmla="*/ 162617 w 608704"/>
                <a:gd name="connsiteY71" fmla="*/ 388711 h 565088"/>
                <a:gd name="connsiteX72" fmla="*/ 162617 w 608704"/>
                <a:gd name="connsiteY72" fmla="*/ 379964 h 565088"/>
                <a:gd name="connsiteX73" fmla="*/ 94738 w 608704"/>
                <a:gd name="connsiteY73" fmla="*/ 312175 h 565088"/>
                <a:gd name="connsiteX74" fmla="*/ 94738 w 608704"/>
                <a:gd name="connsiteY74" fmla="*/ 290214 h 565088"/>
                <a:gd name="connsiteX75" fmla="*/ 97953 w 608704"/>
                <a:gd name="connsiteY75" fmla="*/ 286958 h 565088"/>
                <a:gd name="connsiteX76" fmla="*/ 110485 w 608704"/>
                <a:gd name="connsiteY76" fmla="*/ 274442 h 565088"/>
                <a:gd name="connsiteX77" fmla="*/ 121480 w 608704"/>
                <a:gd name="connsiteY77" fmla="*/ 269929 h 565088"/>
                <a:gd name="connsiteX78" fmla="*/ 132474 w 608704"/>
                <a:gd name="connsiteY78" fmla="*/ 274442 h 565088"/>
                <a:gd name="connsiteX79" fmla="*/ 167136 w 608704"/>
                <a:gd name="connsiteY79" fmla="*/ 309011 h 565088"/>
                <a:gd name="connsiteX80" fmla="*/ 174404 w 608704"/>
                <a:gd name="connsiteY80" fmla="*/ 313105 h 565088"/>
                <a:gd name="connsiteX81" fmla="*/ 281556 w 608704"/>
                <a:gd name="connsiteY81" fmla="*/ 404297 h 565088"/>
                <a:gd name="connsiteX82" fmla="*/ 282441 w 608704"/>
                <a:gd name="connsiteY82" fmla="*/ 409508 h 565088"/>
                <a:gd name="connsiteX83" fmla="*/ 282441 w 608704"/>
                <a:gd name="connsiteY83" fmla="*/ 478786 h 565088"/>
                <a:gd name="connsiteX84" fmla="*/ 275686 w 608704"/>
                <a:gd name="connsiteY84" fmla="*/ 478088 h 565088"/>
                <a:gd name="connsiteX85" fmla="*/ 166344 w 608704"/>
                <a:gd name="connsiteY85" fmla="*/ 478088 h 565088"/>
                <a:gd name="connsiteX86" fmla="*/ 161825 w 608704"/>
                <a:gd name="connsiteY86" fmla="*/ 478414 h 565088"/>
                <a:gd name="connsiteX87" fmla="*/ 161732 w 608704"/>
                <a:gd name="connsiteY87" fmla="*/ 468783 h 565088"/>
                <a:gd name="connsiteX88" fmla="*/ 152741 w 608704"/>
                <a:gd name="connsiteY88" fmla="*/ 451242 h 565088"/>
                <a:gd name="connsiteX89" fmla="*/ 115842 w 608704"/>
                <a:gd name="connsiteY89" fmla="*/ 424769 h 565088"/>
                <a:gd name="connsiteX90" fmla="*/ 73215 w 608704"/>
                <a:gd name="connsiteY90" fmla="*/ 388711 h 565088"/>
                <a:gd name="connsiteX91" fmla="*/ 30820 w 608704"/>
                <a:gd name="connsiteY91" fmla="*/ 346325 h 565088"/>
                <a:gd name="connsiteX92" fmla="*/ 36596 w 608704"/>
                <a:gd name="connsiteY92" fmla="*/ 175248 h 565088"/>
                <a:gd name="connsiteX93" fmla="*/ 48337 w 608704"/>
                <a:gd name="connsiteY93" fmla="*/ 169851 h 565088"/>
                <a:gd name="connsiteX94" fmla="*/ 101464 w 608704"/>
                <a:gd name="connsiteY94" fmla="*/ 164593 h 565088"/>
                <a:gd name="connsiteX95" fmla="*/ 112641 w 608704"/>
                <a:gd name="connsiteY95" fmla="*/ 169193 h 565088"/>
                <a:gd name="connsiteX96" fmla="*/ 131324 w 608704"/>
                <a:gd name="connsiteY96" fmla="*/ 188128 h 565088"/>
                <a:gd name="connsiteX97" fmla="*/ 131557 w 608704"/>
                <a:gd name="connsiteY97" fmla="*/ 209667 h 565088"/>
                <a:gd name="connsiteX98" fmla="*/ 117486 w 608704"/>
                <a:gd name="connsiteY98" fmla="*/ 224601 h 565088"/>
                <a:gd name="connsiteX99" fmla="*/ 94656 w 608704"/>
                <a:gd name="connsiteY99" fmla="*/ 264005 h 565088"/>
                <a:gd name="connsiteX100" fmla="*/ 81564 w 608704"/>
                <a:gd name="connsiteY100" fmla="*/ 277078 h 565088"/>
                <a:gd name="connsiteX101" fmla="*/ 77091 w 608704"/>
                <a:gd name="connsiteY101" fmla="*/ 282614 h 565088"/>
                <a:gd name="connsiteX102" fmla="*/ 74435 w 608704"/>
                <a:gd name="connsiteY102" fmla="*/ 275542 h 565088"/>
                <a:gd name="connsiteX103" fmla="*/ 73224 w 608704"/>
                <a:gd name="connsiteY103" fmla="*/ 252188 h 565088"/>
                <a:gd name="connsiteX104" fmla="*/ 89158 w 608704"/>
                <a:gd name="connsiteY104" fmla="*/ 221205 h 565088"/>
                <a:gd name="connsiteX105" fmla="*/ 96799 w 608704"/>
                <a:gd name="connsiteY105" fmla="*/ 197851 h 565088"/>
                <a:gd name="connsiteX106" fmla="*/ 86782 w 608704"/>
                <a:gd name="connsiteY106" fmla="*/ 175520 h 565088"/>
                <a:gd name="connsiteX107" fmla="*/ 85617 w 608704"/>
                <a:gd name="connsiteY107" fmla="*/ 174357 h 565088"/>
                <a:gd name="connsiteX108" fmla="*/ 90323 w 608704"/>
                <a:gd name="connsiteY108" fmla="*/ 169379 h 565088"/>
                <a:gd name="connsiteX109" fmla="*/ 101464 w 608704"/>
                <a:gd name="connsiteY109" fmla="*/ 164593 h 565088"/>
                <a:gd name="connsiteX110" fmla="*/ 507200 w 608704"/>
                <a:gd name="connsiteY110" fmla="*/ 164524 h 565088"/>
                <a:gd name="connsiteX111" fmla="*/ 518327 w 608704"/>
                <a:gd name="connsiteY111" fmla="*/ 169311 h 565088"/>
                <a:gd name="connsiteX112" fmla="*/ 523035 w 608704"/>
                <a:gd name="connsiteY112" fmla="*/ 174289 h 565088"/>
                <a:gd name="connsiteX113" fmla="*/ 521870 w 608704"/>
                <a:gd name="connsiteY113" fmla="*/ 175453 h 565088"/>
                <a:gd name="connsiteX114" fmla="*/ 511895 w 608704"/>
                <a:gd name="connsiteY114" fmla="*/ 197788 h 565088"/>
                <a:gd name="connsiteX115" fmla="*/ 519539 w 608704"/>
                <a:gd name="connsiteY115" fmla="*/ 221100 h 565088"/>
                <a:gd name="connsiteX116" fmla="*/ 535387 w 608704"/>
                <a:gd name="connsiteY116" fmla="*/ 252183 h 565088"/>
                <a:gd name="connsiteX117" fmla="*/ 534221 w 608704"/>
                <a:gd name="connsiteY117" fmla="*/ 275542 h 565088"/>
                <a:gd name="connsiteX118" fmla="*/ 531565 w 608704"/>
                <a:gd name="connsiteY118" fmla="*/ 282615 h 565088"/>
                <a:gd name="connsiteX119" fmla="*/ 527090 w 608704"/>
                <a:gd name="connsiteY119" fmla="*/ 277078 h 565088"/>
                <a:gd name="connsiteX120" fmla="*/ 513946 w 608704"/>
                <a:gd name="connsiteY120" fmla="*/ 264002 h 565088"/>
                <a:gd name="connsiteX121" fmla="*/ 491154 w 608704"/>
                <a:gd name="connsiteY121" fmla="*/ 224590 h 565088"/>
                <a:gd name="connsiteX122" fmla="*/ 477032 w 608704"/>
                <a:gd name="connsiteY122" fmla="*/ 209653 h 565088"/>
                <a:gd name="connsiteX123" fmla="*/ 477311 w 608704"/>
                <a:gd name="connsiteY123" fmla="*/ 188109 h 565088"/>
                <a:gd name="connsiteX124" fmla="*/ 496002 w 608704"/>
                <a:gd name="connsiteY124" fmla="*/ 169124 h 565088"/>
                <a:gd name="connsiteX125" fmla="*/ 507200 w 608704"/>
                <a:gd name="connsiteY125" fmla="*/ 164524 h 565088"/>
                <a:gd name="connsiteX126" fmla="*/ 255331 w 608704"/>
                <a:gd name="connsiteY126" fmla="*/ 53303 h 565088"/>
                <a:gd name="connsiteX127" fmla="*/ 244789 w 608704"/>
                <a:gd name="connsiteY127" fmla="*/ 55176 h 565088"/>
                <a:gd name="connsiteX128" fmla="*/ 240503 w 608704"/>
                <a:gd name="connsiteY128" fmla="*/ 74437 h 565088"/>
                <a:gd name="connsiteX129" fmla="*/ 282110 w 608704"/>
                <a:gd name="connsiteY129" fmla="*/ 139662 h 565088"/>
                <a:gd name="connsiteX130" fmla="*/ 268132 w 608704"/>
                <a:gd name="connsiteY130" fmla="*/ 139662 h 565088"/>
                <a:gd name="connsiteX131" fmla="*/ 254154 w 608704"/>
                <a:gd name="connsiteY131" fmla="*/ 153619 h 565088"/>
                <a:gd name="connsiteX132" fmla="*/ 268132 w 608704"/>
                <a:gd name="connsiteY132" fmla="*/ 167576 h 565088"/>
                <a:gd name="connsiteX133" fmla="*/ 292174 w 608704"/>
                <a:gd name="connsiteY133" fmla="*/ 167576 h 565088"/>
                <a:gd name="connsiteX134" fmla="*/ 292174 w 608704"/>
                <a:gd name="connsiteY134" fmla="*/ 177346 h 565088"/>
                <a:gd name="connsiteX135" fmla="*/ 268132 w 608704"/>
                <a:gd name="connsiteY135" fmla="*/ 177346 h 565088"/>
                <a:gd name="connsiteX136" fmla="*/ 254154 w 608704"/>
                <a:gd name="connsiteY136" fmla="*/ 191302 h 565088"/>
                <a:gd name="connsiteX137" fmla="*/ 268132 w 608704"/>
                <a:gd name="connsiteY137" fmla="*/ 205259 h 565088"/>
                <a:gd name="connsiteX138" fmla="*/ 292174 w 608704"/>
                <a:gd name="connsiteY138" fmla="*/ 205259 h 565088"/>
                <a:gd name="connsiteX139" fmla="*/ 292174 w 608704"/>
                <a:gd name="connsiteY139" fmla="*/ 224706 h 565088"/>
                <a:gd name="connsiteX140" fmla="*/ 306151 w 608704"/>
                <a:gd name="connsiteY140" fmla="*/ 238663 h 565088"/>
                <a:gd name="connsiteX141" fmla="*/ 320129 w 608704"/>
                <a:gd name="connsiteY141" fmla="*/ 224706 h 565088"/>
                <a:gd name="connsiteX142" fmla="*/ 320129 w 608704"/>
                <a:gd name="connsiteY142" fmla="*/ 205259 h 565088"/>
                <a:gd name="connsiteX143" fmla="*/ 344171 w 608704"/>
                <a:gd name="connsiteY143" fmla="*/ 205259 h 565088"/>
                <a:gd name="connsiteX144" fmla="*/ 358149 w 608704"/>
                <a:gd name="connsiteY144" fmla="*/ 191302 h 565088"/>
                <a:gd name="connsiteX145" fmla="*/ 344171 w 608704"/>
                <a:gd name="connsiteY145" fmla="*/ 177346 h 565088"/>
                <a:gd name="connsiteX146" fmla="*/ 320129 w 608704"/>
                <a:gd name="connsiteY146" fmla="*/ 177346 h 565088"/>
                <a:gd name="connsiteX147" fmla="*/ 320129 w 608704"/>
                <a:gd name="connsiteY147" fmla="*/ 167576 h 565088"/>
                <a:gd name="connsiteX148" fmla="*/ 344264 w 608704"/>
                <a:gd name="connsiteY148" fmla="*/ 167576 h 565088"/>
                <a:gd name="connsiteX149" fmla="*/ 358242 w 608704"/>
                <a:gd name="connsiteY149" fmla="*/ 153619 h 565088"/>
                <a:gd name="connsiteX150" fmla="*/ 344264 w 608704"/>
                <a:gd name="connsiteY150" fmla="*/ 139662 h 565088"/>
                <a:gd name="connsiteX151" fmla="*/ 330286 w 608704"/>
                <a:gd name="connsiteY151" fmla="*/ 139662 h 565088"/>
                <a:gd name="connsiteX152" fmla="*/ 371893 w 608704"/>
                <a:gd name="connsiteY152" fmla="*/ 74437 h 565088"/>
                <a:gd name="connsiteX153" fmla="*/ 367793 w 608704"/>
                <a:gd name="connsiteY153" fmla="*/ 55176 h 565088"/>
                <a:gd name="connsiteX154" fmla="*/ 348457 w 608704"/>
                <a:gd name="connsiteY154" fmla="*/ 59456 h 565088"/>
                <a:gd name="connsiteX155" fmla="*/ 306291 w 608704"/>
                <a:gd name="connsiteY155" fmla="*/ 125426 h 565088"/>
                <a:gd name="connsiteX156" fmla="*/ 264125 w 608704"/>
                <a:gd name="connsiteY156" fmla="*/ 59456 h 565088"/>
                <a:gd name="connsiteX157" fmla="*/ 255331 w 608704"/>
                <a:gd name="connsiteY157" fmla="*/ 53303 h 565088"/>
                <a:gd name="connsiteX158" fmla="*/ 304940 w 608704"/>
                <a:gd name="connsiteY158" fmla="*/ 0 h 565088"/>
                <a:gd name="connsiteX159" fmla="*/ 447000 w 608704"/>
                <a:gd name="connsiteY159" fmla="*/ 141895 h 565088"/>
                <a:gd name="connsiteX160" fmla="*/ 304940 w 608704"/>
                <a:gd name="connsiteY160" fmla="*/ 283744 h 565088"/>
                <a:gd name="connsiteX161" fmla="*/ 162833 w 608704"/>
                <a:gd name="connsiteY161" fmla="*/ 141895 h 565088"/>
                <a:gd name="connsiteX162" fmla="*/ 304940 w 608704"/>
                <a:gd name="connsiteY162" fmla="*/ 0 h 565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608704" h="565088">
                  <a:moveTo>
                    <a:pt x="331621" y="496781"/>
                  </a:moveTo>
                  <a:lnTo>
                    <a:pt x="441006" y="496781"/>
                  </a:lnTo>
                  <a:cubicBezTo>
                    <a:pt x="442917" y="496781"/>
                    <a:pt x="444781" y="497060"/>
                    <a:pt x="446506" y="497758"/>
                  </a:cubicBezTo>
                  <a:cubicBezTo>
                    <a:pt x="449815" y="499015"/>
                    <a:pt x="452565" y="501341"/>
                    <a:pt x="454289" y="504273"/>
                  </a:cubicBezTo>
                  <a:cubicBezTo>
                    <a:pt x="455734" y="506646"/>
                    <a:pt x="456526" y="509345"/>
                    <a:pt x="456526" y="512276"/>
                  </a:cubicBezTo>
                  <a:lnTo>
                    <a:pt x="456526" y="517999"/>
                  </a:lnTo>
                  <a:lnTo>
                    <a:pt x="456526" y="549547"/>
                  </a:lnTo>
                  <a:cubicBezTo>
                    <a:pt x="456526" y="558109"/>
                    <a:pt x="449582" y="565088"/>
                    <a:pt x="441006" y="565088"/>
                  </a:cubicBezTo>
                  <a:lnTo>
                    <a:pt x="331621" y="565088"/>
                  </a:lnTo>
                  <a:cubicBezTo>
                    <a:pt x="323046" y="565088"/>
                    <a:pt x="316101" y="558109"/>
                    <a:pt x="316101" y="549547"/>
                  </a:cubicBezTo>
                  <a:lnTo>
                    <a:pt x="316101" y="517627"/>
                  </a:lnTo>
                  <a:lnTo>
                    <a:pt x="316101" y="512276"/>
                  </a:lnTo>
                  <a:cubicBezTo>
                    <a:pt x="316101" y="509251"/>
                    <a:pt x="316940" y="506367"/>
                    <a:pt x="318525" y="503947"/>
                  </a:cubicBezTo>
                  <a:cubicBezTo>
                    <a:pt x="320389" y="501109"/>
                    <a:pt x="323092" y="498875"/>
                    <a:pt x="326401" y="497712"/>
                  </a:cubicBezTo>
                  <a:cubicBezTo>
                    <a:pt x="328032" y="497060"/>
                    <a:pt x="329757" y="496781"/>
                    <a:pt x="331621" y="496781"/>
                  </a:cubicBezTo>
                  <a:close/>
                  <a:moveTo>
                    <a:pt x="166349" y="496640"/>
                  </a:moveTo>
                  <a:lnTo>
                    <a:pt x="275680" y="496640"/>
                  </a:lnTo>
                  <a:cubicBezTo>
                    <a:pt x="277963" y="496640"/>
                    <a:pt x="280152" y="497152"/>
                    <a:pt x="282109" y="498083"/>
                  </a:cubicBezTo>
                  <a:cubicBezTo>
                    <a:pt x="285276" y="499572"/>
                    <a:pt x="287978" y="502038"/>
                    <a:pt x="289515" y="505202"/>
                  </a:cubicBezTo>
                  <a:cubicBezTo>
                    <a:pt x="290587" y="507249"/>
                    <a:pt x="291192" y="509669"/>
                    <a:pt x="291192" y="512181"/>
                  </a:cubicBezTo>
                  <a:lnTo>
                    <a:pt x="291192" y="518928"/>
                  </a:lnTo>
                  <a:lnTo>
                    <a:pt x="291192" y="549453"/>
                  </a:lnTo>
                  <a:cubicBezTo>
                    <a:pt x="291192" y="558014"/>
                    <a:pt x="284251" y="564947"/>
                    <a:pt x="275680" y="564947"/>
                  </a:cubicBezTo>
                  <a:lnTo>
                    <a:pt x="166349" y="564947"/>
                  </a:lnTo>
                  <a:cubicBezTo>
                    <a:pt x="157732" y="564947"/>
                    <a:pt x="150837" y="558014"/>
                    <a:pt x="150884" y="549406"/>
                  </a:cubicBezTo>
                  <a:lnTo>
                    <a:pt x="150884" y="516276"/>
                  </a:lnTo>
                  <a:lnTo>
                    <a:pt x="150884" y="512181"/>
                  </a:lnTo>
                  <a:cubicBezTo>
                    <a:pt x="150884" y="508692"/>
                    <a:pt x="152002" y="505528"/>
                    <a:pt x="153912" y="502922"/>
                  </a:cubicBezTo>
                  <a:cubicBezTo>
                    <a:pt x="155915" y="500270"/>
                    <a:pt x="158756" y="498222"/>
                    <a:pt x="162064" y="497292"/>
                  </a:cubicBezTo>
                  <a:cubicBezTo>
                    <a:pt x="163415" y="496826"/>
                    <a:pt x="164859" y="496640"/>
                    <a:pt x="166349" y="496640"/>
                  </a:cubicBezTo>
                  <a:close/>
                  <a:moveTo>
                    <a:pt x="560321" y="169851"/>
                  </a:moveTo>
                  <a:cubicBezTo>
                    <a:pt x="564653" y="169851"/>
                    <a:pt x="569033" y="171618"/>
                    <a:pt x="572108" y="175247"/>
                  </a:cubicBezTo>
                  <a:cubicBezTo>
                    <a:pt x="650934" y="266843"/>
                    <a:pt x="577884" y="346298"/>
                    <a:pt x="577884" y="346298"/>
                  </a:cubicBezTo>
                  <a:lnTo>
                    <a:pt x="535489" y="388677"/>
                  </a:lnTo>
                  <a:cubicBezTo>
                    <a:pt x="522258" y="401795"/>
                    <a:pt x="508003" y="413890"/>
                    <a:pt x="492862" y="424822"/>
                  </a:cubicBezTo>
                  <a:lnTo>
                    <a:pt x="455964" y="451292"/>
                  </a:lnTo>
                  <a:cubicBezTo>
                    <a:pt x="450373" y="455385"/>
                    <a:pt x="446972" y="461898"/>
                    <a:pt x="446972" y="468876"/>
                  </a:cubicBezTo>
                  <a:lnTo>
                    <a:pt x="446879" y="478645"/>
                  </a:lnTo>
                  <a:cubicBezTo>
                    <a:pt x="445016" y="478366"/>
                    <a:pt x="443059" y="478180"/>
                    <a:pt x="441056" y="478180"/>
                  </a:cubicBezTo>
                  <a:lnTo>
                    <a:pt x="331714" y="478180"/>
                  </a:lnTo>
                  <a:cubicBezTo>
                    <a:pt x="329851" y="478180"/>
                    <a:pt x="328080" y="478273"/>
                    <a:pt x="326263" y="478598"/>
                  </a:cubicBezTo>
                  <a:lnTo>
                    <a:pt x="326263" y="409517"/>
                  </a:lnTo>
                  <a:cubicBezTo>
                    <a:pt x="326263" y="407703"/>
                    <a:pt x="326589" y="405982"/>
                    <a:pt x="327148" y="404307"/>
                  </a:cubicBezTo>
                  <a:cubicBezTo>
                    <a:pt x="350489" y="337599"/>
                    <a:pt x="417063" y="317316"/>
                    <a:pt x="434301" y="313130"/>
                  </a:cubicBezTo>
                  <a:cubicBezTo>
                    <a:pt x="437003" y="312432"/>
                    <a:pt x="439565" y="310990"/>
                    <a:pt x="441568" y="309036"/>
                  </a:cubicBezTo>
                  <a:lnTo>
                    <a:pt x="476136" y="274472"/>
                  </a:lnTo>
                  <a:cubicBezTo>
                    <a:pt x="479211" y="271449"/>
                    <a:pt x="483171" y="269960"/>
                    <a:pt x="487131" y="269960"/>
                  </a:cubicBezTo>
                  <a:cubicBezTo>
                    <a:pt x="491138" y="269960"/>
                    <a:pt x="495098" y="271449"/>
                    <a:pt x="498126" y="274472"/>
                  </a:cubicBezTo>
                  <a:lnTo>
                    <a:pt x="510612" y="286986"/>
                  </a:lnTo>
                  <a:lnTo>
                    <a:pt x="513873" y="290242"/>
                  </a:lnTo>
                  <a:cubicBezTo>
                    <a:pt x="519929" y="296290"/>
                    <a:pt x="519929" y="306105"/>
                    <a:pt x="513873" y="312199"/>
                  </a:cubicBezTo>
                  <a:lnTo>
                    <a:pt x="445948" y="379978"/>
                  </a:lnTo>
                  <a:cubicBezTo>
                    <a:pt x="443525" y="382397"/>
                    <a:pt x="443525" y="386304"/>
                    <a:pt x="445948" y="388723"/>
                  </a:cubicBezTo>
                  <a:lnTo>
                    <a:pt x="447159" y="389886"/>
                  </a:lnTo>
                  <a:cubicBezTo>
                    <a:pt x="448370" y="391096"/>
                    <a:pt x="449954" y="391700"/>
                    <a:pt x="451538" y="391700"/>
                  </a:cubicBezTo>
                  <a:cubicBezTo>
                    <a:pt x="453169" y="391700"/>
                    <a:pt x="454706" y="391142"/>
                    <a:pt x="455964" y="389886"/>
                  </a:cubicBezTo>
                  <a:lnTo>
                    <a:pt x="533626" y="312292"/>
                  </a:lnTo>
                  <a:cubicBezTo>
                    <a:pt x="533626" y="312292"/>
                    <a:pt x="581379" y="266983"/>
                    <a:pt x="533999" y="209345"/>
                  </a:cubicBezTo>
                  <a:cubicBezTo>
                    <a:pt x="528874" y="203205"/>
                    <a:pt x="529386" y="194273"/>
                    <a:pt x="535024" y="188644"/>
                  </a:cubicBezTo>
                  <a:lnTo>
                    <a:pt x="535909" y="187761"/>
                  </a:lnTo>
                  <a:lnTo>
                    <a:pt x="549326" y="174363"/>
                  </a:lnTo>
                  <a:cubicBezTo>
                    <a:pt x="552354" y="171339"/>
                    <a:pt x="556361" y="169851"/>
                    <a:pt x="560321" y="169851"/>
                  </a:cubicBezTo>
                  <a:close/>
                  <a:moveTo>
                    <a:pt x="48337" y="169851"/>
                  </a:moveTo>
                  <a:cubicBezTo>
                    <a:pt x="52297" y="169851"/>
                    <a:pt x="56257" y="171340"/>
                    <a:pt x="59331" y="174364"/>
                  </a:cubicBezTo>
                  <a:lnTo>
                    <a:pt x="72749" y="187763"/>
                  </a:lnTo>
                  <a:lnTo>
                    <a:pt x="73587" y="188647"/>
                  </a:lnTo>
                  <a:cubicBezTo>
                    <a:pt x="79178" y="194231"/>
                    <a:pt x="79690" y="203210"/>
                    <a:pt x="74659" y="209352"/>
                  </a:cubicBezTo>
                  <a:cubicBezTo>
                    <a:pt x="27279" y="266998"/>
                    <a:pt x="75031" y="312361"/>
                    <a:pt x="75031" y="312361"/>
                  </a:cubicBezTo>
                  <a:lnTo>
                    <a:pt x="152601" y="389874"/>
                  </a:lnTo>
                  <a:cubicBezTo>
                    <a:pt x="153859" y="391084"/>
                    <a:pt x="155396" y="391688"/>
                    <a:pt x="157027" y="391688"/>
                  </a:cubicBezTo>
                  <a:cubicBezTo>
                    <a:pt x="158657" y="391688"/>
                    <a:pt x="160195" y="391130"/>
                    <a:pt x="161452" y="389874"/>
                  </a:cubicBezTo>
                  <a:lnTo>
                    <a:pt x="162617" y="388711"/>
                  </a:lnTo>
                  <a:cubicBezTo>
                    <a:pt x="165040" y="386291"/>
                    <a:pt x="165040" y="382383"/>
                    <a:pt x="162617" y="379964"/>
                  </a:cubicBezTo>
                  <a:lnTo>
                    <a:pt x="94738" y="312175"/>
                  </a:lnTo>
                  <a:cubicBezTo>
                    <a:pt x="88635" y="306080"/>
                    <a:pt x="88635" y="296263"/>
                    <a:pt x="94738" y="290214"/>
                  </a:cubicBezTo>
                  <a:lnTo>
                    <a:pt x="97953" y="286958"/>
                  </a:lnTo>
                  <a:lnTo>
                    <a:pt x="110485" y="274442"/>
                  </a:lnTo>
                  <a:cubicBezTo>
                    <a:pt x="113560" y="271418"/>
                    <a:pt x="117520" y="269929"/>
                    <a:pt x="121480" y="269929"/>
                  </a:cubicBezTo>
                  <a:cubicBezTo>
                    <a:pt x="125486" y="269929"/>
                    <a:pt x="129446" y="271418"/>
                    <a:pt x="132474" y="274442"/>
                  </a:cubicBezTo>
                  <a:lnTo>
                    <a:pt x="167136" y="309011"/>
                  </a:lnTo>
                  <a:cubicBezTo>
                    <a:pt x="169139" y="310965"/>
                    <a:pt x="171702" y="312408"/>
                    <a:pt x="174404" y="313105"/>
                  </a:cubicBezTo>
                  <a:cubicBezTo>
                    <a:pt x="191641" y="317293"/>
                    <a:pt x="258216" y="337578"/>
                    <a:pt x="281556" y="404297"/>
                  </a:cubicBezTo>
                  <a:cubicBezTo>
                    <a:pt x="282115" y="405972"/>
                    <a:pt x="282441" y="407740"/>
                    <a:pt x="282441" y="409508"/>
                  </a:cubicBezTo>
                  <a:lnTo>
                    <a:pt x="282441" y="478786"/>
                  </a:lnTo>
                  <a:cubicBezTo>
                    <a:pt x="280252" y="478367"/>
                    <a:pt x="277969" y="478088"/>
                    <a:pt x="275686" y="478088"/>
                  </a:cubicBezTo>
                  <a:lnTo>
                    <a:pt x="166344" y="478088"/>
                  </a:lnTo>
                  <a:cubicBezTo>
                    <a:pt x="164807" y="478088"/>
                    <a:pt x="163316" y="478227"/>
                    <a:pt x="161825" y="478414"/>
                  </a:cubicBezTo>
                  <a:lnTo>
                    <a:pt x="161732" y="468783"/>
                  </a:lnTo>
                  <a:cubicBezTo>
                    <a:pt x="161732" y="461850"/>
                    <a:pt x="158378" y="455290"/>
                    <a:pt x="152741" y="451242"/>
                  </a:cubicBezTo>
                  <a:lnTo>
                    <a:pt x="115842" y="424769"/>
                  </a:lnTo>
                  <a:cubicBezTo>
                    <a:pt x="100701" y="413881"/>
                    <a:pt x="86399" y="401785"/>
                    <a:pt x="73215" y="388711"/>
                  </a:cubicBezTo>
                  <a:lnTo>
                    <a:pt x="30820" y="346325"/>
                  </a:lnTo>
                  <a:cubicBezTo>
                    <a:pt x="30820" y="346325"/>
                    <a:pt x="-42230" y="266858"/>
                    <a:pt x="36596" y="175248"/>
                  </a:cubicBezTo>
                  <a:cubicBezTo>
                    <a:pt x="39625" y="171665"/>
                    <a:pt x="43957" y="169851"/>
                    <a:pt x="48337" y="169851"/>
                  </a:cubicBezTo>
                  <a:close/>
                  <a:moveTo>
                    <a:pt x="101464" y="164593"/>
                  </a:moveTo>
                  <a:cubicBezTo>
                    <a:pt x="105512" y="164564"/>
                    <a:pt x="109566" y="166100"/>
                    <a:pt x="112641" y="169193"/>
                  </a:cubicBezTo>
                  <a:lnTo>
                    <a:pt x="131324" y="188128"/>
                  </a:lnTo>
                  <a:cubicBezTo>
                    <a:pt x="137148" y="194082"/>
                    <a:pt x="137288" y="203573"/>
                    <a:pt x="131557" y="209667"/>
                  </a:cubicBezTo>
                  <a:lnTo>
                    <a:pt x="117486" y="224601"/>
                  </a:lnTo>
                  <a:cubicBezTo>
                    <a:pt x="102483" y="238790"/>
                    <a:pt x="96100" y="252142"/>
                    <a:pt x="94656" y="264005"/>
                  </a:cubicBezTo>
                  <a:lnTo>
                    <a:pt x="81564" y="277078"/>
                  </a:lnTo>
                  <a:cubicBezTo>
                    <a:pt x="79886" y="278799"/>
                    <a:pt x="78395" y="280613"/>
                    <a:pt x="77091" y="282614"/>
                  </a:cubicBezTo>
                  <a:cubicBezTo>
                    <a:pt x="76112" y="280427"/>
                    <a:pt x="75181" y="278055"/>
                    <a:pt x="74435" y="275542"/>
                  </a:cubicBezTo>
                  <a:cubicBezTo>
                    <a:pt x="72105" y="267820"/>
                    <a:pt x="71733" y="259958"/>
                    <a:pt x="73224" y="252188"/>
                  </a:cubicBezTo>
                  <a:cubicBezTo>
                    <a:pt x="75227" y="242047"/>
                    <a:pt x="80492" y="231533"/>
                    <a:pt x="89158" y="221205"/>
                  </a:cubicBezTo>
                  <a:cubicBezTo>
                    <a:pt x="94470" y="214692"/>
                    <a:pt x="97219" y="206364"/>
                    <a:pt x="96799" y="197851"/>
                  </a:cubicBezTo>
                  <a:cubicBezTo>
                    <a:pt x="96287" y="189430"/>
                    <a:pt x="92746" y="181475"/>
                    <a:pt x="86782" y="175520"/>
                  </a:cubicBezTo>
                  <a:lnTo>
                    <a:pt x="85617" y="174357"/>
                  </a:lnTo>
                  <a:lnTo>
                    <a:pt x="90323" y="169379"/>
                  </a:lnTo>
                  <a:cubicBezTo>
                    <a:pt x="93375" y="166216"/>
                    <a:pt x="97417" y="164622"/>
                    <a:pt x="101464" y="164593"/>
                  </a:cubicBezTo>
                  <a:close/>
                  <a:moveTo>
                    <a:pt x="507200" y="164524"/>
                  </a:moveTo>
                  <a:cubicBezTo>
                    <a:pt x="511255" y="164553"/>
                    <a:pt x="515298" y="166147"/>
                    <a:pt x="518327" y="169311"/>
                  </a:cubicBezTo>
                  <a:lnTo>
                    <a:pt x="523035" y="174289"/>
                  </a:lnTo>
                  <a:lnTo>
                    <a:pt x="521870" y="175453"/>
                  </a:lnTo>
                  <a:cubicBezTo>
                    <a:pt x="515904" y="181409"/>
                    <a:pt x="512361" y="189366"/>
                    <a:pt x="511895" y="197788"/>
                  </a:cubicBezTo>
                  <a:cubicBezTo>
                    <a:pt x="511429" y="206210"/>
                    <a:pt x="514133" y="214539"/>
                    <a:pt x="519539" y="221100"/>
                  </a:cubicBezTo>
                  <a:cubicBezTo>
                    <a:pt x="528069" y="231523"/>
                    <a:pt x="533429" y="241946"/>
                    <a:pt x="535387" y="252183"/>
                  </a:cubicBezTo>
                  <a:cubicBezTo>
                    <a:pt x="536971" y="259954"/>
                    <a:pt x="536505" y="267818"/>
                    <a:pt x="534221" y="275542"/>
                  </a:cubicBezTo>
                  <a:cubicBezTo>
                    <a:pt x="533476" y="278055"/>
                    <a:pt x="532543" y="280428"/>
                    <a:pt x="531565" y="282615"/>
                  </a:cubicBezTo>
                  <a:cubicBezTo>
                    <a:pt x="530306" y="280614"/>
                    <a:pt x="528815" y="278799"/>
                    <a:pt x="527090" y="277078"/>
                  </a:cubicBezTo>
                  <a:lnTo>
                    <a:pt x="513946" y="264002"/>
                  </a:lnTo>
                  <a:cubicBezTo>
                    <a:pt x="512548" y="252137"/>
                    <a:pt x="506069" y="238782"/>
                    <a:pt x="491154" y="224590"/>
                  </a:cubicBezTo>
                  <a:lnTo>
                    <a:pt x="477032" y="209653"/>
                  </a:lnTo>
                  <a:cubicBezTo>
                    <a:pt x="471345" y="203558"/>
                    <a:pt x="471438" y="194065"/>
                    <a:pt x="477311" y="188109"/>
                  </a:cubicBezTo>
                  <a:lnTo>
                    <a:pt x="496002" y="169124"/>
                  </a:lnTo>
                  <a:cubicBezTo>
                    <a:pt x="499078" y="166030"/>
                    <a:pt x="503145" y="164495"/>
                    <a:pt x="507200" y="164524"/>
                  </a:cubicBezTo>
                  <a:close/>
                  <a:moveTo>
                    <a:pt x="255331" y="53303"/>
                  </a:moveTo>
                  <a:cubicBezTo>
                    <a:pt x="251836" y="52524"/>
                    <a:pt x="248051" y="53083"/>
                    <a:pt x="244789" y="55176"/>
                  </a:cubicBezTo>
                  <a:cubicBezTo>
                    <a:pt x="238266" y="59317"/>
                    <a:pt x="236356" y="67923"/>
                    <a:pt x="240503" y="74437"/>
                  </a:cubicBezTo>
                  <a:lnTo>
                    <a:pt x="282110" y="139662"/>
                  </a:lnTo>
                  <a:lnTo>
                    <a:pt x="268132" y="139662"/>
                  </a:lnTo>
                  <a:cubicBezTo>
                    <a:pt x="260444" y="139662"/>
                    <a:pt x="254154" y="145896"/>
                    <a:pt x="254154" y="153619"/>
                  </a:cubicBezTo>
                  <a:cubicBezTo>
                    <a:pt x="254154" y="161295"/>
                    <a:pt x="260444" y="167576"/>
                    <a:pt x="268132" y="167576"/>
                  </a:cubicBezTo>
                  <a:lnTo>
                    <a:pt x="292174" y="167576"/>
                  </a:lnTo>
                  <a:lnTo>
                    <a:pt x="292174" y="177346"/>
                  </a:lnTo>
                  <a:lnTo>
                    <a:pt x="268132" y="177346"/>
                  </a:lnTo>
                  <a:cubicBezTo>
                    <a:pt x="260444" y="177346"/>
                    <a:pt x="254154" y="183626"/>
                    <a:pt x="254154" y="191302"/>
                  </a:cubicBezTo>
                  <a:cubicBezTo>
                    <a:pt x="254154" y="199025"/>
                    <a:pt x="260444" y="205259"/>
                    <a:pt x="268132" y="205259"/>
                  </a:cubicBezTo>
                  <a:lnTo>
                    <a:pt x="292174" y="205259"/>
                  </a:lnTo>
                  <a:lnTo>
                    <a:pt x="292174" y="224706"/>
                  </a:lnTo>
                  <a:cubicBezTo>
                    <a:pt x="292174" y="232382"/>
                    <a:pt x="298464" y="238663"/>
                    <a:pt x="306151" y="238663"/>
                  </a:cubicBezTo>
                  <a:cubicBezTo>
                    <a:pt x="313886" y="238663"/>
                    <a:pt x="320129" y="232382"/>
                    <a:pt x="320129" y="224706"/>
                  </a:cubicBezTo>
                  <a:lnTo>
                    <a:pt x="320129" y="205259"/>
                  </a:lnTo>
                  <a:lnTo>
                    <a:pt x="344171" y="205259"/>
                  </a:lnTo>
                  <a:cubicBezTo>
                    <a:pt x="351905" y="205259"/>
                    <a:pt x="358149" y="199025"/>
                    <a:pt x="358149" y="191302"/>
                  </a:cubicBezTo>
                  <a:cubicBezTo>
                    <a:pt x="358149" y="183626"/>
                    <a:pt x="351905" y="177346"/>
                    <a:pt x="344171" y="177346"/>
                  </a:cubicBezTo>
                  <a:lnTo>
                    <a:pt x="320129" y="177346"/>
                  </a:lnTo>
                  <a:lnTo>
                    <a:pt x="320129" y="167576"/>
                  </a:lnTo>
                  <a:lnTo>
                    <a:pt x="344264" y="167576"/>
                  </a:lnTo>
                  <a:cubicBezTo>
                    <a:pt x="351952" y="167576"/>
                    <a:pt x="358242" y="161295"/>
                    <a:pt x="358242" y="153619"/>
                  </a:cubicBezTo>
                  <a:cubicBezTo>
                    <a:pt x="358242" y="145896"/>
                    <a:pt x="351952" y="139662"/>
                    <a:pt x="344264" y="139662"/>
                  </a:cubicBezTo>
                  <a:lnTo>
                    <a:pt x="330286" y="139662"/>
                  </a:lnTo>
                  <a:lnTo>
                    <a:pt x="371893" y="74437"/>
                  </a:lnTo>
                  <a:cubicBezTo>
                    <a:pt x="376040" y="67923"/>
                    <a:pt x="374130" y="59317"/>
                    <a:pt x="367793" y="55176"/>
                  </a:cubicBezTo>
                  <a:cubicBezTo>
                    <a:pt x="361270" y="50989"/>
                    <a:pt x="352651" y="52943"/>
                    <a:pt x="348457" y="59456"/>
                  </a:cubicBezTo>
                  <a:lnTo>
                    <a:pt x="306291" y="125426"/>
                  </a:lnTo>
                  <a:lnTo>
                    <a:pt x="264125" y="59456"/>
                  </a:lnTo>
                  <a:cubicBezTo>
                    <a:pt x="262029" y="56200"/>
                    <a:pt x="258825" y="54083"/>
                    <a:pt x="255331" y="53303"/>
                  </a:cubicBezTo>
                  <a:close/>
                  <a:moveTo>
                    <a:pt x="304940" y="0"/>
                  </a:moveTo>
                  <a:cubicBezTo>
                    <a:pt x="383402" y="0"/>
                    <a:pt x="447000" y="63550"/>
                    <a:pt x="447000" y="141895"/>
                  </a:cubicBezTo>
                  <a:cubicBezTo>
                    <a:pt x="447000" y="220240"/>
                    <a:pt x="383402" y="283744"/>
                    <a:pt x="304940" y="283744"/>
                  </a:cubicBezTo>
                  <a:cubicBezTo>
                    <a:pt x="226478" y="283744"/>
                    <a:pt x="162833" y="220240"/>
                    <a:pt x="162833" y="141895"/>
                  </a:cubicBezTo>
                  <a:cubicBezTo>
                    <a:pt x="162833" y="63550"/>
                    <a:pt x="226478" y="0"/>
                    <a:pt x="304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5" name="îsḷîḑè">
              <a:extLst>
                <a:ext uri="{FF2B5EF4-FFF2-40B4-BE49-F238E27FC236}">
                  <a16:creationId xmlns:a16="http://schemas.microsoft.com/office/drawing/2014/main" id="{0B725873-6053-4052-9C53-A48F3C95E419}"/>
                </a:ext>
              </a:extLst>
            </p:cNvPr>
            <p:cNvGrpSpPr/>
            <p:nvPr/>
          </p:nvGrpSpPr>
          <p:grpSpPr>
            <a:xfrm>
              <a:off x="3654772" y="3324239"/>
              <a:ext cx="2203845" cy="1304841"/>
              <a:chOff x="672705" y="4762585"/>
              <a:chExt cx="2394346" cy="1384215"/>
            </a:xfrm>
          </p:grpSpPr>
          <p:sp>
            <p:nvSpPr>
              <p:cNvPr id="26" name="íşlîḍê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>
                <a:off x="672705" y="4762585"/>
                <a:ext cx="2394346" cy="455181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27" name="iSlîḋé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672705" y="5217765"/>
                <a:ext cx="2394346" cy="92903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000" dirty="0"/>
                  <a:t>通过复制您的文本后，在此框中选择粘贴。</a:t>
                </a:r>
                <a:endParaRPr lang="en-US" altLang="zh-CN" sz="2000" dirty="0"/>
              </a:p>
              <a:p>
                <a:pPr algn="ctr"/>
                <a:r>
                  <a:rPr lang="en-US" altLang="zh-CN" sz="2000" dirty="0"/>
                  <a:t>……</a:t>
                </a:r>
              </a:p>
            </p:txBody>
          </p:sp>
        </p:grpSp>
        <p:sp>
          <p:nvSpPr>
            <p:cNvPr id="6" name="ïṩlîḓe">
              <a:extLst>
                <a:ext uri="{FF2B5EF4-FFF2-40B4-BE49-F238E27FC236}">
                  <a16:creationId xmlns:a16="http://schemas.microsoft.com/office/drawing/2014/main" id="{490AFCD5-9CF9-478D-B619-714B3BD11B60}"/>
                </a:ext>
              </a:extLst>
            </p:cNvPr>
            <p:cNvSpPr/>
            <p:nvPr/>
          </p:nvSpPr>
          <p:spPr bwMode="auto">
            <a:xfrm>
              <a:off x="7185401" y="2705103"/>
              <a:ext cx="499807" cy="437504"/>
            </a:xfrm>
            <a:custGeom>
              <a:avLst/>
              <a:gdLst>
                <a:gd name="T0" fmla="*/ 215 w 406"/>
                <a:gd name="T1" fmla="*/ 162 h 356"/>
                <a:gd name="T2" fmla="*/ 157 w 406"/>
                <a:gd name="T3" fmla="*/ 102 h 356"/>
                <a:gd name="T4" fmla="*/ 19 w 406"/>
                <a:gd name="T5" fmla="*/ 242 h 356"/>
                <a:gd name="T6" fmla="*/ 0 w 406"/>
                <a:gd name="T7" fmla="*/ 224 h 356"/>
                <a:gd name="T8" fmla="*/ 157 w 406"/>
                <a:gd name="T9" fmla="*/ 64 h 356"/>
                <a:gd name="T10" fmla="*/ 216 w 406"/>
                <a:gd name="T11" fmla="*/ 124 h 356"/>
                <a:gd name="T12" fmla="*/ 315 w 406"/>
                <a:gd name="T13" fmla="*/ 28 h 356"/>
                <a:gd name="T14" fmla="*/ 287 w 406"/>
                <a:gd name="T15" fmla="*/ 0 h 356"/>
                <a:gd name="T16" fmla="*/ 362 w 406"/>
                <a:gd name="T17" fmla="*/ 0 h 356"/>
                <a:gd name="T18" fmla="*/ 362 w 406"/>
                <a:gd name="T19" fmla="*/ 74 h 356"/>
                <a:gd name="T20" fmla="*/ 334 w 406"/>
                <a:gd name="T21" fmla="*/ 47 h 356"/>
                <a:gd name="T22" fmla="*/ 215 w 406"/>
                <a:gd name="T23" fmla="*/ 162 h 356"/>
                <a:gd name="T24" fmla="*/ 66 w 406"/>
                <a:gd name="T25" fmla="*/ 356 h 356"/>
                <a:gd name="T26" fmla="*/ 156 w 406"/>
                <a:gd name="T27" fmla="*/ 356 h 356"/>
                <a:gd name="T28" fmla="*/ 156 w 406"/>
                <a:gd name="T29" fmla="*/ 230 h 356"/>
                <a:gd name="T30" fmla="*/ 66 w 406"/>
                <a:gd name="T31" fmla="*/ 230 h 356"/>
                <a:gd name="T32" fmla="*/ 66 w 406"/>
                <a:gd name="T33" fmla="*/ 356 h 356"/>
                <a:gd name="T34" fmla="*/ 191 w 406"/>
                <a:gd name="T35" fmla="*/ 356 h 356"/>
                <a:gd name="T36" fmla="*/ 281 w 406"/>
                <a:gd name="T37" fmla="*/ 356 h 356"/>
                <a:gd name="T38" fmla="*/ 281 w 406"/>
                <a:gd name="T39" fmla="*/ 190 h 356"/>
                <a:gd name="T40" fmla="*/ 191 w 406"/>
                <a:gd name="T41" fmla="*/ 190 h 356"/>
                <a:gd name="T42" fmla="*/ 191 w 406"/>
                <a:gd name="T43" fmla="*/ 356 h 356"/>
                <a:gd name="T44" fmla="*/ 316 w 406"/>
                <a:gd name="T45" fmla="*/ 106 h 356"/>
                <a:gd name="T46" fmla="*/ 316 w 406"/>
                <a:gd name="T47" fmla="*/ 356 h 356"/>
                <a:gd name="T48" fmla="*/ 406 w 406"/>
                <a:gd name="T49" fmla="*/ 356 h 356"/>
                <a:gd name="T50" fmla="*/ 406 w 406"/>
                <a:gd name="T51" fmla="*/ 106 h 356"/>
                <a:gd name="T52" fmla="*/ 316 w 406"/>
                <a:gd name="T53" fmla="*/ 10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6" h="356">
                  <a:moveTo>
                    <a:pt x="215" y="162"/>
                  </a:moveTo>
                  <a:lnTo>
                    <a:pt x="157" y="102"/>
                  </a:lnTo>
                  <a:lnTo>
                    <a:pt x="19" y="242"/>
                  </a:lnTo>
                  <a:lnTo>
                    <a:pt x="0" y="224"/>
                  </a:lnTo>
                  <a:lnTo>
                    <a:pt x="157" y="64"/>
                  </a:lnTo>
                  <a:lnTo>
                    <a:pt x="216" y="124"/>
                  </a:lnTo>
                  <a:lnTo>
                    <a:pt x="315" y="28"/>
                  </a:lnTo>
                  <a:lnTo>
                    <a:pt x="287" y="0"/>
                  </a:lnTo>
                  <a:lnTo>
                    <a:pt x="362" y="0"/>
                  </a:lnTo>
                  <a:lnTo>
                    <a:pt x="362" y="74"/>
                  </a:lnTo>
                  <a:lnTo>
                    <a:pt x="334" y="47"/>
                  </a:lnTo>
                  <a:lnTo>
                    <a:pt x="215" y="162"/>
                  </a:lnTo>
                  <a:close/>
                  <a:moveTo>
                    <a:pt x="66" y="356"/>
                  </a:moveTo>
                  <a:lnTo>
                    <a:pt x="156" y="356"/>
                  </a:lnTo>
                  <a:lnTo>
                    <a:pt x="156" y="230"/>
                  </a:lnTo>
                  <a:lnTo>
                    <a:pt x="66" y="230"/>
                  </a:lnTo>
                  <a:lnTo>
                    <a:pt x="66" y="356"/>
                  </a:lnTo>
                  <a:close/>
                  <a:moveTo>
                    <a:pt x="191" y="356"/>
                  </a:moveTo>
                  <a:lnTo>
                    <a:pt x="281" y="356"/>
                  </a:lnTo>
                  <a:lnTo>
                    <a:pt x="281" y="190"/>
                  </a:lnTo>
                  <a:lnTo>
                    <a:pt x="191" y="190"/>
                  </a:lnTo>
                  <a:lnTo>
                    <a:pt x="191" y="356"/>
                  </a:lnTo>
                  <a:close/>
                  <a:moveTo>
                    <a:pt x="316" y="106"/>
                  </a:moveTo>
                  <a:lnTo>
                    <a:pt x="316" y="356"/>
                  </a:lnTo>
                  <a:lnTo>
                    <a:pt x="406" y="356"/>
                  </a:lnTo>
                  <a:lnTo>
                    <a:pt x="406" y="106"/>
                  </a:lnTo>
                  <a:lnTo>
                    <a:pt x="316" y="1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7" name="íSľîḑè">
              <a:extLst>
                <a:ext uri="{FF2B5EF4-FFF2-40B4-BE49-F238E27FC236}">
                  <a16:creationId xmlns:a16="http://schemas.microsoft.com/office/drawing/2014/main" id="{C7C7D260-D1B6-474A-B850-24EBEB8D647E}"/>
                </a:ext>
              </a:extLst>
            </p:cNvPr>
            <p:cNvGrpSpPr/>
            <p:nvPr/>
          </p:nvGrpSpPr>
          <p:grpSpPr>
            <a:xfrm>
              <a:off x="6333382" y="3324238"/>
              <a:ext cx="2203845" cy="1304841"/>
              <a:chOff x="672705" y="4762585"/>
              <a:chExt cx="2394346" cy="1384215"/>
            </a:xfrm>
          </p:grpSpPr>
          <p:sp>
            <p:nvSpPr>
              <p:cNvPr id="24" name="í$ḷíḍê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>
                <a:off x="672705" y="4762585"/>
                <a:ext cx="2394346" cy="455181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25" name="iŝḷíḋe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672705" y="5217765"/>
                <a:ext cx="2394346" cy="92903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000" dirty="0"/>
                  <a:t>通过复制您的文本后，在此框中选择粘贴。</a:t>
                </a:r>
                <a:endParaRPr lang="en-US" altLang="zh-CN" sz="2000" dirty="0"/>
              </a:p>
              <a:p>
                <a:pPr algn="ctr"/>
                <a:r>
                  <a:rPr lang="en-US" altLang="zh-CN" sz="2000" dirty="0"/>
                  <a:t>……</a:t>
                </a:r>
              </a:p>
            </p:txBody>
          </p:sp>
        </p:grpSp>
        <p:sp>
          <p:nvSpPr>
            <p:cNvPr id="8" name="íṣľîḍe">
              <a:extLst>
                <a:ext uri="{FF2B5EF4-FFF2-40B4-BE49-F238E27FC236}">
                  <a16:creationId xmlns:a16="http://schemas.microsoft.com/office/drawing/2014/main" id="{94B63994-6C40-488D-A3E6-5E583CD03D93}"/>
                </a:ext>
              </a:extLst>
            </p:cNvPr>
            <p:cNvSpPr/>
            <p:nvPr/>
          </p:nvSpPr>
          <p:spPr bwMode="auto">
            <a:xfrm>
              <a:off x="9820050" y="2707801"/>
              <a:ext cx="587730" cy="434806"/>
            </a:xfrm>
            <a:custGeom>
              <a:avLst/>
              <a:gdLst>
                <a:gd name="T0" fmla="*/ 278945 h 440259"/>
                <a:gd name="T1" fmla="*/ 278945 h 440259"/>
                <a:gd name="T2" fmla="*/ 278945 h 440259"/>
                <a:gd name="T3" fmla="*/ 278945 h 440259"/>
                <a:gd name="T4" fmla="*/ 278945 h 440259"/>
                <a:gd name="T5" fmla="*/ 278945 h 440259"/>
                <a:gd name="T6" fmla="*/ 278945 h 440259"/>
                <a:gd name="T7" fmla="*/ 278945 h 440259"/>
                <a:gd name="T8" fmla="*/ 278945 h 440259"/>
                <a:gd name="T9" fmla="*/ 278945 h 440259"/>
                <a:gd name="T10" fmla="*/ 278945 h 440259"/>
                <a:gd name="T11" fmla="*/ 278945 h 440259"/>
                <a:gd name="T12" fmla="*/ 278945 h 440259"/>
                <a:gd name="T13" fmla="*/ 278945 h 440259"/>
                <a:gd name="T14" fmla="*/ 278945 h 440259"/>
                <a:gd name="T15" fmla="*/ 278945 h 440259"/>
                <a:gd name="T16" fmla="*/ 278945 h 440259"/>
                <a:gd name="T17" fmla="*/ 278945 h 440259"/>
                <a:gd name="T18" fmla="*/ 278945 h 440259"/>
                <a:gd name="T19" fmla="*/ 278945 h 440259"/>
                <a:gd name="T20" fmla="*/ 278945 h 440259"/>
                <a:gd name="T21" fmla="*/ 278945 h 440259"/>
                <a:gd name="T22" fmla="*/ 278945 h 440259"/>
                <a:gd name="T23" fmla="*/ 278945 h 440259"/>
                <a:gd name="T24" fmla="*/ 278945 h 440259"/>
                <a:gd name="T25" fmla="*/ 278945 h 440259"/>
                <a:gd name="T26" fmla="*/ 278945 h 440259"/>
                <a:gd name="T27" fmla="*/ 278945 h 440259"/>
                <a:gd name="T28" fmla="*/ 278945 h 440259"/>
                <a:gd name="T29" fmla="*/ 278945 h 440259"/>
                <a:gd name="T30" fmla="*/ 88862 h 440259"/>
                <a:gd name="T31" fmla="*/ 88862 h 440259"/>
                <a:gd name="T32" fmla="*/ 278945 h 440259"/>
                <a:gd name="T33" fmla="*/ 278945 h 440259"/>
                <a:gd name="T34" fmla="*/ 278945 h 440259"/>
                <a:gd name="T35" fmla="*/ 278945 h 440259"/>
                <a:gd name="T36" fmla="*/ 278945 h 440259"/>
                <a:gd name="T37" fmla="*/ 278945 h 440259"/>
                <a:gd name="T38" fmla="*/ 278945 h 440259"/>
                <a:gd name="T39" fmla="*/ 278945 h 440259"/>
                <a:gd name="T40" fmla="*/ 278945 h 440259"/>
                <a:gd name="T41" fmla="*/ 278945 h 440259"/>
                <a:gd name="T42" fmla="*/ 278945 h 440259"/>
                <a:gd name="T43" fmla="*/ 278945 h 440259"/>
                <a:gd name="T44" fmla="*/ 278945 h 440259"/>
                <a:gd name="T45" fmla="*/ 278945 h 440259"/>
                <a:gd name="T46" fmla="*/ 278945 h 440259"/>
                <a:gd name="T47" fmla="*/ 278945 h 440259"/>
                <a:gd name="T48" fmla="*/ 278945 h 440259"/>
                <a:gd name="T49" fmla="*/ 278945 h 440259"/>
                <a:gd name="T50" fmla="*/ 278945 h 440259"/>
                <a:gd name="T51" fmla="*/ 278945 h 440259"/>
                <a:gd name="T52" fmla="*/ 278945 h 440259"/>
                <a:gd name="T53" fmla="*/ 278945 h 440259"/>
                <a:gd name="T54" fmla="*/ 278945 h 440259"/>
                <a:gd name="T55" fmla="*/ 278945 h 440259"/>
                <a:gd name="T56" fmla="*/ 278945 h 440259"/>
                <a:gd name="T57" fmla="*/ 278945 h 440259"/>
                <a:gd name="T58" fmla="*/ 278945 h 440259"/>
                <a:gd name="T59" fmla="*/ 278945 h 440259"/>
                <a:gd name="T60" fmla="*/ 278945 h 440259"/>
                <a:gd name="T61" fmla="*/ 278945 h 440259"/>
                <a:gd name="T62" fmla="*/ 278945 h 440259"/>
                <a:gd name="T63" fmla="*/ 278945 h 440259"/>
                <a:gd name="T64" fmla="*/ 278945 h 440259"/>
                <a:gd name="T65" fmla="*/ 278945 h 440259"/>
                <a:gd name="T66" fmla="*/ 278945 h 440259"/>
                <a:gd name="T67" fmla="*/ 278945 h 440259"/>
                <a:gd name="T68" fmla="*/ 278945 h 440259"/>
                <a:gd name="T69" fmla="*/ 278945 h 440259"/>
                <a:gd name="T70" fmla="*/ 278945 h 440259"/>
                <a:gd name="T71" fmla="*/ 278945 h 440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08" h="4896">
                  <a:moveTo>
                    <a:pt x="6608" y="638"/>
                  </a:moveTo>
                  <a:lnTo>
                    <a:pt x="6608" y="2638"/>
                  </a:lnTo>
                  <a:cubicBezTo>
                    <a:pt x="6608" y="2638"/>
                    <a:pt x="6180" y="2723"/>
                    <a:pt x="6092" y="2734"/>
                  </a:cubicBezTo>
                  <a:cubicBezTo>
                    <a:pt x="6004" y="2745"/>
                    <a:pt x="5728" y="2834"/>
                    <a:pt x="5528" y="2642"/>
                  </a:cubicBezTo>
                  <a:cubicBezTo>
                    <a:pt x="5219" y="2346"/>
                    <a:pt x="4122" y="1254"/>
                    <a:pt x="4122" y="1254"/>
                  </a:cubicBezTo>
                  <a:cubicBezTo>
                    <a:pt x="4122" y="1254"/>
                    <a:pt x="3932" y="1069"/>
                    <a:pt x="3629" y="1229"/>
                  </a:cubicBezTo>
                  <a:cubicBezTo>
                    <a:pt x="3350" y="1376"/>
                    <a:pt x="2936" y="1592"/>
                    <a:pt x="2764" y="1675"/>
                  </a:cubicBezTo>
                  <a:cubicBezTo>
                    <a:pt x="2437" y="1849"/>
                    <a:pt x="2167" y="1574"/>
                    <a:pt x="2167" y="1364"/>
                  </a:cubicBezTo>
                  <a:cubicBezTo>
                    <a:pt x="2167" y="1201"/>
                    <a:pt x="2269" y="1090"/>
                    <a:pt x="2414" y="1009"/>
                  </a:cubicBezTo>
                  <a:cubicBezTo>
                    <a:pt x="2808" y="770"/>
                    <a:pt x="3637" y="305"/>
                    <a:pt x="3983" y="121"/>
                  </a:cubicBezTo>
                  <a:cubicBezTo>
                    <a:pt x="4193" y="9"/>
                    <a:pt x="4344" y="0"/>
                    <a:pt x="4633" y="243"/>
                  </a:cubicBezTo>
                  <a:cubicBezTo>
                    <a:pt x="4988" y="541"/>
                    <a:pt x="5304" y="814"/>
                    <a:pt x="5304" y="814"/>
                  </a:cubicBezTo>
                  <a:cubicBezTo>
                    <a:pt x="5304" y="814"/>
                    <a:pt x="5407" y="900"/>
                    <a:pt x="5571" y="865"/>
                  </a:cubicBezTo>
                  <a:cubicBezTo>
                    <a:pt x="5975" y="780"/>
                    <a:pt x="6608" y="638"/>
                    <a:pt x="6608" y="638"/>
                  </a:cubicBezTo>
                  <a:close/>
                  <a:moveTo>
                    <a:pt x="2241" y="4027"/>
                  </a:moveTo>
                  <a:cubicBezTo>
                    <a:pt x="2294" y="3891"/>
                    <a:pt x="2277" y="3738"/>
                    <a:pt x="2175" y="3633"/>
                  </a:cubicBezTo>
                  <a:cubicBezTo>
                    <a:pt x="2083" y="3540"/>
                    <a:pt x="1950" y="3515"/>
                    <a:pt x="1822" y="3544"/>
                  </a:cubicBezTo>
                  <a:cubicBezTo>
                    <a:pt x="1858" y="3418"/>
                    <a:pt x="1838" y="3283"/>
                    <a:pt x="1746" y="3188"/>
                  </a:cubicBezTo>
                  <a:cubicBezTo>
                    <a:pt x="1654" y="3095"/>
                    <a:pt x="1521" y="3070"/>
                    <a:pt x="1394" y="3099"/>
                  </a:cubicBezTo>
                  <a:cubicBezTo>
                    <a:pt x="1429" y="2973"/>
                    <a:pt x="1409" y="2838"/>
                    <a:pt x="1317" y="2744"/>
                  </a:cubicBezTo>
                  <a:cubicBezTo>
                    <a:pt x="1173" y="2596"/>
                    <a:pt x="924" y="2602"/>
                    <a:pt x="760" y="2758"/>
                  </a:cubicBezTo>
                  <a:cubicBezTo>
                    <a:pt x="597" y="2915"/>
                    <a:pt x="492" y="3198"/>
                    <a:pt x="638" y="3365"/>
                  </a:cubicBezTo>
                  <a:cubicBezTo>
                    <a:pt x="783" y="3531"/>
                    <a:pt x="950" y="3430"/>
                    <a:pt x="1077" y="3401"/>
                  </a:cubicBezTo>
                  <a:cubicBezTo>
                    <a:pt x="1042" y="3527"/>
                    <a:pt x="936" y="3645"/>
                    <a:pt x="1066" y="3810"/>
                  </a:cubicBezTo>
                  <a:cubicBezTo>
                    <a:pt x="1197" y="3975"/>
                    <a:pt x="1378" y="3875"/>
                    <a:pt x="1506" y="3846"/>
                  </a:cubicBezTo>
                  <a:cubicBezTo>
                    <a:pt x="1470" y="3972"/>
                    <a:pt x="1369" y="4101"/>
                    <a:pt x="1494" y="4254"/>
                  </a:cubicBezTo>
                  <a:cubicBezTo>
                    <a:pt x="1621" y="4408"/>
                    <a:pt x="1829" y="4326"/>
                    <a:pt x="1966" y="4283"/>
                  </a:cubicBezTo>
                  <a:cubicBezTo>
                    <a:pt x="1913" y="4419"/>
                    <a:pt x="1799" y="4566"/>
                    <a:pt x="1945" y="4730"/>
                  </a:cubicBezTo>
                  <a:cubicBezTo>
                    <a:pt x="2090" y="4896"/>
                    <a:pt x="2426" y="4819"/>
                    <a:pt x="2590" y="4663"/>
                  </a:cubicBezTo>
                  <a:cubicBezTo>
                    <a:pt x="2753" y="4506"/>
                    <a:pt x="2769" y="4258"/>
                    <a:pt x="2625" y="4110"/>
                  </a:cubicBezTo>
                  <a:cubicBezTo>
                    <a:pt x="2526" y="4008"/>
                    <a:pt x="2378" y="3985"/>
                    <a:pt x="2241" y="4027"/>
                  </a:cubicBezTo>
                  <a:close/>
                  <a:moveTo>
                    <a:pt x="5233" y="2987"/>
                  </a:moveTo>
                  <a:cubicBezTo>
                    <a:pt x="4047" y="1802"/>
                    <a:pt x="4605" y="2359"/>
                    <a:pt x="3967" y="1720"/>
                  </a:cubicBezTo>
                  <a:cubicBezTo>
                    <a:pt x="3967" y="1720"/>
                    <a:pt x="3775" y="1529"/>
                    <a:pt x="3523" y="1640"/>
                  </a:cubicBezTo>
                  <a:cubicBezTo>
                    <a:pt x="3346" y="1718"/>
                    <a:pt x="3117" y="1824"/>
                    <a:pt x="2945" y="1905"/>
                  </a:cubicBezTo>
                  <a:cubicBezTo>
                    <a:pt x="2757" y="2004"/>
                    <a:pt x="2621" y="2034"/>
                    <a:pt x="2557" y="2034"/>
                  </a:cubicBezTo>
                  <a:cubicBezTo>
                    <a:pt x="2192" y="2031"/>
                    <a:pt x="1896" y="1738"/>
                    <a:pt x="1896" y="1373"/>
                  </a:cubicBezTo>
                  <a:cubicBezTo>
                    <a:pt x="1896" y="1137"/>
                    <a:pt x="2022" y="931"/>
                    <a:pt x="2209" y="814"/>
                  </a:cubicBezTo>
                  <a:cubicBezTo>
                    <a:pt x="2472" y="632"/>
                    <a:pt x="3078" y="310"/>
                    <a:pt x="3078" y="310"/>
                  </a:cubicBezTo>
                  <a:cubicBezTo>
                    <a:pt x="3078" y="310"/>
                    <a:pt x="2894" y="76"/>
                    <a:pt x="2489" y="76"/>
                  </a:cubicBezTo>
                  <a:cubicBezTo>
                    <a:pt x="2085" y="76"/>
                    <a:pt x="1240" y="629"/>
                    <a:pt x="1240" y="629"/>
                  </a:cubicBezTo>
                  <a:cubicBezTo>
                    <a:pt x="1240" y="629"/>
                    <a:pt x="1000" y="783"/>
                    <a:pt x="659" y="644"/>
                  </a:cubicBezTo>
                  <a:lnTo>
                    <a:pt x="0" y="415"/>
                  </a:lnTo>
                  <a:lnTo>
                    <a:pt x="0" y="2704"/>
                  </a:lnTo>
                  <a:cubicBezTo>
                    <a:pt x="0" y="2704"/>
                    <a:pt x="188" y="2758"/>
                    <a:pt x="357" y="2827"/>
                  </a:cubicBezTo>
                  <a:cubicBezTo>
                    <a:pt x="395" y="2719"/>
                    <a:pt x="457" y="2618"/>
                    <a:pt x="542" y="2535"/>
                  </a:cubicBezTo>
                  <a:cubicBezTo>
                    <a:pt x="822" y="2268"/>
                    <a:pt x="1287" y="2265"/>
                    <a:pt x="1542" y="2528"/>
                  </a:cubicBezTo>
                  <a:cubicBezTo>
                    <a:pt x="1619" y="2608"/>
                    <a:pt x="1673" y="2703"/>
                    <a:pt x="1700" y="2808"/>
                  </a:cubicBezTo>
                  <a:cubicBezTo>
                    <a:pt x="1803" y="2840"/>
                    <a:pt x="1896" y="2896"/>
                    <a:pt x="1971" y="2973"/>
                  </a:cubicBezTo>
                  <a:cubicBezTo>
                    <a:pt x="2048" y="3053"/>
                    <a:pt x="2101" y="3148"/>
                    <a:pt x="2129" y="3253"/>
                  </a:cubicBezTo>
                  <a:cubicBezTo>
                    <a:pt x="2231" y="3285"/>
                    <a:pt x="2324" y="3341"/>
                    <a:pt x="2399" y="3418"/>
                  </a:cubicBezTo>
                  <a:cubicBezTo>
                    <a:pt x="2484" y="3505"/>
                    <a:pt x="2540" y="3611"/>
                    <a:pt x="2566" y="3725"/>
                  </a:cubicBezTo>
                  <a:cubicBezTo>
                    <a:pt x="2674" y="3756"/>
                    <a:pt x="2771" y="3814"/>
                    <a:pt x="2849" y="3894"/>
                  </a:cubicBezTo>
                  <a:cubicBezTo>
                    <a:pt x="3002" y="4051"/>
                    <a:pt x="3056" y="4265"/>
                    <a:pt x="3023" y="4471"/>
                  </a:cubicBezTo>
                  <a:cubicBezTo>
                    <a:pt x="3024" y="4471"/>
                    <a:pt x="3024" y="4471"/>
                    <a:pt x="3024" y="4472"/>
                  </a:cubicBezTo>
                  <a:cubicBezTo>
                    <a:pt x="3027" y="4475"/>
                    <a:pt x="3119" y="4578"/>
                    <a:pt x="3177" y="4636"/>
                  </a:cubicBezTo>
                  <a:cubicBezTo>
                    <a:pt x="3290" y="4749"/>
                    <a:pt x="3475" y="4749"/>
                    <a:pt x="3588" y="4636"/>
                  </a:cubicBezTo>
                  <a:cubicBezTo>
                    <a:pt x="3700" y="4523"/>
                    <a:pt x="3701" y="4339"/>
                    <a:pt x="3588" y="4225"/>
                  </a:cubicBezTo>
                  <a:cubicBezTo>
                    <a:pt x="3584" y="4221"/>
                    <a:pt x="3180" y="3799"/>
                    <a:pt x="3213" y="3766"/>
                  </a:cubicBezTo>
                  <a:cubicBezTo>
                    <a:pt x="3245" y="3734"/>
                    <a:pt x="3759" y="4269"/>
                    <a:pt x="3769" y="4279"/>
                  </a:cubicBezTo>
                  <a:cubicBezTo>
                    <a:pt x="3882" y="4391"/>
                    <a:pt x="4066" y="4391"/>
                    <a:pt x="4179" y="4279"/>
                  </a:cubicBezTo>
                  <a:cubicBezTo>
                    <a:pt x="4292" y="4166"/>
                    <a:pt x="4292" y="3981"/>
                    <a:pt x="4179" y="3868"/>
                  </a:cubicBezTo>
                  <a:cubicBezTo>
                    <a:pt x="4174" y="3863"/>
                    <a:pt x="4151" y="3841"/>
                    <a:pt x="4142" y="3832"/>
                  </a:cubicBezTo>
                  <a:cubicBezTo>
                    <a:pt x="4142" y="3832"/>
                    <a:pt x="3632" y="3378"/>
                    <a:pt x="3671" y="3339"/>
                  </a:cubicBezTo>
                  <a:cubicBezTo>
                    <a:pt x="3710" y="3300"/>
                    <a:pt x="4343" y="3891"/>
                    <a:pt x="4345" y="3891"/>
                  </a:cubicBezTo>
                  <a:cubicBezTo>
                    <a:pt x="4458" y="3993"/>
                    <a:pt x="4634" y="3992"/>
                    <a:pt x="4743" y="3883"/>
                  </a:cubicBezTo>
                  <a:cubicBezTo>
                    <a:pt x="4850" y="3776"/>
                    <a:pt x="4852" y="3608"/>
                    <a:pt x="4758" y="3494"/>
                  </a:cubicBezTo>
                  <a:cubicBezTo>
                    <a:pt x="4756" y="3488"/>
                    <a:pt x="4275" y="2986"/>
                    <a:pt x="4312" y="2948"/>
                  </a:cubicBezTo>
                  <a:cubicBezTo>
                    <a:pt x="4351" y="2910"/>
                    <a:pt x="4826" y="3400"/>
                    <a:pt x="4827" y="3401"/>
                  </a:cubicBezTo>
                  <a:cubicBezTo>
                    <a:pt x="4940" y="3513"/>
                    <a:pt x="5124" y="3513"/>
                    <a:pt x="5238" y="3401"/>
                  </a:cubicBezTo>
                  <a:cubicBezTo>
                    <a:pt x="5350" y="3288"/>
                    <a:pt x="5350" y="3103"/>
                    <a:pt x="5238" y="2990"/>
                  </a:cubicBezTo>
                  <a:cubicBezTo>
                    <a:pt x="5236" y="2989"/>
                    <a:pt x="5234" y="2988"/>
                    <a:pt x="5233" y="29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9" name="íṧḷiďê">
              <a:extLst>
                <a:ext uri="{FF2B5EF4-FFF2-40B4-BE49-F238E27FC236}">
                  <a16:creationId xmlns:a16="http://schemas.microsoft.com/office/drawing/2014/main" id="{726E0C89-308E-4816-B964-D472D0C94420}"/>
                </a:ext>
              </a:extLst>
            </p:cNvPr>
            <p:cNvGrpSpPr/>
            <p:nvPr/>
          </p:nvGrpSpPr>
          <p:grpSpPr>
            <a:xfrm>
              <a:off x="9011993" y="3324238"/>
              <a:ext cx="2203845" cy="1304841"/>
              <a:chOff x="672705" y="4762585"/>
              <a:chExt cx="2394346" cy="1384215"/>
            </a:xfrm>
          </p:grpSpPr>
          <p:sp>
            <p:nvSpPr>
              <p:cNvPr id="22" name="íṩ1ïďè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>
                <a:off x="672705" y="4762585"/>
                <a:ext cx="2394346" cy="455181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23" name="i$lïḑê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672705" y="5217765"/>
                <a:ext cx="2394346" cy="92903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000" dirty="0"/>
                  <a:t>通过复制您的文本后，在此框中选择粘贴。</a:t>
                </a:r>
                <a:endParaRPr lang="en-US" altLang="zh-CN" sz="2000" dirty="0"/>
              </a:p>
              <a:p>
                <a:pPr algn="ctr"/>
                <a:r>
                  <a:rPr lang="en-US" altLang="zh-CN" sz="2000" dirty="0"/>
                  <a:t>……</a:t>
                </a:r>
              </a:p>
            </p:txBody>
          </p:sp>
        </p:grpSp>
        <p:sp>
          <p:nvSpPr>
            <p:cNvPr id="10" name="íSļíḋe">
              <a:extLst>
                <a:ext uri="{FF2B5EF4-FFF2-40B4-BE49-F238E27FC236}">
                  <a16:creationId xmlns:a16="http://schemas.microsoft.com/office/drawing/2014/main" id="{E3F20857-1777-444C-9D35-385662A77B8B}"/>
                </a:ext>
              </a:extLst>
            </p:cNvPr>
            <p:cNvSpPr/>
            <p:nvPr/>
          </p:nvSpPr>
          <p:spPr bwMode="auto">
            <a:xfrm>
              <a:off x="1801445" y="2730787"/>
              <a:ext cx="553278" cy="411820"/>
            </a:xfrm>
            <a:custGeom>
              <a:avLst/>
              <a:gdLst>
                <a:gd name="connsiteX0" fmla="*/ 36795 w 606651"/>
                <a:gd name="connsiteY0" fmla="*/ 106977 h 451548"/>
                <a:gd name="connsiteX1" fmla="*/ 91546 w 606651"/>
                <a:gd name="connsiteY1" fmla="*/ 106977 h 451548"/>
                <a:gd name="connsiteX2" fmla="*/ 212272 w 606651"/>
                <a:gd name="connsiteY2" fmla="*/ 106977 h 451548"/>
                <a:gd name="connsiteX3" fmla="*/ 240008 w 606651"/>
                <a:gd name="connsiteY3" fmla="*/ 118743 h 451548"/>
                <a:gd name="connsiteX4" fmla="*/ 266302 w 606651"/>
                <a:gd name="connsiteY4" fmla="*/ 145876 h 451548"/>
                <a:gd name="connsiteX5" fmla="*/ 294038 w 606651"/>
                <a:gd name="connsiteY5" fmla="*/ 157642 h 451548"/>
                <a:gd name="connsiteX6" fmla="*/ 498775 w 606651"/>
                <a:gd name="connsiteY6" fmla="*/ 157642 h 451548"/>
                <a:gd name="connsiteX7" fmla="*/ 515128 w 606651"/>
                <a:gd name="connsiteY7" fmla="*/ 173890 h 451548"/>
                <a:gd name="connsiteX8" fmla="*/ 515128 w 606651"/>
                <a:gd name="connsiteY8" fmla="*/ 344535 h 451548"/>
                <a:gd name="connsiteX9" fmla="*/ 515128 w 606651"/>
                <a:gd name="connsiteY9" fmla="*/ 414810 h 451548"/>
                <a:gd name="connsiteX10" fmla="*/ 478333 w 606651"/>
                <a:gd name="connsiteY10" fmla="*/ 451548 h 451548"/>
                <a:gd name="connsiteX11" fmla="*/ 36795 w 606651"/>
                <a:gd name="connsiteY11" fmla="*/ 451548 h 451548"/>
                <a:gd name="connsiteX12" fmla="*/ 0 w 606651"/>
                <a:gd name="connsiteY12" fmla="*/ 414810 h 451548"/>
                <a:gd name="connsiteX13" fmla="*/ 0 w 606651"/>
                <a:gd name="connsiteY13" fmla="*/ 143715 h 451548"/>
                <a:gd name="connsiteX14" fmla="*/ 36795 w 606651"/>
                <a:gd name="connsiteY14" fmla="*/ 106977 h 451548"/>
                <a:gd name="connsiteX15" fmla="*/ 128318 w 606651"/>
                <a:gd name="connsiteY15" fmla="*/ 0 h 451548"/>
                <a:gd name="connsiteX16" fmla="*/ 303795 w 606651"/>
                <a:gd name="connsiteY16" fmla="*/ 0 h 451548"/>
                <a:gd name="connsiteX17" fmla="*/ 331531 w 606651"/>
                <a:gd name="connsiteY17" fmla="*/ 11686 h 451548"/>
                <a:gd name="connsiteX18" fmla="*/ 357825 w 606651"/>
                <a:gd name="connsiteY18" fmla="*/ 38900 h 451548"/>
                <a:gd name="connsiteX19" fmla="*/ 385561 w 606651"/>
                <a:gd name="connsiteY19" fmla="*/ 50586 h 451548"/>
                <a:gd name="connsiteX20" fmla="*/ 590298 w 606651"/>
                <a:gd name="connsiteY20" fmla="*/ 50586 h 451548"/>
                <a:gd name="connsiteX21" fmla="*/ 606651 w 606651"/>
                <a:gd name="connsiteY21" fmla="*/ 66915 h 451548"/>
                <a:gd name="connsiteX22" fmla="*/ 606651 w 606651"/>
                <a:gd name="connsiteY22" fmla="*/ 307761 h 451548"/>
                <a:gd name="connsiteX23" fmla="*/ 569856 w 606651"/>
                <a:gd name="connsiteY23" fmla="*/ 344500 h 451548"/>
                <a:gd name="connsiteX24" fmla="*/ 531458 w 606651"/>
                <a:gd name="connsiteY24" fmla="*/ 344500 h 451548"/>
                <a:gd name="connsiteX25" fmla="*/ 531458 w 606651"/>
                <a:gd name="connsiteY25" fmla="*/ 173851 h 451548"/>
                <a:gd name="connsiteX26" fmla="*/ 498751 w 606651"/>
                <a:gd name="connsiteY26" fmla="*/ 141194 h 451548"/>
                <a:gd name="connsiteX27" fmla="*/ 294015 w 606651"/>
                <a:gd name="connsiteY27" fmla="*/ 141194 h 451548"/>
                <a:gd name="connsiteX28" fmla="*/ 278062 w 606651"/>
                <a:gd name="connsiteY28" fmla="*/ 134470 h 451548"/>
                <a:gd name="connsiteX29" fmla="*/ 251689 w 606651"/>
                <a:gd name="connsiteY29" fmla="*/ 107336 h 451548"/>
                <a:gd name="connsiteX30" fmla="*/ 212249 w 606651"/>
                <a:gd name="connsiteY30" fmla="*/ 90607 h 451548"/>
                <a:gd name="connsiteX31" fmla="*/ 91523 w 606651"/>
                <a:gd name="connsiteY31" fmla="*/ 90607 h 451548"/>
                <a:gd name="connsiteX32" fmla="*/ 91523 w 606651"/>
                <a:gd name="connsiteY32" fmla="*/ 36739 h 451548"/>
                <a:gd name="connsiteX33" fmla="*/ 128318 w 606651"/>
                <a:gd name="connsiteY33" fmla="*/ 0 h 45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6651" h="451548">
                  <a:moveTo>
                    <a:pt x="36795" y="106977"/>
                  </a:moveTo>
                  <a:lnTo>
                    <a:pt x="91546" y="106977"/>
                  </a:lnTo>
                  <a:lnTo>
                    <a:pt x="212272" y="106977"/>
                  </a:lnTo>
                  <a:cubicBezTo>
                    <a:pt x="221330" y="106977"/>
                    <a:pt x="233675" y="112260"/>
                    <a:pt x="240008" y="118743"/>
                  </a:cubicBezTo>
                  <a:lnTo>
                    <a:pt x="266302" y="145876"/>
                  </a:lnTo>
                  <a:cubicBezTo>
                    <a:pt x="272554" y="152360"/>
                    <a:pt x="284980" y="157642"/>
                    <a:pt x="294038" y="157642"/>
                  </a:cubicBezTo>
                  <a:lnTo>
                    <a:pt x="498775" y="157642"/>
                  </a:lnTo>
                  <a:cubicBezTo>
                    <a:pt x="507833" y="157642"/>
                    <a:pt x="515128" y="164926"/>
                    <a:pt x="515128" y="173890"/>
                  </a:cubicBezTo>
                  <a:lnTo>
                    <a:pt x="515128" y="344535"/>
                  </a:lnTo>
                  <a:lnTo>
                    <a:pt x="515128" y="414810"/>
                  </a:lnTo>
                  <a:cubicBezTo>
                    <a:pt x="515128" y="435060"/>
                    <a:pt x="498695" y="451548"/>
                    <a:pt x="478333" y="451548"/>
                  </a:cubicBezTo>
                  <a:lnTo>
                    <a:pt x="36795" y="451548"/>
                  </a:lnTo>
                  <a:cubicBezTo>
                    <a:pt x="16433" y="451548"/>
                    <a:pt x="0" y="435060"/>
                    <a:pt x="0" y="414810"/>
                  </a:cubicBezTo>
                  <a:lnTo>
                    <a:pt x="0" y="143715"/>
                  </a:lnTo>
                  <a:cubicBezTo>
                    <a:pt x="0" y="123385"/>
                    <a:pt x="16433" y="106977"/>
                    <a:pt x="36795" y="106977"/>
                  </a:cubicBezTo>
                  <a:close/>
                  <a:moveTo>
                    <a:pt x="128318" y="0"/>
                  </a:moveTo>
                  <a:lnTo>
                    <a:pt x="303795" y="0"/>
                  </a:lnTo>
                  <a:cubicBezTo>
                    <a:pt x="312853" y="0"/>
                    <a:pt x="325279" y="5283"/>
                    <a:pt x="331531" y="11686"/>
                  </a:cubicBezTo>
                  <a:lnTo>
                    <a:pt x="357825" y="38900"/>
                  </a:lnTo>
                  <a:cubicBezTo>
                    <a:pt x="364158" y="45384"/>
                    <a:pt x="376583" y="50586"/>
                    <a:pt x="385561" y="50586"/>
                  </a:cubicBezTo>
                  <a:lnTo>
                    <a:pt x="590298" y="50586"/>
                  </a:lnTo>
                  <a:cubicBezTo>
                    <a:pt x="599356" y="50586"/>
                    <a:pt x="606651" y="57950"/>
                    <a:pt x="606651" y="66915"/>
                  </a:cubicBezTo>
                  <a:lnTo>
                    <a:pt x="606651" y="307761"/>
                  </a:lnTo>
                  <a:cubicBezTo>
                    <a:pt x="606651" y="328091"/>
                    <a:pt x="590218" y="344500"/>
                    <a:pt x="569856" y="344500"/>
                  </a:cubicBezTo>
                  <a:lnTo>
                    <a:pt x="531458" y="344500"/>
                  </a:lnTo>
                  <a:lnTo>
                    <a:pt x="531458" y="173851"/>
                  </a:lnTo>
                  <a:cubicBezTo>
                    <a:pt x="531458" y="155921"/>
                    <a:pt x="516788" y="141194"/>
                    <a:pt x="498751" y="141194"/>
                  </a:cubicBezTo>
                  <a:lnTo>
                    <a:pt x="294015" y="141194"/>
                  </a:lnTo>
                  <a:cubicBezTo>
                    <a:pt x="289446" y="141194"/>
                    <a:pt x="281189" y="137752"/>
                    <a:pt x="278062" y="134470"/>
                  </a:cubicBezTo>
                  <a:lnTo>
                    <a:pt x="251689" y="107336"/>
                  </a:lnTo>
                  <a:cubicBezTo>
                    <a:pt x="242310" y="97651"/>
                    <a:pt x="225716" y="90607"/>
                    <a:pt x="212249" y="90607"/>
                  </a:cubicBezTo>
                  <a:lnTo>
                    <a:pt x="91523" y="90607"/>
                  </a:lnTo>
                  <a:lnTo>
                    <a:pt x="91523" y="36739"/>
                  </a:lnTo>
                  <a:cubicBezTo>
                    <a:pt x="91523" y="16409"/>
                    <a:pt x="108037" y="0"/>
                    <a:pt x="128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11" name="íSḷïḋê">
              <a:extLst>
                <a:ext uri="{FF2B5EF4-FFF2-40B4-BE49-F238E27FC236}">
                  <a16:creationId xmlns:a16="http://schemas.microsoft.com/office/drawing/2014/main" id="{CFC2FCCE-E01A-47A5-BEC3-85D8AF83322E}"/>
                </a:ext>
              </a:extLst>
            </p:cNvPr>
            <p:cNvGrpSpPr/>
            <p:nvPr/>
          </p:nvGrpSpPr>
          <p:grpSpPr>
            <a:xfrm>
              <a:off x="976162" y="3324238"/>
              <a:ext cx="2203845" cy="1304841"/>
              <a:chOff x="672705" y="4762585"/>
              <a:chExt cx="2394346" cy="1384215"/>
            </a:xfrm>
          </p:grpSpPr>
          <p:sp>
            <p:nvSpPr>
              <p:cNvPr id="20" name="ï$ļíḑé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>
                <a:off x="672705" y="4762585"/>
                <a:ext cx="2394346" cy="455181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21" name="iŝḻiḍé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672705" y="5217765"/>
                <a:ext cx="2394346" cy="92903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000" dirty="0"/>
                  <a:t>通过复制您的文本后，在此框中选择粘贴。</a:t>
                </a:r>
                <a:endParaRPr lang="en-US" altLang="zh-CN" sz="2000" dirty="0"/>
              </a:p>
              <a:p>
                <a:pPr algn="ctr"/>
                <a:r>
                  <a:rPr lang="en-US" altLang="zh-CN" sz="2000" dirty="0"/>
                  <a:t>……</a:t>
                </a:r>
              </a:p>
            </p:txBody>
          </p:sp>
        </p:grpSp>
        <p:sp>
          <p:nvSpPr>
            <p:cNvPr id="12" name="íśḻiḋe">
              <a:extLst>
                <a:ext uri="{FF2B5EF4-FFF2-40B4-BE49-F238E27FC236}">
                  <a16:creationId xmlns:a16="http://schemas.microsoft.com/office/drawing/2014/main" id="{FD71AEDF-5E64-48A6-8BA8-AC458FC36F38}"/>
                </a:ext>
              </a:extLst>
            </p:cNvPr>
            <p:cNvSpPr/>
            <p:nvPr/>
          </p:nvSpPr>
          <p:spPr bwMode="auto">
            <a:xfrm rot="10800000">
              <a:off x="732284" y="1910026"/>
              <a:ext cx="2681858" cy="1735652"/>
            </a:xfrm>
            <a:custGeom>
              <a:avLst/>
              <a:gdLst>
                <a:gd name="T0" fmla="*/ 3787 w 3787"/>
                <a:gd name="T1" fmla="*/ 0 h 1893"/>
                <a:gd name="T2" fmla="*/ 3787 w 3787"/>
                <a:gd name="T3" fmla="*/ 1893 h 1893"/>
                <a:gd name="T4" fmla="*/ 0 w 3787"/>
                <a:gd name="T5" fmla="*/ 1893 h 1893"/>
                <a:gd name="T6" fmla="*/ 0 w 3787"/>
                <a:gd name="T7" fmla="*/ 0 h 1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7" h="1893">
                  <a:moveTo>
                    <a:pt x="3787" y="0"/>
                  </a:moveTo>
                  <a:lnTo>
                    <a:pt x="3787" y="1893"/>
                  </a:lnTo>
                  <a:lnTo>
                    <a:pt x="0" y="1893"/>
                  </a:lnTo>
                  <a:lnTo>
                    <a:pt x="0" y="0"/>
                  </a:lnTo>
                </a:path>
              </a:pathLst>
            </a:custGeom>
            <a:noFill/>
            <a:ln w="180975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3" name="iṥlíde">
              <a:extLst>
                <a:ext uri="{FF2B5EF4-FFF2-40B4-BE49-F238E27FC236}">
                  <a16:creationId xmlns:a16="http://schemas.microsoft.com/office/drawing/2014/main" id="{16A55094-2425-4118-A033-65830D99976A}"/>
                </a:ext>
              </a:extLst>
            </p:cNvPr>
            <p:cNvSpPr/>
            <p:nvPr/>
          </p:nvSpPr>
          <p:spPr bwMode="auto">
            <a:xfrm>
              <a:off x="3414143" y="3645678"/>
              <a:ext cx="2681858" cy="1735652"/>
            </a:xfrm>
            <a:custGeom>
              <a:avLst/>
              <a:gdLst>
                <a:gd name="T0" fmla="*/ 3787 w 3787"/>
                <a:gd name="T1" fmla="*/ 0 h 1893"/>
                <a:gd name="T2" fmla="*/ 3787 w 3787"/>
                <a:gd name="T3" fmla="*/ 1893 h 1893"/>
                <a:gd name="T4" fmla="*/ 0 w 3787"/>
                <a:gd name="T5" fmla="*/ 1893 h 1893"/>
                <a:gd name="T6" fmla="*/ 0 w 3787"/>
                <a:gd name="T7" fmla="*/ 0 h 1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7" h="1893">
                  <a:moveTo>
                    <a:pt x="3787" y="0"/>
                  </a:moveTo>
                  <a:lnTo>
                    <a:pt x="3787" y="1893"/>
                  </a:lnTo>
                  <a:lnTo>
                    <a:pt x="0" y="1893"/>
                  </a:lnTo>
                  <a:lnTo>
                    <a:pt x="0" y="0"/>
                  </a:lnTo>
                </a:path>
              </a:pathLst>
            </a:custGeom>
            <a:noFill/>
            <a:ln w="180975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4" name="î$1ïďe">
              <a:extLst>
                <a:ext uri="{FF2B5EF4-FFF2-40B4-BE49-F238E27FC236}">
                  <a16:creationId xmlns:a16="http://schemas.microsoft.com/office/drawing/2014/main" id="{6B3DB67B-202B-4A45-9D18-27027492B749}"/>
                </a:ext>
              </a:extLst>
            </p:cNvPr>
            <p:cNvSpPr/>
            <p:nvPr/>
          </p:nvSpPr>
          <p:spPr bwMode="auto">
            <a:xfrm rot="10800000">
              <a:off x="6096000" y="1910026"/>
              <a:ext cx="2681858" cy="1735652"/>
            </a:xfrm>
            <a:custGeom>
              <a:avLst/>
              <a:gdLst>
                <a:gd name="T0" fmla="*/ 3787 w 3787"/>
                <a:gd name="T1" fmla="*/ 0 h 1893"/>
                <a:gd name="T2" fmla="*/ 3787 w 3787"/>
                <a:gd name="T3" fmla="*/ 1893 h 1893"/>
                <a:gd name="T4" fmla="*/ 0 w 3787"/>
                <a:gd name="T5" fmla="*/ 1893 h 1893"/>
                <a:gd name="T6" fmla="*/ 0 w 3787"/>
                <a:gd name="T7" fmla="*/ 0 h 1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7" h="1893">
                  <a:moveTo>
                    <a:pt x="3787" y="0"/>
                  </a:moveTo>
                  <a:lnTo>
                    <a:pt x="3787" y="1893"/>
                  </a:lnTo>
                  <a:lnTo>
                    <a:pt x="0" y="1893"/>
                  </a:lnTo>
                  <a:lnTo>
                    <a:pt x="0" y="0"/>
                  </a:lnTo>
                </a:path>
              </a:pathLst>
            </a:custGeom>
            <a:noFill/>
            <a:ln w="180975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5" name="îşlíďè">
              <a:extLst>
                <a:ext uri="{FF2B5EF4-FFF2-40B4-BE49-F238E27FC236}">
                  <a16:creationId xmlns:a16="http://schemas.microsoft.com/office/drawing/2014/main" id="{9801F671-6957-45DB-8D29-9265F551185C}"/>
                </a:ext>
              </a:extLst>
            </p:cNvPr>
            <p:cNvSpPr/>
            <p:nvPr/>
          </p:nvSpPr>
          <p:spPr bwMode="auto">
            <a:xfrm>
              <a:off x="8777857" y="3645678"/>
              <a:ext cx="2681858" cy="1735652"/>
            </a:xfrm>
            <a:custGeom>
              <a:avLst/>
              <a:gdLst>
                <a:gd name="T0" fmla="*/ 3787 w 3787"/>
                <a:gd name="T1" fmla="*/ 0 h 1893"/>
                <a:gd name="T2" fmla="*/ 3787 w 3787"/>
                <a:gd name="T3" fmla="*/ 1893 h 1893"/>
                <a:gd name="T4" fmla="*/ 0 w 3787"/>
                <a:gd name="T5" fmla="*/ 1893 h 1893"/>
                <a:gd name="T6" fmla="*/ 0 w 3787"/>
                <a:gd name="T7" fmla="*/ 0 h 1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7" h="1893">
                  <a:moveTo>
                    <a:pt x="3787" y="0"/>
                  </a:moveTo>
                  <a:lnTo>
                    <a:pt x="3787" y="1893"/>
                  </a:lnTo>
                  <a:lnTo>
                    <a:pt x="0" y="1893"/>
                  </a:lnTo>
                  <a:lnTo>
                    <a:pt x="0" y="0"/>
                  </a:lnTo>
                </a:path>
              </a:pathLst>
            </a:custGeom>
            <a:noFill/>
            <a:ln w="180975" cap="rnd">
              <a:solidFill>
                <a:schemeClr val="bg1">
                  <a:lumMod val="95000"/>
                </a:schemeClr>
              </a:solidFill>
              <a:prstDash val="solid"/>
              <a:round/>
              <a:headEnd type="arrow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16" name="îšḻíḓe">
              <a:extLst>
                <a:ext uri="{FF2B5EF4-FFF2-40B4-BE49-F238E27FC236}">
                  <a16:creationId xmlns:a16="http://schemas.microsoft.com/office/drawing/2014/main" id="{9DAAFAAD-EA21-4DE6-8E8B-7729BA47EB66}"/>
                </a:ext>
              </a:extLst>
            </p:cNvPr>
            <p:cNvSpPr/>
            <p:nvPr/>
          </p:nvSpPr>
          <p:spPr>
            <a:xfrm>
              <a:off x="1756792" y="1580254"/>
              <a:ext cx="632842" cy="632842"/>
            </a:xfrm>
            <a:prstGeom prst="ellips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800" b="1" dirty="0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17" name="îsḷîḑè">
              <a:extLst>
                <a:ext uri="{FF2B5EF4-FFF2-40B4-BE49-F238E27FC236}">
                  <a16:creationId xmlns:a16="http://schemas.microsoft.com/office/drawing/2014/main" id="{4CDA5E5F-1846-4865-B283-B39CBDA02304}"/>
                </a:ext>
              </a:extLst>
            </p:cNvPr>
            <p:cNvSpPr/>
            <p:nvPr/>
          </p:nvSpPr>
          <p:spPr>
            <a:xfrm>
              <a:off x="4438650" y="5064004"/>
              <a:ext cx="632842" cy="632842"/>
            </a:xfrm>
            <a:prstGeom prst="ellips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800" b="1" dirty="0">
                  <a:solidFill>
                    <a:schemeClr val="tx1"/>
                  </a:solidFill>
                </a:rPr>
                <a:t>02</a:t>
              </a:r>
            </a:p>
          </p:txBody>
        </p:sp>
        <p:sp>
          <p:nvSpPr>
            <p:cNvPr id="18" name="ï$ḷíḋê">
              <a:extLst>
                <a:ext uri="{FF2B5EF4-FFF2-40B4-BE49-F238E27FC236}">
                  <a16:creationId xmlns:a16="http://schemas.microsoft.com/office/drawing/2014/main" id="{354C982E-57F7-46BE-B92E-C6CCB59E3CE7}"/>
                </a:ext>
              </a:extLst>
            </p:cNvPr>
            <p:cNvSpPr/>
            <p:nvPr/>
          </p:nvSpPr>
          <p:spPr>
            <a:xfrm>
              <a:off x="9802364" y="5064004"/>
              <a:ext cx="632842" cy="632842"/>
            </a:xfrm>
            <a:prstGeom prst="ellips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800" b="1" dirty="0">
                  <a:solidFill>
                    <a:schemeClr val="tx1"/>
                  </a:solidFill>
                </a:rPr>
                <a:t>04</a:t>
              </a:r>
            </a:p>
          </p:txBody>
        </p:sp>
        <p:sp>
          <p:nvSpPr>
            <p:cNvPr id="19" name="ïṡlíḓè">
              <a:extLst>
                <a:ext uri="{FF2B5EF4-FFF2-40B4-BE49-F238E27FC236}">
                  <a16:creationId xmlns:a16="http://schemas.microsoft.com/office/drawing/2014/main" id="{6A329D0A-A56C-4948-AEEC-55CFB51E35E2}"/>
                </a:ext>
              </a:extLst>
            </p:cNvPr>
            <p:cNvSpPr/>
            <p:nvPr/>
          </p:nvSpPr>
          <p:spPr>
            <a:xfrm>
              <a:off x="7120507" y="1580254"/>
              <a:ext cx="632842" cy="632842"/>
            </a:xfrm>
            <a:prstGeom prst="ellips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800" b="1" dirty="0">
                  <a:solidFill>
                    <a:schemeClr val="tx1"/>
                  </a:solidFill>
                </a:rPr>
                <a:t>03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0990F8D-49DA-43FD-B4FB-9A43FDBF1676}"/>
              </a:ext>
            </a:extLst>
          </p:cNvPr>
          <p:cNvGrpSpPr/>
          <p:nvPr/>
        </p:nvGrpSpPr>
        <p:grpSpPr>
          <a:xfrm>
            <a:off x="629320" y="484330"/>
            <a:ext cx="5232400" cy="736120"/>
            <a:chOff x="3479801" y="932565"/>
            <a:chExt cx="5232400" cy="736120"/>
          </a:xfrm>
        </p:grpSpPr>
        <p:sp>
          <p:nvSpPr>
            <p:cNvPr id="29" name="îṥļíḓè">
              <a:extLst>
                <a:ext uri="{FF2B5EF4-FFF2-40B4-BE49-F238E27FC236}">
                  <a16:creationId xmlns:a16="http://schemas.microsoft.com/office/drawing/2014/main" id="{ED33E4AF-1CA5-4973-BACA-B9A36AFFAF23}"/>
                </a:ext>
              </a:extLst>
            </p:cNvPr>
            <p:cNvSpPr txBox="1"/>
            <p:nvPr/>
          </p:nvSpPr>
          <p:spPr>
            <a:xfrm>
              <a:off x="3479801" y="1091382"/>
              <a:ext cx="5232400" cy="57730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txBody>
            <a:bodyPr wrap="square" lIns="91440" tIns="45720" rIns="91440" bIns="45720" anchor="b" anchorCtr="0">
              <a:normAutofit lnSpcReduction="10000"/>
            </a:bodyPr>
            <a:lstStyle/>
            <a:p>
              <a:pPr algn="ctr">
                <a:buSzPct val="25000"/>
              </a:pPr>
              <a:r>
                <a:rPr lang="zh-CN" altLang="en-US" sz="3200" b="1" dirty="0">
                  <a:solidFill>
                    <a:schemeClr val="bg1"/>
                  </a:solidFill>
                </a:rPr>
                <a:t>此处输入标题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C3D36D61-6D26-49B7-B640-94AEDDDBF579}"/>
                </a:ext>
              </a:extLst>
            </p:cNvPr>
            <p:cNvSpPr/>
            <p:nvPr/>
          </p:nvSpPr>
          <p:spPr>
            <a:xfrm rot="5400000">
              <a:off x="4167539" y="1003813"/>
              <a:ext cx="706328" cy="5638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1867292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1989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F6758E8-054B-4406-B712-2EFF863AB41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540014" y="1116693"/>
            <a:ext cx="8978886" cy="5043714"/>
            <a:chOff x="2540014" y="1116693"/>
            <a:chExt cx="8978886" cy="5043714"/>
          </a:xfrm>
        </p:grpSpPr>
        <p:sp>
          <p:nvSpPr>
            <p:cNvPr id="4" name="ïṥlîḓe">
              <a:extLst>
                <a:ext uri="{FF2B5EF4-FFF2-40B4-BE49-F238E27FC236}">
                  <a16:creationId xmlns:a16="http://schemas.microsoft.com/office/drawing/2014/main" id="{DE90FD8C-45E3-4A61-9244-0E83900A9C8F}"/>
                </a:ext>
              </a:extLst>
            </p:cNvPr>
            <p:cNvSpPr/>
            <p:nvPr/>
          </p:nvSpPr>
          <p:spPr>
            <a:xfrm>
              <a:off x="5906011" y="1116693"/>
              <a:ext cx="5612889" cy="1184644"/>
            </a:xfrm>
            <a:custGeom>
              <a:avLst/>
              <a:gdLst>
                <a:gd name="connsiteX0" fmla="*/ 1404966 w 7615213"/>
                <a:gd name="connsiteY0" fmla="*/ 0 h 1610775"/>
                <a:gd name="connsiteX1" fmla="*/ 7615213 w 7615213"/>
                <a:gd name="connsiteY1" fmla="*/ 0 h 1610775"/>
                <a:gd name="connsiteX2" fmla="*/ 6210247 w 7615213"/>
                <a:gd name="connsiteY2" fmla="*/ 1610775 h 1610775"/>
                <a:gd name="connsiteX3" fmla="*/ 0 w 7615213"/>
                <a:gd name="connsiteY3" fmla="*/ 1610775 h 1610775"/>
                <a:gd name="connsiteX4" fmla="*/ 1404966 w 7615213"/>
                <a:gd name="connsiteY4" fmla="*/ 0 h 161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5213" h="1610775">
                  <a:moveTo>
                    <a:pt x="1404966" y="0"/>
                  </a:moveTo>
                  <a:lnTo>
                    <a:pt x="7615213" y="0"/>
                  </a:lnTo>
                  <a:lnTo>
                    <a:pt x="6210247" y="1610775"/>
                  </a:lnTo>
                  <a:lnTo>
                    <a:pt x="0" y="1610775"/>
                  </a:lnTo>
                  <a:lnTo>
                    <a:pt x="140496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id-ID"/>
            </a:p>
          </p:txBody>
        </p:sp>
        <p:sp>
          <p:nvSpPr>
            <p:cNvPr id="5" name="îṧlídê">
              <a:extLst>
                <a:ext uri="{FF2B5EF4-FFF2-40B4-BE49-F238E27FC236}">
                  <a16:creationId xmlns:a16="http://schemas.microsoft.com/office/drawing/2014/main" id="{CE31F173-3321-4AB5-8890-EB99E14F0616}"/>
                </a:ext>
              </a:extLst>
            </p:cNvPr>
            <p:cNvSpPr/>
            <p:nvPr/>
          </p:nvSpPr>
          <p:spPr>
            <a:xfrm>
              <a:off x="4751081" y="2327813"/>
              <a:ext cx="5711540" cy="1297499"/>
            </a:xfrm>
            <a:custGeom>
              <a:avLst/>
              <a:gdLst>
                <a:gd name="connsiteX0" fmla="*/ 1538810 w 7749057"/>
                <a:gd name="connsiteY0" fmla="*/ 0 h 1764225"/>
                <a:gd name="connsiteX1" fmla="*/ 7749057 w 7749057"/>
                <a:gd name="connsiteY1" fmla="*/ 0 h 1764225"/>
                <a:gd name="connsiteX2" fmla="*/ 6210247 w 7749057"/>
                <a:gd name="connsiteY2" fmla="*/ 1764225 h 1764225"/>
                <a:gd name="connsiteX3" fmla="*/ 0 w 7749057"/>
                <a:gd name="connsiteY3" fmla="*/ 1764225 h 1764225"/>
                <a:gd name="connsiteX4" fmla="*/ 1538810 w 7749057"/>
                <a:gd name="connsiteY4" fmla="*/ 0 h 176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9057" h="1764225">
                  <a:moveTo>
                    <a:pt x="1538810" y="0"/>
                  </a:moveTo>
                  <a:lnTo>
                    <a:pt x="7749057" y="0"/>
                  </a:lnTo>
                  <a:lnTo>
                    <a:pt x="6210247" y="1764225"/>
                  </a:lnTo>
                  <a:lnTo>
                    <a:pt x="0" y="1764225"/>
                  </a:lnTo>
                  <a:lnTo>
                    <a:pt x="153881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id-ID"/>
            </a:p>
          </p:txBody>
        </p:sp>
        <p:sp>
          <p:nvSpPr>
            <p:cNvPr id="6" name="íŝḷídê">
              <a:extLst>
                <a:ext uri="{FF2B5EF4-FFF2-40B4-BE49-F238E27FC236}">
                  <a16:creationId xmlns:a16="http://schemas.microsoft.com/office/drawing/2014/main" id="{548A86D4-4C4B-4821-A4FD-91595C1F3A3F}"/>
                </a:ext>
              </a:extLst>
            </p:cNvPr>
            <p:cNvSpPr/>
            <p:nvPr/>
          </p:nvSpPr>
          <p:spPr>
            <a:xfrm>
              <a:off x="3596269" y="3651788"/>
              <a:ext cx="5711540" cy="1297499"/>
            </a:xfrm>
            <a:custGeom>
              <a:avLst/>
              <a:gdLst>
                <a:gd name="connsiteX0" fmla="*/ 1538809 w 7749056"/>
                <a:gd name="connsiteY0" fmla="*/ 0 h 1764225"/>
                <a:gd name="connsiteX1" fmla="*/ 7749056 w 7749056"/>
                <a:gd name="connsiteY1" fmla="*/ 0 h 1764225"/>
                <a:gd name="connsiteX2" fmla="*/ 6210247 w 7749056"/>
                <a:gd name="connsiteY2" fmla="*/ 1764225 h 1764225"/>
                <a:gd name="connsiteX3" fmla="*/ 0 w 7749056"/>
                <a:gd name="connsiteY3" fmla="*/ 1764225 h 1764225"/>
                <a:gd name="connsiteX4" fmla="*/ 1538809 w 7749056"/>
                <a:gd name="connsiteY4" fmla="*/ 0 h 176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9056" h="1764225">
                  <a:moveTo>
                    <a:pt x="1538809" y="0"/>
                  </a:moveTo>
                  <a:lnTo>
                    <a:pt x="7749056" y="0"/>
                  </a:lnTo>
                  <a:lnTo>
                    <a:pt x="6210247" y="1764225"/>
                  </a:lnTo>
                  <a:lnTo>
                    <a:pt x="0" y="1764225"/>
                  </a:lnTo>
                  <a:lnTo>
                    <a:pt x="1538809" y="0"/>
                  </a:lnTo>
                  <a:close/>
                </a:path>
              </a:pathLst>
            </a:cu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id-ID"/>
            </a:p>
          </p:txBody>
        </p:sp>
        <p:sp>
          <p:nvSpPr>
            <p:cNvPr id="7" name="í$ḻíḍe">
              <a:extLst>
                <a:ext uri="{FF2B5EF4-FFF2-40B4-BE49-F238E27FC236}">
                  <a16:creationId xmlns:a16="http://schemas.microsoft.com/office/drawing/2014/main" id="{B8A38940-3CAA-4A7C-98A9-ED742F46A237}"/>
                </a:ext>
              </a:extLst>
            </p:cNvPr>
            <p:cNvSpPr/>
            <p:nvPr/>
          </p:nvSpPr>
          <p:spPr>
            <a:xfrm>
              <a:off x="2540014" y="4975763"/>
              <a:ext cx="5612889" cy="1184644"/>
            </a:xfrm>
            <a:custGeom>
              <a:avLst/>
              <a:gdLst>
                <a:gd name="connsiteX0" fmla="*/ 1404966 w 7615213"/>
                <a:gd name="connsiteY0" fmla="*/ 0 h 1610775"/>
                <a:gd name="connsiteX1" fmla="*/ 7615213 w 7615213"/>
                <a:gd name="connsiteY1" fmla="*/ 0 h 1610775"/>
                <a:gd name="connsiteX2" fmla="*/ 6210247 w 7615213"/>
                <a:gd name="connsiteY2" fmla="*/ 1610775 h 1610775"/>
                <a:gd name="connsiteX3" fmla="*/ 0 w 7615213"/>
                <a:gd name="connsiteY3" fmla="*/ 1610775 h 1610775"/>
                <a:gd name="connsiteX4" fmla="*/ 1404966 w 7615213"/>
                <a:gd name="connsiteY4" fmla="*/ 0 h 161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5213" h="1610775">
                  <a:moveTo>
                    <a:pt x="1404966" y="0"/>
                  </a:moveTo>
                  <a:lnTo>
                    <a:pt x="7615213" y="0"/>
                  </a:lnTo>
                  <a:lnTo>
                    <a:pt x="6210247" y="1610775"/>
                  </a:lnTo>
                  <a:lnTo>
                    <a:pt x="0" y="1610775"/>
                  </a:lnTo>
                  <a:lnTo>
                    <a:pt x="140496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id-ID"/>
            </a:p>
          </p:txBody>
        </p:sp>
        <p:grpSp>
          <p:nvGrpSpPr>
            <p:cNvPr id="9" name="íślíďè">
              <a:extLst>
                <a:ext uri="{FF2B5EF4-FFF2-40B4-BE49-F238E27FC236}">
                  <a16:creationId xmlns:a16="http://schemas.microsoft.com/office/drawing/2014/main" id="{ECF3E2DC-B7E7-409A-B1E0-9F7D26686116}"/>
                </a:ext>
              </a:extLst>
            </p:cNvPr>
            <p:cNvGrpSpPr/>
            <p:nvPr/>
          </p:nvGrpSpPr>
          <p:grpSpPr>
            <a:xfrm>
              <a:off x="7451887" y="1190814"/>
              <a:ext cx="2956415" cy="1036402"/>
              <a:chOff x="1832868" y="3014792"/>
              <a:chExt cx="2123816" cy="1036402"/>
            </a:xfrm>
          </p:grpSpPr>
          <p:sp>
            <p:nvSpPr>
              <p:cNvPr id="23" name="íṩ1îdè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>
                <a:off x="1832868" y="3014792"/>
                <a:ext cx="2123816" cy="42908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01.</a:t>
                </a: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24" name="íṣļiḓè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1832868" y="3443872"/>
                <a:ext cx="2123816" cy="60732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  <p:grpSp>
          <p:nvGrpSpPr>
            <p:cNvPr id="10" name="íṣḷidè">
              <a:extLst>
                <a:ext uri="{FF2B5EF4-FFF2-40B4-BE49-F238E27FC236}">
                  <a16:creationId xmlns:a16="http://schemas.microsoft.com/office/drawing/2014/main" id="{4CBAF034-CA43-40C2-A030-ACA36A83ECD6}"/>
                </a:ext>
              </a:extLst>
            </p:cNvPr>
            <p:cNvGrpSpPr/>
            <p:nvPr/>
          </p:nvGrpSpPr>
          <p:grpSpPr>
            <a:xfrm>
              <a:off x="6346283" y="2458361"/>
              <a:ext cx="2956415" cy="1036402"/>
              <a:chOff x="1832868" y="3014792"/>
              <a:chExt cx="2123816" cy="1036402"/>
            </a:xfrm>
          </p:grpSpPr>
          <p:sp>
            <p:nvSpPr>
              <p:cNvPr id="21" name="ïŝļíḑê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>
                <a:off x="1832868" y="3014792"/>
                <a:ext cx="2123816" cy="42908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02.</a:t>
                </a: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22" name="îṡ1iḋé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1832868" y="3443872"/>
                <a:ext cx="2123816" cy="60732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  <p:grpSp>
          <p:nvGrpSpPr>
            <p:cNvPr id="11" name="íṩļiḑe">
              <a:extLst>
                <a:ext uri="{FF2B5EF4-FFF2-40B4-BE49-F238E27FC236}">
                  <a16:creationId xmlns:a16="http://schemas.microsoft.com/office/drawing/2014/main" id="{F1CCFC2A-7C03-45F6-A32E-CAF649821E01}"/>
                </a:ext>
              </a:extLst>
            </p:cNvPr>
            <p:cNvGrpSpPr/>
            <p:nvPr/>
          </p:nvGrpSpPr>
          <p:grpSpPr>
            <a:xfrm>
              <a:off x="5191471" y="3782336"/>
              <a:ext cx="2956415" cy="1036402"/>
              <a:chOff x="1832868" y="3014792"/>
              <a:chExt cx="2123816" cy="1036402"/>
            </a:xfrm>
          </p:grpSpPr>
          <p:sp>
            <p:nvSpPr>
              <p:cNvPr id="19" name="isḷíḋè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>
                <a:off x="1832868" y="3014792"/>
                <a:ext cx="2123816" cy="42908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03.</a:t>
                </a:r>
                <a:r>
                  <a:rPr lang="zh-CN" altLang="en-US" sz="2000" b="1" dirty="0">
                    <a:solidFill>
                      <a:schemeClr val="bg1"/>
                    </a:solidFill>
                  </a:rPr>
                  <a:t>此处输入标题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ïṧlïďé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1832868" y="3443872"/>
                <a:ext cx="2123816" cy="60732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>
                    <a:solidFill>
                      <a:schemeClr val="bg1"/>
                    </a:solidFill>
                  </a:rPr>
                  <a:t>通过复制您的文本后，在此框中选择粘贴。</a:t>
                </a:r>
                <a:endParaRPr lang="en-US" altLang="zh-CN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íṩḻíḓê">
              <a:extLst>
                <a:ext uri="{FF2B5EF4-FFF2-40B4-BE49-F238E27FC236}">
                  <a16:creationId xmlns:a16="http://schemas.microsoft.com/office/drawing/2014/main" id="{7D5D82D4-26E1-41E5-91A6-CF954435D01E}"/>
                </a:ext>
              </a:extLst>
            </p:cNvPr>
            <p:cNvGrpSpPr/>
            <p:nvPr/>
          </p:nvGrpSpPr>
          <p:grpSpPr>
            <a:xfrm>
              <a:off x="4085890" y="5049884"/>
              <a:ext cx="2956415" cy="1036402"/>
              <a:chOff x="1832868" y="3014792"/>
              <a:chExt cx="2123816" cy="1036402"/>
            </a:xfrm>
          </p:grpSpPr>
          <p:sp>
            <p:nvSpPr>
              <p:cNvPr id="17" name="ïşlídé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>
                <a:off x="1832868" y="3014792"/>
                <a:ext cx="2123816" cy="42908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04.</a:t>
                </a: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18" name="î$lïḓè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1832868" y="3443872"/>
                <a:ext cx="2123816" cy="60732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  <p:sp>
          <p:nvSpPr>
            <p:cNvPr id="13" name="íṧ1iďe">
              <a:extLst>
                <a:ext uri="{FF2B5EF4-FFF2-40B4-BE49-F238E27FC236}">
                  <a16:creationId xmlns:a16="http://schemas.microsoft.com/office/drawing/2014/main" id="{E3F20857-1777-444C-9D35-385662A77B8B}"/>
                </a:ext>
              </a:extLst>
            </p:cNvPr>
            <p:cNvSpPr/>
            <p:nvPr/>
          </p:nvSpPr>
          <p:spPr bwMode="auto">
            <a:xfrm>
              <a:off x="4527978" y="4103662"/>
              <a:ext cx="428982" cy="393750"/>
            </a:xfrm>
            <a:custGeom>
              <a:avLst/>
              <a:gdLst>
                <a:gd name="connsiteX0" fmla="*/ 93434 w 608426"/>
                <a:gd name="connsiteY0" fmla="*/ 245427 h 558455"/>
                <a:gd name="connsiteX1" fmla="*/ 105418 w 608426"/>
                <a:gd name="connsiteY1" fmla="*/ 251565 h 558455"/>
                <a:gd name="connsiteX2" fmla="*/ 184086 w 608426"/>
                <a:gd name="connsiteY2" fmla="*/ 358669 h 558455"/>
                <a:gd name="connsiteX3" fmla="*/ 185315 w 608426"/>
                <a:gd name="connsiteY3" fmla="*/ 374167 h 558455"/>
                <a:gd name="connsiteX4" fmla="*/ 172101 w 608426"/>
                <a:gd name="connsiteY4" fmla="*/ 382300 h 558455"/>
                <a:gd name="connsiteX5" fmla="*/ 139835 w 608426"/>
                <a:gd name="connsiteY5" fmla="*/ 382300 h 558455"/>
                <a:gd name="connsiteX6" fmla="*/ 139835 w 608426"/>
                <a:gd name="connsiteY6" fmla="*/ 543571 h 558455"/>
                <a:gd name="connsiteX7" fmla="*/ 124931 w 608426"/>
                <a:gd name="connsiteY7" fmla="*/ 558455 h 558455"/>
                <a:gd name="connsiteX8" fmla="*/ 61936 w 608426"/>
                <a:gd name="connsiteY8" fmla="*/ 558455 h 558455"/>
                <a:gd name="connsiteX9" fmla="*/ 47186 w 608426"/>
                <a:gd name="connsiteY9" fmla="*/ 543571 h 558455"/>
                <a:gd name="connsiteX10" fmla="*/ 47186 w 608426"/>
                <a:gd name="connsiteY10" fmla="*/ 382300 h 558455"/>
                <a:gd name="connsiteX11" fmla="*/ 14766 w 608426"/>
                <a:gd name="connsiteY11" fmla="*/ 382300 h 558455"/>
                <a:gd name="connsiteX12" fmla="*/ 1552 w 608426"/>
                <a:gd name="connsiteY12" fmla="*/ 374167 h 558455"/>
                <a:gd name="connsiteX13" fmla="*/ 2935 w 608426"/>
                <a:gd name="connsiteY13" fmla="*/ 358669 h 558455"/>
                <a:gd name="connsiteX14" fmla="*/ 81603 w 608426"/>
                <a:gd name="connsiteY14" fmla="*/ 251565 h 558455"/>
                <a:gd name="connsiteX15" fmla="*/ 93434 w 608426"/>
                <a:gd name="connsiteY15" fmla="*/ 245427 h 558455"/>
                <a:gd name="connsiteX16" fmla="*/ 259204 w 608426"/>
                <a:gd name="connsiteY16" fmla="*/ 157855 h 558455"/>
                <a:gd name="connsiteX17" fmla="*/ 271035 w 608426"/>
                <a:gd name="connsiteY17" fmla="*/ 163839 h 558455"/>
                <a:gd name="connsiteX18" fmla="*/ 349703 w 608426"/>
                <a:gd name="connsiteY18" fmla="*/ 271085 h 558455"/>
                <a:gd name="connsiteX19" fmla="*/ 351086 w 608426"/>
                <a:gd name="connsiteY19" fmla="*/ 286581 h 558455"/>
                <a:gd name="connsiteX20" fmla="*/ 337872 w 608426"/>
                <a:gd name="connsiteY20" fmla="*/ 294559 h 558455"/>
                <a:gd name="connsiteX21" fmla="*/ 305452 w 608426"/>
                <a:gd name="connsiteY21" fmla="*/ 294559 h 558455"/>
                <a:gd name="connsiteX22" fmla="*/ 305452 w 608426"/>
                <a:gd name="connsiteY22" fmla="*/ 543572 h 558455"/>
                <a:gd name="connsiteX23" fmla="*/ 290702 w 608426"/>
                <a:gd name="connsiteY23" fmla="*/ 558455 h 558455"/>
                <a:gd name="connsiteX24" fmla="*/ 227707 w 608426"/>
                <a:gd name="connsiteY24" fmla="*/ 558455 h 558455"/>
                <a:gd name="connsiteX25" fmla="*/ 212803 w 608426"/>
                <a:gd name="connsiteY25" fmla="*/ 543572 h 558455"/>
                <a:gd name="connsiteX26" fmla="*/ 212803 w 608426"/>
                <a:gd name="connsiteY26" fmla="*/ 294559 h 558455"/>
                <a:gd name="connsiteX27" fmla="*/ 180537 w 608426"/>
                <a:gd name="connsiteY27" fmla="*/ 294559 h 558455"/>
                <a:gd name="connsiteX28" fmla="*/ 167323 w 608426"/>
                <a:gd name="connsiteY28" fmla="*/ 286581 h 558455"/>
                <a:gd name="connsiteX29" fmla="*/ 168552 w 608426"/>
                <a:gd name="connsiteY29" fmla="*/ 271085 h 558455"/>
                <a:gd name="connsiteX30" fmla="*/ 247220 w 608426"/>
                <a:gd name="connsiteY30" fmla="*/ 163839 h 558455"/>
                <a:gd name="connsiteX31" fmla="*/ 259204 w 608426"/>
                <a:gd name="connsiteY31" fmla="*/ 157855 h 558455"/>
                <a:gd name="connsiteX32" fmla="*/ 446012 w 608426"/>
                <a:gd name="connsiteY32" fmla="*/ 156011 h 558455"/>
                <a:gd name="connsiteX33" fmla="*/ 451390 w 608426"/>
                <a:gd name="connsiteY33" fmla="*/ 159693 h 558455"/>
                <a:gd name="connsiteX34" fmla="*/ 490572 w 608426"/>
                <a:gd name="connsiteY34" fmla="*/ 267094 h 558455"/>
                <a:gd name="connsiteX35" fmla="*/ 503787 w 608426"/>
                <a:gd name="connsiteY35" fmla="*/ 267094 h 558455"/>
                <a:gd name="connsiteX36" fmla="*/ 542969 w 608426"/>
                <a:gd name="connsiteY36" fmla="*/ 159693 h 558455"/>
                <a:gd name="connsiteX37" fmla="*/ 550191 w 608426"/>
                <a:gd name="connsiteY37" fmla="*/ 156165 h 558455"/>
                <a:gd name="connsiteX38" fmla="*/ 568783 w 608426"/>
                <a:gd name="connsiteY38" fmla="*/ 161841 h 558455"/>
                <a:gd name="connsiteX39" fmla="*/ 568937 w 608426"/>
                <a:gd name="connsiteY39" fmla="*/ 161995 h 558455"/>
                <a:gd name="connsiteX40" fmla="*/ 608426 w 608426"/>
                <a:gd name="connsiteY40" fmla="*/ 216462 h 558455"/>
                <a:gd name="connsiteX41" fmla="*/ 608426 w 608426"/>
                <a:gd name="connsiteY41" fmla="*/ 330306 h 558455"/>
                <a:gd name="connsiteX42" fmla="*/ 607504 w 608426"/>
                <a:gd name="connsiteY42" fmla="*/ 333375 h 558455"/>
                <a:gd name="connsiteX43" fmla="*/ 566632 w 608426"/>
                <a:gd name="connsiteY43" fmla="*/ 395514 h 558455"/>
                <a:gd name="connsiteX44" fmla="*/ 566632 w 608426"/>
                <a:gd name="connsiteY44" fmla="*/ 552625 h 558455"/>
                <a:gd name="connsiteX45" fmla="*/ 560793 w 608426"/>
                <a:gd name="connsiteY45" fmla="*/ 558455 h 558455"/>
                <a:gd name="connsiteX46" fmla="*/ 433566 w 608426"/>
                <a:gd name="connsiteY46" fmla="*/ 558455 h 558455"/>
                <a:gd name="connsiteX47" fmla="*/ 427727 w 608426"/>
                <a:gd name="connsiteY47" fmla="*/ 552625 h 558455"/>
                <a:gd name="connsiteX48" fmla="*/ 427727 w 608426"/>
                <a:gd name="connsiteY48" fmla="*/ 395514 h 558455"/>
                <a:gd name="connsiteX49" fmla="*/ 386855 w 608426"/>
                <a:gd name="connsiteY49" fmla="*/ 333375 h 558455"/>
                <a:gd name="connsiteX50" fmla="*/ 385933 w 608426"/>
                <a:gd name="connsiteY50" fmla="*/ 330306 h 558455"/>
                <a:gd name="connsiteX51" fmla="*/ 385933 w 608426"/>
                <a:gd name="connsiteY51" fmla="*/ 216769 h 558455"/>
                <a:gd name="connsiteX52" fmla="*/ 425730 w 608426"/>
                <a:gd name="connsiteY52" fmla="*/ 161841 h 558455"/>
                <a:gd name="connsiteX53" fmla="*/ 446012 w 608426"/>
                <a:gd name="connsiteY53" fmla="*/ 156011 h 558455"/>
                <a:gd name="connsiteX54" fmla="*/ 487387 w 608426"/>
                <a:gd name="connsiteY54" fmla="*/ 148470 h 558455"/>
                <a:gd name="connsiteX55" fmla="*/ 507184 w 608426"/>
                <a:gd name="connsiteY55" fmla="*/ 148470 h 558455"/>
                <a:gd name="connsiteX56" fmla="*/ 514244 w 608426"/>
                <a:gd name="connsiteY56" fmla="*/ 151386 h 558455"/>
                <a:gd name="connsiteX57" fmla="*/ 515472 w 608426"/>
                <a:gd name="connsiteY57" fmla="*/ 162281 h 558455"/>
                <a:gd name="connsiteX58" fmla="*/ 504882 w 608426"/>
                <a:gd name="connsiteY58" fmla="*/ 178239 h 558455"/>
                <a:gd name="connsiteX59" fmla="*/ 509793 w 608426"/>
                <a:gd name="connsiteY59" fmla="*/ 220131 h 558455"/>
                <a:gd name="connsiteX60" fmla="*/ 499971 w 608426"/>
                <a:gd name="connsiteY60" fmla="*/ 246064 h 558455"/>
                <a:gd name="connsiteX61" fmla="*/ 494446 w 608426"/>
                <a:gd name="connsiteY61" fmla="*/ 246064 h 558455"/>
                <a:gd name="connsiteX62" fmla="*/ 484624 w 608426"/>
                <a:gd name="connsiteY62" fmla="*/ 220131 h 558455"/>
                <a:gd name="connsiteX63" fmla="*/ 489689 w 608426"/>
                <a:gd name="connsiteY63" fmla="*/ 178239 h 558455"/>
                <a:gd name="connsiteX64" fmla="*/ 478946 w 608426"/>
                <a:gd name="connsiteY64" fmla="*/ 162281 h 558455"/>
                <a:gd name="connsiteX65" fmla="*/ 480173 w 608426"/>
                <a:gd name="connsiteY65" fmla="*/ 151386 h 558455"/>
                <a:gd name="connsiteX66" fmla="*/ 487387 w 608426"/>
                <a:gd name="connsiteY66" fmla="*/ 148470 h 558455"/>
                <a:gd name="connsiteX67" fmla="*/ 497215 w 608426"/>
                <a:gd name="connsiteY67" fmla="*/ 0 h 558455"/>
                <a:gd name="connsiteX68" fmla="*/ 562488 w 608426"/>
                <a:gd name="connsiteY68" fmla="*/ 65203 h 558455"/>
                <a:gd name="connsiteX69" fmla="*/ 497215 w 608426"/>
                <a:gd name="connsiteY69" fmla="*/ 130406 h 558455"/>
                <a:gd name="connsiteX70" fmla="*/ 431942 w 608426"/>
                <a:gd name="connsiteY70" fmla="*/ 65203 h 558455"/>
                <a:gd name="connsiteX71" fmla="*/ 497215 w 608426"/>
                <a:gd name="connsiteY71" fmla="*/ 0 h 55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08426" h="558455">
                  <a:moveTo>
                    <a:pt x="93434" y="245427"/>
                  </a:moveTo>
                  <a:cubicBezTo>
                    <a:pt x="98197" y="245427"/>
                    <a:pt x="102653" y="247729"/>
                    <a:pt x="105418" y="251565"/>
                  </a:cubicBezTo>
                  <a:lnTo>
                    <a:pt x="184086" y="358669"/>
                  </a:lnTo>
                  <a:cubicBezTo>
                    <a:pt x="187312" y="363273"/>
                    <a:pt x="187927" y="369257"/>
                    <a:pt x="185315" y="374167"/>
                  </a:cubicBezTo>
                  <a:cubicBezTo>
                    <a:pt x="182857" y="379078"/>
                    <a:pt x="177786" y="382300"/>
                    <a:pt x="172101" y="382300"/>
                  </a:cubicBezTo>
                  <a:lnTo>
                    <a:pt x="139835" y="382300"/>
                  </a:lnTo>
                  <a:lnTo>
                    <a:pt x="139835" y="543571"/>
                  </a:lnTo>
                  <a:cubicBezTo>
                    <a:pt x="139835" y="551703"/>
                    <a:pt x="133228" y="558455"/>
                    <a:pt x="124931" y="558455"/>
                  </a:cubicBezTo>
                  <a:lnTo>
                    <a:pt x="61936" y="558455"/>
                  </a:lnTo>
                  <a:cubicBezTo>
                    <a:pt x="53793" y="558455"/>
                    <a:pt x="47186" y="551703"/>
                    <a:pt x="47186" y="543571"/>
                  </a:cubicBezTo>
                  <a:lnTo>
                    <a:pt x="47186" y="382300"/>
                  </a:lnTo>
                  <a:lnTo>
                    <a:pt x="14766" y="382300"/>
                  </a:lnTo>
                  <a:cubicBezTo>
                    <a:pt x="9235" y="382300"/>
                    <a:pt x="4164" y="379078"/>
                    <a:pt x="1552" y="374167"/>
                  </a:cubicBezTo>
                  <a:cubicBezTo>
                    <a:pt x="-906" y="369257"/>
                    <a:pt x="-445" y="363273"/>
                    <a:pt x="2935" y="358669"/>
                  </a:cubicBezTo>
                  <a:lnTo>
                    <a:pt x="81603" y="251565"/>
                  </a:lnTo>
                  <a:cubicBezTo>
                    <a:pt x="84368" y="247729"/>
                    <a:pt x="88824" y="245427"/>
                    <a:pt x="93434" y="245427"/>
                  </a:cubicBezTo>
                  <a:close/>
                  <a:moveTo>
                    <a:pt x="259204" y="157855"/>
                  </a:moveTo>
                  <a:cubicBezTo>
                    <a:pt x="263814" y="157855"/>
                    <a:pt x="268270" y="160156"/>
                    <a:pt x="271035" y="163839"/>
                  </a:cubicBezTo>
                  <a:lnTo>
                    <a:pt x="349703" y="271085"/>
                  </a:lnTo>
                  <a:cubicBezTo>
                    <a:pt x="353083" y="275534"/>
                    <a:pt x="353544" y="281518"/>
                    <a:pt x="351086" y="286581"/>
                  </a:cubicBezTo>
                  <a:cubicBezTo>
                    <a:pt x="348474" y="291491"/>
                    <a:pt x="343403" y="294559"/>
                    <a:pt x="337872" y="294559"/>
                  </a:cubicBezTo>
                  <a:lnTo>
                    <a:pt x="305452" y="294559"/>
                  </a:lnTo>
                  <a:lnTo>
                    <a:pt x="305452" y="543572"/>
                  </a:lnTo>
                  <a:cubicBezTo>
                    <a:pt x="305452" y="551704"/>
                    <a:pt x="298845" y="558455"/>
                    <a:pt x="290702" y="558455"/>
                  </a:cubicBezTo>
                  <a:lnTo>
                    <a:pt x="227707" y="558455"/>
                  </a:lnTo>
                  <a:cubicBezTo>
                    <a:pt x="219410" y="558455"/>
                    <a:pt x="212803" y="551704"/>
                    <a:pt x="212803" y="543572"/>
                  </a:cubicBezTo>
                  <a:lnTo>
                    <a:pt x="212803" y="294559"/>
                  </a:lnTo>
                  <a:lnTo>
                    <a:pt x="180537" y="294559"/>
                  </a:lnTo>
                  <a:cubicBezTo>
                    <a:pt x="174852" y="294559"/>
                    <a:pt x="169781" y="291491"/>
                    <a:pt x="167323" y="286581"/>
                  </a:cubicBezTo>
                  <a:cubicBezTo>
                    <a:pt x="164711" y="281518"/>
                    <a:pt x="165326" y="275534"/>
                    <a:pt x="168552" y="271085"/>
                  </a:cubicBezTo>
                  <a:lnTo>
                    <a:pt x="247220" y="163839"/>
                  </a:lnTo>
                  <a:cubicBezTo>
                    <a:pt x="249985" y="160156"/>
                    <a:pt x="254441" y="157855"/>
                    <a:pt x="259204" y="157855"/>
                  </a:cubicBezTo>
                  <a:close/>
                  <a:moveTo>
                    <a:pt x="446012" y="156011"/>
                  </a:moveTo>
                  <a:cubicBezTo>
                    <a:pt x="448317" y="156011"/>
                    <a:pt x="450468" y="157392"/>
                    <a:pt x="451390" y="159693"/>
                  </a:cubicBezTo>
                  <a:lnTo>
                    <a:pt x="490572" y="267094"/>
                  </a:lnTo>
                  <a:cubicBezTo>
                    <a:pt x="492877" y="273231"/>
                    <a:pt x="501636" y="273231"/>
                    <a:pt x="503787" y="267094"/>
                  </a:cubicBezTo>
                  <a:lnTo>
                    <a:pt x="542969" y="159693"/>
                  </a:lnTo>
                  <a:cubicBezTo>
                    <a:pt x="544044" y="156778"/>
                    <a:pt x="547271" y="155244"/>
                    <a:pt x="550191" y="156165"/>
                  </a:cubicBezTo>
                  <a:lnTo>
                    <a:pt x="568783" y="161841"/>
                  </a:lnTo>
                  <a:lnTo>
                    <a:pt x="568937" y="161995"/>
                  </a:lnTo>
                  <a:cubicBezTo>
                    <a:pt x="592446" y="169666"/>
                    <a:pt x="608426" y="191607"/>
                    <a:pt x="608426" y="216462"/>
                  </a:cubicBezTo>
                  <a:lnTo>
                    <a:pt x="608426" y="330306"/>
                  </a:lnTo>
                  <a:cubicBezTo>
                    <a:pt x="608426" y="331380"/>
                    <a:pt x="608119" y="332454"/>
                    <a:pt x="607504" y="333375"/>
                  </a:cubicBezTo>
                  <a:lnTo>
                    <a:pt x="566632" y="395514"/>
                  </a:lnTo>
                  <a:lnTo>
                    <a:pt x="566632" y="552625"/>
                  </a:lnTo>
                  <a:cubicBezTo>
                    <a:pt x="566632" y="555847"/>
                    <a:pt x="564020" y="558455"/>
                    <a:pt x="560793" y="558455"/>
                  </a:cubicBezTo>
                  <a:lnTo>
                    <a:pt x="433566" y="558455"/>
                  </a:lnTo>
                  <a:cubicBezTo>
                    <a:pt x="430339" y="558455"/>
                    <a:pt x="427727" y="555847"/>
                    <a:pt x="427727" y="552625"/>
                  </a:cubicBezTo>
                  <a:lnTo>
                    <a:pt x="427727" y="395514"/>
                  </a:lnTo>
                  <a:lnTo>
                    <a:pt x="386855" y="333375"/>
                  </a:lnTo>
                  <a:cubicBezTo>
                    <a:pt x="386240" y="332454"/>
                    <a:pt x="385933" y="331380"/>
                    <a:pt x="385933" y="330306"/>
                  </a:cubicBezTo>
                  <a:lnTo>
                    <a:pt x="385933" y="216769"/>
                  </a:lnTo>
                  <a:cubicBezTo>
                    <a:pt x="385933" y="191760"/>
                    <a:pt x="401913" y="169820"/>
                    <a:pt x="425730" y="161841"/>
                  </a:cubicBezTo>
                  <a:cubicBezTo>
                    <a:pt x="425730" y="161841"/>
                    <a:pt x="445398" y="156011"/>
                    <a:pt x="446012" y="156011"/>
                  </a:cubicBezTo>
                  <a:close/>
                  <a:moveTo>
                    <a:pt x="487387" y="148470"/>
                  </a:moveTo>
                  <a:lnTo>
                    <a:pt x="507184" y="148470"/>
                  </a:lnTo>
                  <a:cubicBezTo>
                    <a:pt x="509793" y="148470"/>
                    <a:pt x="512402" y="149544"/>
                    <a:pt x="514244" y="151386"/>
                  </a:cubicBezTo>
                  <a:cubicBezTo>
                    <a:pt x="517007" y="154455"/>
                    <a:pt x="517467" y="158905"/>
                    <a:pt x="515472" y="162281"/>
                  </a:cubicBezTo>
                  <a:lnTo>
                    <a:pt x="504882" y="178239"/>
                  </a:lnTo>
                  <a:lnTo>
                    <a:pt x="509793" y="220131"/>
                  </a:lnTo>
                  <a:lnTo>
                    <a:pt x="499971" y="246064"/>
                  </a:lnTo>
                  <a:cubicBezTo>
                    <a:pt x="499050" y="248673"/>
                    <a:pt x="495367" y="248673"/>
                    <a:pt x="494446" y="246064"/>
                  </a:cubicBezTo>
                  <a:lnTo>
                    <a:pt x="484624" y="220131"/>
                  </a:lnTo>
                  <a:lnTo>
                    <a:pt x="489689" y="178239"/>
                  </a:lnTo>
                  <a:lnTo>
                    <a:pt x="478946" y="162281"/>
                  </a:lnTo>
                  <a:cubicBezTo>
                    <a:pt x="477104" y="158905"/>
                    <a:pt x="477411" y="154455"/>
                    <a:pt x="480173" y="151386"/>
                  </a:cubicBezTo>
                  <a:cubicBezTo>
                    <a:pt x="482015" y="149544"/>
                    <a:pt x="484624" y="148470"/>
                    <a:pt x="487387" y="148470"/>
                  </a:cubicBezTo>
                  <a:close/>
                  <a:moveTo>
                    <a:pt x="497215" y="0"/>
                  </a:moveTo>
                  <a:cubicBezTo>
                    <a:pt x="533264" y="0"/>
                    <a:pt x="562488" y="29192"/>
                    <a:pt x="562488" y="65203"/>
                  </a:cubicBezTo>
                  <a:cubicBezTo>
                    <a:pt x="562488" y="101214"/>
                    <a:pt x="533264" y="130406"/>
                    <a:pt x="497215" y="130406"/>
                  </a:cubicBezTo>
                  <a:cubicBezTo>
                    <a:pt x="461166" y="130406"/>
                    <a:pt x="431942" y="101214"/>
                    <a:pt x="431942" y="65203"/>
                  </a:cubicBezTo>
                  <a:cubicBezTo>
                    <a:pt x="431942" y="29192"/>
                    <a:pt x="461166" y="0"/>
                    <a:pt x="4972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" name="îṩlíḍê">
              <a:extLst>
                <a:ext uri="{FF2B5EF4-FFF2-40B4-BE49-F238E27FC236}">
                  <a16:creationId xmlns:a16="http://schemas.microsoft.com/office/drawing/2014/main" id="{490AFCD5-9CF9-478D-B619-714B3BD11B60}"/>
                </a:ext>
              </a:extLst>
            </p:cNvPr>
            <p:cNvSpPr/>
            <p:nvPr/>
          </p:nvSpPr>
          <p:spPr bwMode="auto">
            <a:xfrm>
              <a:off x="3471723" y="5385691"/>
              <a:ext cx="416736" cy="364788"/>
            </a:xfrm>
            <a:custGeom>
              <a:avLst/>
              <a:gdLst>
                <a:gd name="T0" fmla="*/ 215 w 406"/>
                <a:gd name="T1" fmla="*/ 162 h 356"/>
                <a:gd name="T2" fmla="*/ 157 w 406"/>
                <a:gd name="T3" fmla="*/ 102 h 356"/>
                <a:gd name="T4" fmla="*/ 19 w 406"/>
                <a:gd name="T5" fmla="*/ 242 h 356"/>
                <a:gd name="T6" fmla="*/ 0 w 406"/>
                <a:gd name="T7" fmla="*/ 224 h 356"/>
                <a:gd name="T8" fmla="*/ 157 w 406"/>
                <a:gd name="T9" fmla="*/ 64 h 356"/>
                <a:gd name="T10" fmla="*/ 216 w 406"/>
                <a:gd name="T11" fmla="*/ 124 h 356"/>
                <a:gd name="T12" fmla="*/ 315 w 406"/>
                <a:gd name="T13" fmla="*/ 28 h 356"/>
                <a:gd name="T14" fmla="*/ 287 w 406"/>
                <a:gd name="T15" fmla="*/ 0 h 356"/>
                <a:gd name="T16" fmla="*/ 362 w 406"/>
                <a:gd name="T17" fmla="*/ 0 h 356"/>
                <a:gd name="T18" fmla="*/ 362 w 406"/>
                <a:gd name="T19" fmla="*/ 74 h 356"/>
                <a:gd name="T20" fmla="*/ 334 w 406"/>
                <a:gd name="T21" fmla="*/ 47 h 356"/>
                <a:gd name="T22" fmla="*/ 215 w 406"/>
                <a:gd name="T23" fmla="*/ 162 h 356"/>
                <a:gd name="T24" fmla="*/ 66 w 406"/>
                <a:gd name="T25" fmla="*/ 356 h 356"/>
                <a:gd name="T26" fmla="*/ 156 w 406"/>
                <a:gd name="T27" fmla="*/ 356 h 356"/>
                <a:gd name="T28" fmla="*/ 156 w 406"/>
                <a:gd name="T29" fmla="*/ 230 h 356"/>
                <a:gd name="T30" fmla="*/ 66 w 406"/>
                <a:gd name="T31" fmla="*/ 230 h 356"/>
                <a:gd name="T32" fmla="*/ 66 w 406"/>
                <a:gd name="T33" fmla="*/ 356 h 356"/>
                <a:gd name="T34" fmla="*/ 191 w 406"/>
                <a:gd name="T35" fmla="*/ 356 h 356"/>
                <a:gd name="T36" fmla="*/ 281 w 406"/>
                <a:gd name="T37" fmla="*/ 356 h 356"/>
                <a:gd name="T38" fmla="*/ 281 w 406"/>
                <a:gd name="T39" fmla="*/ 190 h 356"/>
                <a:gd name="T40" fmla="*/ 191 w 406"/>
                <a:gd name="T41" fmla="*/ 190 h 356"/>
                <a:gd name="T42" fmla="*/ 191 w 406"/>
                <a:gd name="T43" fmla="*/ 356 h 356"/>
                <a:gd name="T44" fmla="*/ 316 w 406"/>
                <a:gd name="T45" fmla="*/ 106 h 356"/>
                <a:gd name="T46" fmla="*/ 316 w 406"/>
                <a:gd name="T47" fmla="*/ 356 h 356"/>
                <a:gd name="T48" fmla="*/ 406 w 406"/>
                <a:gd name="T49" fmla="*/ 356 h 356"/>
                <a:gd name="T50" fmla="*/ 406 w 406"/>
                <a:gd name="T51" fmla="*/ 106 h 356"/>
                <a:gd name="T52" fmla="*/ 316 w 406"/>
                <a:gd name="T53" fmla="*/ 10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6" h="356">
                  <a:moveTo>
                    <a:pt x="215" y="162"/>
                  </a:moveTo>
                  <a:lnTo>
                    <a:pt x="157" y="102"/>
                  </a:lnTo>
                  <a:lnTo>
                    <a:pt x="19" y="242"/>
                  </a:lnTo>
                  <a:lnTo>
                    <a:pt x="0" y="224"/>
                  </a:lnTo>
                  <a:lnTo>
                    <a:pt x="157" y="64"/>
                  </a:lnTo>
                  <a:lnTo>
                    <a:pt x="216" y="124"/>
                  </a:lnTo>
                  <a:lnTo>
                    <a:pt x="315" y="28"/>
                  </a:lnTo>
                  <a:lnTo>
                    <a:pt x="287" y="0"/>
                  </a:lnTo>
                  <a:lnTo>
                    <a:pt x="362" y="0"/>
                  </a:lnTo>
                  <a:lnTo>
                    <a:pt x="362" y="74"/>
                  </a:lnTo>
                  <a:lnTo>
                    <a:pt x="334" y="47"/>
                  </a:lnTo>
                  <a:lnTo>
                    <a:pt x="215" y="162"/>
                  </a:lnTo>
                  <a:close/>
                  <a:moveTo>
                    <a:pt x="66" y="356"/>
                  </a:moveTo>
                  <a:lnTo>
                    <a:pt x="156" y="356"/>
                  </a:lnTo>
                  <a:lnTo>
                    <a:pt x="156" y="230"/>
                  </a:lnTo>
                  <a:lnTo>
                    <a:pt x="66" y="230"/>
                  </a:lnTo>
                  <a:lnTo>
                    <a:pt x="66" y="356"/>
                  </a:lnTo>
                  <a:close/>
                  <a:moveTo>
                    <a:pt x="191" y="356"/>
                  </a:moveTo>
                  <a:lnTo>
                    <a:pt x="281" y="356"/>
                  </a:lnTo>
                  <a:lnTo>
                    <a:pt x="281" y="190"/>
                  </a:lnTo>
                  <a:lnTo>
                    <a:pt x="191" y="190"/>
                  </a:lnTo>
                  <a:lnTo>
                    <a:pt x="191" y="356"/>
                  </a:lnTo>
                  <a:close/>
                  <a:moveTo>
                    <a:pt x="316" y="106"/>
                  </a:moveTo>
                  <a:lnTo>
                    <a:pt x="316" y="356"/>
                  </a:lnTo>
                  <a:lnTo>
                    <a:pt x="406" y="356"/>
                  </a:lnTo>
                  <a:lnTo>
                    <a:pt x="406" y="106"/>
                  </a:lnTo>
                  <a:lnTo>
                    <a:pt x="316" y="10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15" name="ïsľiḋê">
              <a:extLst>
                <a:ext uri="{FF2B5EF4-FFF2-40B4-BE49-F238E27FC236}">
                  <a16:creationId xmlns:a16="http://schemas.microsoft.com/office/drawing/2014/main" id="{94B63994-6C40-488D-A3E6-5E583CD03D93}"/>
                </a:ext>
              </a:extLst>
            </p:cNvPr>
            <p:cNvSpPr/>
            <p:nvPr/>
          </p:nvSpPr>
          <p:spPr bwMode="auto">
            <a:xfrm>
              <a:off x="5682790" y="2803221"/>
              <a:ext cx="468612" cy="346682"/>
            </a:xfrm>
            <a:custGeom>
              <a:avLst/>
              <a:gdLst>
                <a:gd name="T0" fmla="*/ 278945 h 440259"/>
                <a:gd name="T1" fmla="*/ 278945 h 440259"/>
                <a:gd name="T2" fmla="*/ 278945 h 440259"/>
                <a:gd name="T3" fmla="*/ 278945 h 440259"/>
                <a:gd name="T4" fmla="*/ 278945 h 440259"/>
                <a:gd name="T5" fmla="*/ 278945 h 440259"/>
                <a:gd name="T6" fmla="*/ 278945 h 440259"/>
                <a:gd name="T7" fmla="*/ 278945 h 440259"/>
                <a:gd name="T8" fmla="*/ 278945 h 440259"/>
                <a:gd name="T9" fmla="*/ 278945 h 440259"/>
                <a:gd name="T10" fmla="*/ 278945 h 440259"/>
                <a:gd name="T11" fmla="*/ 278945 h 440259"/>
                <a:gd name="T12" fmla="*/ 278945 h 440259"/>
                <a:gd name="T13" fmla="*/ 278945 h 440259"/>
                <a:gd name="T14" fmla="*/ 278945 h 440259"/>
                <a:gd name="T15" fmla="*/ 278945 h 440259"/>
                <a:gd name="T16" fmla="*/ 278945 h 440259"/>
                <a:gd name="T17" fmla="*/ 278945 h 440259"/>
                <a:gd name="T18" fmla="*/ 278945 h 440259"/>
                <a:gd name="T19" fmla="*/ 278945 h 440259"/>
                <a:gd name="T20" fmla="*/ 278945 h 440259"/>
                <a:gd name="T21" fmla="*/ 278945 h 440259"/>
                <a:gd name="T22" fmla="*/ 278945 h 440259"/>
                <a:gd name="T23" fmla="*/ 278945 h 440259"/>
                <a:gd name="T24" fmla="*/ 278945 h 440259"/>
                <a:gd name="T25" fmla="*/ 278945 h 440259"/>
                <a:gd name="T26" fmla="*/ 278945 h 440259"/>
                <a:gd name="T27" fmla="*/ 278945 h 440259"/>
                <a:gd name="T28" fmla="*/ 278945 h 440259"/>
                <a:gd name="T29" fmla="*/ 278945 h 440259"/>
                <a:gd name="T30" fmla="*/ 88862 h 440259"/>
                <a:gd name="T31" fmla="*/ 88862 h 440259"/>
                <a:gd name="T32" fmla="*/ 278945 h 440259"/>
                <a:gd name="T33" fmla="*/ 278945 h 440259"/>
                <a:gd name="T34" fmla="*/ 278945 h 440259"/>
                <a:gd name="T35" fmla="*/ 278945 h 440259"/>
                <a:gd name="T36" fmla="*/ 278945 h 440259"/>
                <a:gd name="T37" fmla="*/ 278945 h 440259"/>
                <a:gd name="T38" fmla="*/ 278945 h 440259"/>
                <a:gd name="T39" fmla="*/ 278945 h 440259"/>
                <a:gd name="T40" fmla="*/ 278945 h 440259"/>
                <a:gd name="T41" fmla="*/ 278945 h 440259"/>
                <a:gd name="T42" fmla="*/ 278945 h 440259"/>
                <a:gd name="T43" fmla="*/ 278945 h 440259"/>
                <a:gd name="T44" fmla="*/ 278945 h 440259"/>
                <a:gd name="T45" fmla="*/ 278945 h 440259"/>
                <a:gd name="T46" fmla="*/ 278945 h 440259"/>
                <a:gd name="T47" fmla="*/ 278945 h 440259"/>
                <a:gd name="T48" fmla="*/ 278945 h 440259"/>
                <a:gd name="T49" fmla="*/ 278945 h 440259"/>
                <a:gd name="T50" fmla="*/ 278945 h 440259"/>
                <a:gd name="T51" fmla="*/ 278945 h 440259"/>
                <a:gd name="T52" fmla="*/ 278945 h 440259"/>
                <a:gd name="T53" fmla="*/ 278945 h 440259"/>
                <a:gd name="T54" fmla="*/ 278945 h 440259"/>
                <a:gd name="T55" fmla="*/ 278945 h 440259"/>
                <a:gd name="T56" fmla="*/ 278945 h 440259"/>
                <a:gd name="T57" fmla="*/ 278945 h 440259"/>
                <a:gd name="T58" fmla="*/ 278945 h 440259"/>
                <a:gd name="T59" fmla="*/ 278945 h 440259"/>
                <a:gd name="T60" fmla="*/ 278945 h 440259"/>
                <a:gd name="T61" fmla="*/ 278945 h 440259"/>
                <a:gd name="T62" fmla="*/ 278945 h 440259"/>
                <a:gd name="T63" fmla="*/ 278945 h 440259"/>
                <a:gd name="T64" fmla="*/ 278945 h 440259"/>
                <a:gd name="T65" fmla="*/ 278945 h 440259"/>
                <a:gd name="T66" fmla="*/ 278945 h 440259"/>
                <a:gd name="T67" fmla="*/ 278945 h 440259"/>
                <a:gd name="T68" fmla="*/ 278945 h 440259"/>
                <a:gd name="T69" fmla="*/ 278945 h 440259"/>
                <a:gd name="T70" fmla="*/ 278945 h 440259"/>
                <a:gd name="T71" fmla="*/ 278945 h 440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08" h="4896">
                  <a:moveTo>
                    <a:pt x="6608" y="638"/>
                  </a:moveTo>
                  <a:lnTo>
                    <a:pt x="6608" y="2638"/>
                  </a:lnTo>
                  <a:cubicBezTo>
                    <a:pt x="6608" y="2638"/>
                    <a:pt x="6180" y="2723"/>
                    <a:pt x="6092" y="2734"/>
                  </a:cubicBezTo>
                  <a:cubicBezTo>
                    <a:pt x="6004" y="2745"/>
                    <a:pt x="5728" y="2834"/>
                    <a:pt x="5528" y="2642"/>
                  </a:cubicBezTo>
                  <a:cubicBezTo>
                    <a:pt x="5219" y="2346"/>
                    <a:pt x="4122" y="1254"/>
                    <a:pt x="4122" y="1254"/>
                  </a:cubicBezTo>
                  <a:cubicBezTo>
                    <a:pt x="4122" y="1254"/>
                    <a:pt x="3932" y="1069"/>
                    <a:pt x="3629" y="1229"/>
                  </a:cubicBezTo>
                  <a:cubicBezTo>
                    <a:pt x="3350" y="1376"/>
                    <a:pt x="2936" y="1592"/>
                    <a:pt x="2764" y="1675"/>
                  </a:cubicBezTo>
                  <a:cubicBezTo>
                    <a:pt x="2437" y="1849"/>
                    <a:pt x="2167" y="1574"/>
                    <a:pt x="2167" y="1364"/>
                  </a:cubicBezTo>
                  <a:cubicBezTo>
                    <a:pt x="2167" y="1201"/>
                    <a:pt x="2269" y="1090"/>
                    <a:pt x="2414" y="1009"/>
                  </a:cubicBezTo>
                  <a:cubicBezTo>
                    <a:pt x="2808" y="770"/>
                    <a:pt x="3637" y="305"/>
                    <a:pt x="3983" y="121"/>
                  </a:cubicBezTo>
                  <a:cubicBezTo>
                    <a:pt x="4193" y="9"/>
                    <a:pt x="4344" y="0"/>
                    <a:pt x="4633" y="243"/>
                  </a:cubicBezTo>
                  <a:cubicBezTo>
                    <a:pt x="4988" y="541"/>
                    <a:pt x="5304" y="814"/>
                    <a:pt x="5304" y="814"/>
                  </a:cubicBezTo>
                  <a:cubicBezTo>
                    <a:pt x="5304" y="814"/>
                    <a:pt x="5407" y="900"/>
                    <a:pt x="5571" y="865"/>
                  </a:cubicBezTo>
                  <a:cubicBezTo>
                    <a:pt x="5975" y="780"/>
                    <a:pt x="6608" y="638"/>
                    <a:pt x="6608" y="638"/>
                  </a:cubicBezTo>
                  <a:close/>
                  <a:moveTo>
                    <a:pt x="2241" y="4027"/>
                  </a:moveTo>
                  <a:cubicBezTo>
                    <a:pt x="2294" y="3891"/>
                    <a:pt x="2277" y="3738"/>
                    <a:pt x="2175" y="3633"/>
                  </a:cubicBezTo>
                  <a:cubicBezTo>
                    <a:pt x="2083" y="3540"/>
                    <a:pt x="1950" y="3515"/>
                    <a:pt x="1822" y="3544"/>
                  </a:cubicBezTo>
                  <a:cubicBezTo>
                    <a:pt x="1858" y="3418"/>
                    <a:pt x="1838" y="3283"/>
                    <a:pt x="1746" y="3188"/>
                  </a:cubicBezTo>
                  <a:cubicBezTo>
                    <a:pt x="1654" y="3095"/>
                    <a:pt x="1521" y="3070"/>
                    <a:pt x="1394" y="3099"/>
                  </a:cubicBezTo>
                  <a:cubicBezTo>
                    <a:pt x="1429" y="2973"/>
                    <a:pt x="1409" y="2838"/>
                    <a:pt x="1317" y="2744"/>
                  </a:cubicBezTo>
                  <a:cubicBezTo>
                    <a:pt x="1173" y="2596"/>
                    <a:pt x="924" y="2602"/>
                    <a:pt x="760" y="2758"/>
                  </a:cubicBezTo>
                  <a:cubicBezTo>
                    <a:pt x="597" y="2915"/>
                    <a:pt x="492" y="3198"/>
                    <a:pt x="638" y="3365"/>
                  </a:cubicBezTo>
                  <a:cubicBezTo>
                    <a:pt x="783" y="3531"/>
                    <a:pt x="950" y="3430"/>
                    <a:pt x="1077" y="3401"/>
                  </a:cubicBezTo>
                  <a:cubicBezTo>
                    <a:pt x="1042" y="3527"/>
                    <a:pt x="936" y="3645"/>
                    <a:pt x="1066" y="3810"/>
                  </a:cubicBezTo>
                  <a:cubicBezTo>
                    <a:pt x="1197" y="3975"/>
                    <a:pt x="1378" y="3875"/>
                    <a:pt x="1506" y="3846"/>
                  </a:cubicBezTo>
                  <a:cubicBezTo>
                    <a:pt x="1470" y="3972"/>
                    <a:pt x="1369" y="4101"/>
                    <a:pt x="1494" y="4254"/>
                  </a:cubicBezTo>
                  <a:cubicBezTo>
                    <a:pt x="1621" y="4408"/>
                    <a:pt x="1829" y="4326"/>
                    <a:pt x="1966" y="4283"/>
                  </a:cubicBezTo>
                  <a:cubicBezTo>
                    <a:pt x="1913" y="4419"/>
                    <a:pt x="1799" y="4566"/>
                    <a:pt x="1945" y="4730"/>
                  </a:cubicBezTo>
                  <a:cubicBezTo>
                    <a:pt x="2090" y="4896"/>
                    <a:pt x="2426" y="4819"/>
                    <a:pt x="2590" y="4663"/>
                  </a:cubicBezTo>
                  <a:cubicBezTo>
                    <a:pt x="2753" y="4506"/>
                    <a:pt x="2769" y="4258"/>
                    <a:pt x="2625" y="4110"/>
                  </a:cubicBezTo>
                  <a:cubicBezTo>
                    <a:pt x="2526" y="4008"/>
                    <a:pt x="2378" y="3985"/>
                    <a:pt x="2241" y="4027"/>
                  </a:cubicBezTo>
                  <a:close/>
                  <a:moveTo>
                    <a:pt x="5233" y="2987"/>
                  </a:moveTo>
                  <a:cubicBezTo>
                    <a:pt x="4047" y="1802"/>
                    <a:pt x="4605" y="2359"/>
                    <a:pt x="3967" y="1720"/>
                  </a:cubicBezTo>
                  <a:cubicBezTo>
                    <a:pt x="3967" y="1720"/>
                    <a:pt x="3775" y="1529"/>
                    <a:pt x="3523" y="1640"/>
                  </a:cubicBezTo>
                  <a:cubicBezTo>
                    <a:pt x="3346" y="1718"/>
                    <a:pt x="3117" y="1824"/>
                    <a:pt x="2945" y="1905"/>
                  </a:cubicBezTo>
                  <a:cubicBezTo>
                    <a:pt x="2757" y="2004"/>
                    <a:pt x="2621" y="2034"/>
                    <a:pt x="2557" y="2034"/>
                  </a:cubicBezTo>
                  <a:cubicBezTo>
                    <a:pt x="2192" y="2031"/>
                    <a:pt x="1896" y="1738"/>
                    <a:pt x="1896" y="1373"/>
                  </a:cubicBezTo>
                  <a:cubicBezTo>
                    <a:pt x="1896" y="1137"/>
                    <a:pt x="2022" y="931"/>
                    <a:pt x="2209" y="814"/>
                  </a:cubicBezTo>
                  <a:cubicBezTo>
                    <a:pt x="2472" y="632"/>
                    <a:pt x="3078" y="310"/>
                    <a:pt x="3078" y="310"/>
                  </a:cubicBezTo>
                  <a:cubicBezTo>
                    <a:pt x="3078" y="310"/>
                    <a:pt x="2894" y="76"/>
                    <a:pt x="2489" y="76"/>
                  </a:cubicBezTo>
                  <a:cubicBezTo>
                    <a:pt x="2085" y="76"/>
                    <a:pt x="1240" y="629"/>
                    <a:pt x="1240" y="629"/>
                  </a:cubicBezTo>
                  <a:cubicBezTo>
                    <a:pt x="1240" y="629"/>
                    <a:pt x="1000" y="783"/>
                    <a:pt x="659" y="644"/>
                  </a:cubicBezTo>
                  <a:lnTo>
                    <a:pt x="0" y="415"/>
                  </a:lnTo>
                  <a:lnTo>
                    <a:pt x="0" y="2704"/>
                  </a:lnTo>
                  <a:cubicBezTo>
                    <a:pt x="0" y="2704"/>
                    <a:pt x="188" y="2758"/>
                    <a:pt x="357" y="2827"/>
                  </a:cubicBezTo>
                  <a:cubicBezTo>
                    <a:pt x="395" y="2719"/>
                    <a:pt x="457" y="2618"/>
                    <a:pt x="542" y="2535"/>
                  </a:cubicBezTo>
                  <a:cubicBezTo>
                    <a:pt x="822" y="2268"/>
                    <a:pt x="1287" y="2265"/>
                    <a:pt x="1542" y="2528"/>
                  </a:cubicBezTo>
                  <a:cubicBezTo>
                    <a:pt x="1619" y="2608"/>
                    <a:pt x="1673" y="2703"/>
                    <a:pt x="1700" y="2808"/>
                  </a:cubicBezTo>
                  <a:cubicBezTo>
                    <a:pt x="1803" y="2840"/>
                    <a:pt x="1896" y="2896"/>
                    <a:pt x="1971" y="2973"/>
                  </a:cubicBezTo>
                  <a:cubicBezTo>
                    <a:pt x="2048" y="3053"/>
                    <a:pt x="2101" y="3148"/>
                    <a:pt x="2129" y="3253"/>
                  </a:cubicBezTo>
                  <a:cubicBezTo>
                    <a:pt x="2231" y="3285"/>
                    <a:pt x="2324" y="3341"/>
                    <a:pt x="2399" y="3418"/>
                  </a:cubicBezTo>
                  <a:cubicBezTo>
                    <a:pt x="2484" y="3505"/>
                    <a:pt x="2540" y="3611"/>
                    <a:pt x="2566" y="3725"/>
                  </a:cubicBezTo>
                  <a:cubicBezTo>
                    <a:pt x="2674" y="3756"/>
                    <a:pt x="2771" y="3814"/>
                    <a:pt x="2849" y="3894"/>
                  </a:cubicBezTo>
                  <a:cubicBezTo>
                    <a:pt x="3002" y="4051"/>
                    <a:pt x="3056" y="4265"/>
                    <a:pt x="3023" y="4471"/>
                  </a:cubicBezTo>
                  <a:cubicBezTo>
                    <a:pt x="3024" y="4471"/>
                    <a:pt x="3024" y="4471"/>
                    <a:pt x="3024" y="4472"/>
                  </a:cubicBezTo>
                  <a:cubicBezTo>
                    <a:pt x="3027" y="4475"/>
                    <a:pt x="3119" y="4578"/>
                    <a:pt x="3177" y="4636"/>
                  </a:cubicBezTo>
                  <a:cubicBezTo>
                    <a:pt x="3290" y="4749"/>
                    <a:pt x="3475" y="4749"/>
                    <a:pt x="3588" y="4636"/>
                  </a:cubicBezTo>
                  <a:cubicBezTo>
                    <a:pt x="3700" y="4523"/>
                    <a:pt x="3701" y="4339"/>
                    <a:pt x="3588" y="4225"/>
                  </a:cubicBezTo>
                  <a:cubicBezTo>
                    <a:pt x="3584" y="4221"/>
                    <a:pt x="3180" y="3799"/>
                    <a:pt x="3213" y="3766"/>
                  </a:cubicBezTo>
                  <a:cubicBezTo>
                    <a:pt x="3245" y="3734"/>
                    <a:pt x="3759" y="4269"/>
                    <a:pt x="3769" y="4279"/>
                  </a:cubicBezTo>
                  <a:cubicBezTo>
                    <a:pt x="3882" y="4391"/>
                    <a:pt x="4066" y="4391"/>
                    <a:pt x="4179" y="4279"/>
                  </a:cubicBezTo>
                  <a:cubicBezTo>
                    <a:pt x="4292" y="4166"/>
                    <a:pt x="4292" y="3981"/>
                    <a:pt x="4179" y="3868"/>
                  </a:cubicBezTo>
                  <a:cubicBezTo>
                    <a:pt x="4174" y="3863"/>
                    <a:pt x="4151" y="3841"/>
                    <a:pt x="4142" y="3832"/>
                  </a:cubicBezTo>
                  <a:cubicBezTo>
                    <a:pt x="4142" y="3832"/>
                    <a:pt x="3632" y="3378"/>
                    <a:pt x="3671" y="3339"/>
                  </a:cubicBezTo>
                  <a:cubicBezTo>
                    <a:pt x="3710" y="3300"/>
                    <a:pt x="4343" y="3891"/>
                    <a:pt x="4345" y="3891"/>
                  </a:cubicBezTo>
                  <a:cubicBezTo>
                    <a:pt x="4458" y="3993"/>
                    <a:pt x="4634" y="3992"/>
                    <a:pt x="4743" y="3883"/>
                  </a:cubicBezTo>
                  <a:cubicBezTo>
                    <a:pt x="4850" y="3776"/>
                    <a:pt x="4852" y="3608"/>
                    <a:pt x="4758" y="3494"/>
                  </a:cubicBezTo>
                  <a:cubicBezTo>
                    <a:pt x="4756" y="3488"/>
                    <a:pt x="4275" y="2986"/>
                    <a:pt x="4312" y="2948"/>
                  </a:cubicBezTo>
                  <a:cubicBezTo>
                    <a:pt x="4351" y="2910"/>
                    <a:pt x="4826" y="3400"/>
                    <a:pt x="4827" y="3401"/>
                  </a:cubicBezTo>
                  <a:cubicBezTo>
                    <a:pt x="4940" y="3513"/>
                    <a:pt x="5124" y="3513"/>
                    <a:pt x="5238" y="3401"/>
                  </a:cubicBezTo>
                  <a:cubicBezTo>
                    <a:pt x="5350" y="3288"/>
                    <a:pt x="5350" y="3103"/>
                    <a:pt x="5238" y="2990"/>
                  </a:cubicBezTo>
                  <a:cubicBezTo>
                    <a:pt x="5236" y="2989"/>
                    <a:pt x="5234" y="2988"/>
                    <a:pt x="5233" y="298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16" name="işḷiḑé">
              <a:extLst>
                <a:ext uri="{FF2B5EF4-FFF2-40B4-BE49-F238E27FC236}">
                  <a16:creationId xmlns:a16="http://schemas.microsoft.com/office/drawing/2014/main" id="{083CF134-43DA-4212-A938-C5109E306E92}"/>
                </a:ext>
              </a:extLst>
            </p:cNvPr>
            <p:cNvSpPr/>
            <p:nvPr/>
          </p:nvSpPr>
          <p:spPr bwMode="auto">
            <a:xfrm>
              <a:off x="6837720" y="1517568"/>
              <a:ext cx="383472" cy="382894"/>
            </a:xfrm>
            <a:custGeom>
              <a:avLst/>
              <a:gdLst>
                <a:gd name="connsiteX0" fmla="*/ 402120 w 607639"/>
                <a:gd name="connsiteY0" fmla="*/ 85874 h 606722"/>
                <a:gd name="connsiteX1" fmla="*/ 607639 w 607639"/>
                <a:gd name="connsiteY1" fmla="*/ 342965 h 606722"/>
                <a:gd name="connsiteX2" fmla="*/ 343375 w 607639"/>
                <a:gd name="connsiteY2" fmla="*/ 606722 h 606722"/>
                <a:gd name="connsiteX3" fmla="*/ 85965 w 607639"/>
                <a:gd name="connsiteY3" fmla="*/ 401529 h 606722"/>
                <a:gd name="connsiteX4" fmla="*/ 91128 w 607639"/>
                <a:gd name="connsiteY4" fmla="*/ 379223 h 606722"/>
                <a:gd name="connsiteX5" fmla="*/ 111777 w 607639"/>
                <a:gd name="connsiteY5" fmla="*/ 369270 h 606722"/>
                <a:gd name="connsiteX6" fmla="*/ 369811 w 607639"/>
                <a:gd name="connsiteY6" fmla="*/ 369270 h 606722"/>
                <a:gd name="connsiteX7" fmla="*/ 369811 w 607639"/>
                <a:gd name="connsiteY7" fmla="*/ 111645 h 606722"/>
                <a:gd name="connsiteX8" fmla="*/ 379779 w 607639"/>
                <a:gd name="connsiteY8" fmla="*/ 91028 h 606722"/>
                <a:gd name="connsiteX9" fmla="*/ 402120 w 607639"/>
                <a:gd name="connsiteY9" fmla="*/ 85874 h 606722"/>
                <a:gd name="connsiteX10" fmla="*/ 290615 w 607639"/>
                <a:gd name="connsiteY10" fmla="*/ 0 h 606722"/>
                <a:gd name="connsiteX11" fmla="*/ 317051 w 607639"/>
                <a:gd name="connsiteY11" fmla="*/ 26394 h 606722"/>
                <a:gd name="connsiteX12" fmla="*/ 317051 w 607639"/>
                <a:gd name="connsiteY12" fmla="*/ 290163 h 606722"/>
                <a:gd name="connsiteX13" fmla="*/ 290615 w 607639"/>
                <a:gd name="connsiteY13" fmla="*/ 316557 h 606722"/>
                <a:gd name="connsiteX14" fmla="*/ 26436 w 607639"/>
                <a:gd name="connsiteY14" fmla="*/ 316557 h 606722"/>
                <a:gd name="connsiteX15" fmla="*/ 0 w 607639"/>
                <a:gd name="connsiteY15" fmla="*/ 290163 h 606722"/>
                <a:gd name="connsiteX16" fmla="*/ 290615 w 607639"/>
                <a:gd name="connsiteY1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7639" h="606722">
                  <a:moveTo>
                    <a:pt x="402120" y="85874"/>
                  </a:moveTo>
                  <a:cubicBezTo>
                    <a:pt x="523082" y="113333"/>
                    <a:pt x="607639" y="218996"/>
                    <a:pt x="607639" y="342965"/>
                  </a:cubicBezTo>
                  <a:cubicBezTo>
                    <a:pt x="607639" y="488352"/>
                    <a:pt x="489081" y="606722"/>
                    <a:pt x="343375" y="606722"/>
                  </a:cubicBezTo>
                  <a:cubicBezTo>
                    <a:pt x="219388" y="606722"/>
                    <a:pt x="113469" y="522299"/>
                    <a:pt x="85965" y="401529"/>
                  </a:cubicBezTo>
                  <a:cubicBezTo>
                    <a:pt x="84185" y="393708"/>
                    <a:pt x="86054" y="385533"/>
                    <a:pt x="91128" y="379223"/>
                  </a:cubicBezTo>
                  <a:cubicBezTo>
                    <a:pt x="96112" y="373002"/>
                    <a:pt x="103767" y="369270"/>
                    <a:pt x="111777" y="369270"/>
                  </a:cubicBezTo>
                  <a:lnTo>
                    <a:pt x="369811" y="369270"/>
                  </a:lnTo>
                  <a:lnTo>
                    <a:pt x="369811" y="111645"/>
                  </a:lnTo>
                  <a:cubicBezTo>
                    <a:pt x="369811" y="103647"/>
                    <a:pt x="373549" y="96004"/>
                    <a:pt x="379779" y="91028"/>
                  </a:cubicBezTo>
                  <a:cubicBezTo>
                    <a:pt x="386099" y="86051"/>
                    <a:pt x="394377" y="84185"/>
                    <a:pt x="402120" y="85874"/>
                  </a:cubicBezTo>
                  <a:close/>
                  <a:moveTo>
                    <a:pt x="290615" y="0"/>
                  </a:moveTo>
                  <a:cubicBezTo>
                    <a:pt x="305213" y="0"/>
                    <a:pt x="317051" y="11820"/>
                    <a:pt x="317051" y="26394"/>
                  </a:cubicBezTo>
                  <a:lnTo>
                    <a:pt x="317051" y="290163"/>
                  </a:lnTo>
                  <a:cubicBezTo>
                    <a:pt x="317051" y="304737"/>
                    <a:pt x="305213" y="316557"/>
                    <a:pt x="290615" y="316557"/>
                  </a:cubicBezTo>
                  <a:lnTo>
                    <a:pt x="26436" y="316557"/>
                  </a:lnTo>
                  <a:cubicBezTo>
                    <a:pt x="11838" y="316557"/>
                    <a:pt x="0" y="304737"/>
                    <a:pt x="0" y="290163"/>
                  </a:cubicBezTo>
                  <a:cubicBezTo>
                    <a:pt x="0" y="130196"/>
                    <a:pt x="130399" y="0"/>
                    <a:pt x="29061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</p:grpSp>
      <p:grpSp>
        <p:nvGrpSpPr>
          <p:cNvPr id="27" name="iṩļîďè">
            <a:extLst>
              <a:ext uri="{FF2B5EF4-FFF2-40B4-BE49-F238E27FC236}">
                <a16:creationId xmlns:a16="http://schemas.microsoft.com/office/drawing/2014/main" id="{BE206BC3-BAB6-437E-A604-9C56A05A0B2A}"/>
              </a:ext>
            </a:extLst>
          </p:cNvPr>
          <p:cNvGrpSpPr/>
          <p:nvPr/>
        </p:nvGrpSpPr>
        <p:grpSpPr>
          <a:xfrm>
            <a:off x="673101" y="1604963"/>
            <a:ext cx="4560177" cy="1096030"/>
            <a:chOff x="673101" y="2797552"/>
            <a:chExt cx="4127500" cy="1096030"/>
          </a:xfrm>
        </p:grpSpPr>
        <p:sp>
          <p:nvSpPr>
            <p:cNvPr id="28" name="íšļíḋé">
              <a:extLst>
                <a:ext uri="{FF2B5EF4-FFF2-40B4-BE49-F238E27FC236}">
                  <a16:creationId xmlns:a16="http://schemas.microsoft.com/office/drawing/2014/main" id="{C239AA25-DAFA-4766-9176-E0931B43DA04}"/>
                </a:ext>
              </a:extLst>
            </p:cNvPr>
            <p:cNvSpPr txBox="1"/>
            <p:nvPr/>
          </p:nvSpPr>
          <p:spPr>
            <a:xfrm>
              <a:off x="673101" y="2904992"/>
              <a:ext cx="4127500" cy="988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buSzPct val="25000"/>
              </a:pPr>
              <a:r>
                <a:rPr lang="zh-CN" altLang="en-US" sz="1600" dirty="0"/>
                <a:t>通过复制您的文本后，在此框中选择粘贴。通过复制您的文本后，在此框中选择粘贴。</a:t>
              </a:r>
              <a:endParaRPr lang="en-US" altLang="zh-CN" sz="1600" dirty="0"/>
            </a:p>
            <a:p>
              <a:pPr>
                <a:lnSpc>
                  <a:spcPct val="150000"/>
                </a:lnSpc>
                <a:buSzPct val="25000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>
                <a:lnSpc>
                  <a:spcPct val="150000"/>
                </a:lnSpc>
                <a:buSzPct val="25000"/>
              </a:pPr>
              <a:endParaRPr lang="en-US" altLang="zh-CN" sz="1600" dirty="0"/>
            </a:p>
          </p:txBody>
        </p:sp>
        <p:grpSp>
          <p:nvGrpSpPr>
            <p:cNvPr id="29" name="iŝḷiďè">
              <a:extLst>
                <a:ext uri="{FF2B5EF4-FFF2-40B4-BE49-F238E27FC236}">
                  <a16:creationId xmlns:a16="http://schemas.microsoft.com/office/drawing/2014/main" id="{E71FC560-1F06-4FAB-AF23-A4915915E1C1}"/>
                </a:ext>
              </a:extLst>
            </p:cNvPr>
            <p:cNvGrpSpPr/>
            <p:nvPr/>
          </p:nvGrpSpPr>
          <p:grpSpPr>
            <a:xfrm>
              <a:off x="673101" y="2797552"/>
              <a:ext cx="3996000" cy="0"/>
              <a:chOff x="673101" y="2837788"/>
              <a:chExt cx="3870324" cy="0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4FCF7291-41E2-4414-BFC2-2F4D6933CEAE}"/>
                  </a:ext>
                </a:extLst>
              </p:cNvPr>
              <p:cNvCxnSpPr/>
              <p:nvPr/>
            </p:nvCxnSpPr>
            <p:spPr>
              <a:xfrm>
                <a:off x="673101" y="2837788"/>
                <a:ext cx="3870324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D54E9BD9-4C9B-4820-A0A5-E748C075EDFC}"/>
                  </a:ext>
                </a:extLst>
              </p:cNvPr>
              <p:cNvCxnSpPr/>
              <p:nvPr/>
            </p:nvCxnSpPr>
            <p:spPr>
              <a:xfrm>
                <a:off x="673101" y="2837788"/>
                <a:ext cx="1709455" cy="0"/>
              </a:xfrm>
              <a:prstGeom prst="line">
                <a:avLst/>
              </a:prstGeom>
              <a:ln w="28575" cap="rnd">
                <a:solidFill>
                  <a:srgbClr val="151B29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CD668DD-8178-4FF1-8B9A-CC35A3ADB884}"/>
              </a:ext>
            </a:extLst>
          </p:cNvPr>
          <p:cNvGrpSpPr/>
          <p:nvPr/>
        </p:nvGrpSpPr>
        <p:grpSpPr>
          <a:xfrm>
            <a:off x="629320" y="693880"/>
            <a:ext cx="5232400" cy="736120"/>
            <a:chOff x="3479801" y="932565"/>
            <a:chExt cx="5232400" cy="736120"/>
          </a:xfrm>
        </p:grpSpPr>
        <p:sp>
          <p:nvSpPr>
            <p:cNvPr id="33" name="îṥļíḓè">
              <a:extLst>
                <a:ext uri="{FF2B5EF4-FFF2-40B4-BE49-F238E27FC236}">
                  <a16:creationId xmlns:a16="http://schemas.microsoft.com/office/drawing/2014/main" id="{B25673D6-A105-4438-81CF-BA63508D43F9}"/>
                </a:ext>
              </a:extLst>
            </p:cNvPr>
            <p:cNvSpPr txBox="1"/>
            <p:nvPr/>
          </p:nvSpPr>
          <p:spPr>
            <a:xfrm>
              <a:off x="3479801" y="1091382"/>
              <a:ext cx="5232400" cy="57730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txBody>
            <a:bodyPr wrap="square" lIns="91440" tIns="45720" rIns="91440" bIns="45720" anchor="b" anchorCtr="0">
              <a:normAutofit lnSpcReduction="10000"/>
            </a:bodyPr>
            <a:lstStyle/>
            <a:p>
              <a:pPr algn="ctr">
                <a:buSzPct val="25000"/>
              </a:pPr>
              <a:r>
                <a:rPr lang="zh-CN" altLang="en-US" sz="3200" b="1" dirty="0">
                  <a:solidFill>
                    <a:schemeClr val="bg1"/>
                  </a:solidFill>
                </a:rPr>
                <a:t>此处输入标题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6A5301E4-A789-4DB0-BFDE-22B08C052FCF}"/>
                </a:ext>
              </a:extLst>
            </p:cNvPr>
            <p:cNvSpPr/>
            <p:nvPr/>
          </p:nvSpPr>
          <p:spPr>
            <a:xfrm rot="5400000">
              <a:off x="4167539" y="1003813"/>
              <a:ext cx="706328" cy="5638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0338066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422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A57AF5D-D980-4909-A476-B52FD690FD9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488872"/>
            <a:ext cx="10988991" cy="4892878"/>
            <a:chOff x="660400" y="1241222"/>
            <a:chExt cx="10988991" cy="4892878"/>
          </a:xfrm>
        </p:grpSpPr>
        <p:sp>
          <p:nvSpPr>
            <p:cNvPr id="4" name="îślîḍé">
              <a:extLst>
                <a:ext uri="{FF2B5EF4-FFF2-40B4-BE49-F238E27FC236}">
                  <a16:creationId xmlns:a16="http://schemas.microsoft.com/office/drawing/2014/main" id="{09A1437A-50DB-4D74-BDB8-8B7E4B823D5A}"/>
                </a:ext>
              </a:extLst>
            </p:cNvPr>
            <p:cNvSpPr/>
            <p:nvPr/>
          </p:nvSpPr>
          <p:spPr>
            <a:xfrm>
              <a:off x="660400" y="1995055"/>
              <a:ext cx="2516909" cy="387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" name="ïśḻiďe">
              <a:extLst>
                <a:ext uri="{FF2B5EF4-FFF2-40B4-BE49-F238E27FC236}">
                  <a16:creationId xmlns:a16="http://schemas.microsoft.com/office/drawing/2014/main" id="{2CB1E172-845C-4E16-B511-4166DCE7AFCD}"/>
                </a:ext>
              </a:extLst>
            </p:cNvPr>
            <p:cNvSpPr/>
            <p:nvPr/>
          </p:nvSpPr>
          <p:spPr>
            <a:xfrm>
              <a:off x="2683163" y="1394691"/>
              <a:ext cx="988291" cy="9882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6" name="îṩ1ïḓé">
              <a:extLst>
                <a:ext uri="{FF2B5EF4-FFF2-40B4-BE49-F238E27FC236}">
                  <a16:creationId xmlns:a16="http://schemas.microsoft.com/office/drawing/2014/main" id="{3E30D967-4DF8-48FF-895E-9DE71EEAD303}"/>
                </a:ext>
              </a:extLst>
            </p:cNvPr>
            <p:cNvSpPr/>
            <p:nvPr/>
          </p:nvSpPr>
          <p:spPr>
            <a:xfrm>
              <a:off x="2960242" y="1663174"/>
              <a:ext cx="434131" cy="451324"/>
            </a:xfrm>
            <a:custGeom>
              <a:avLst/>
              <a:gdLst>
                <a:gd name="connsiteX0" fmla="*/ 466115 w 584423"/>
                <a:gd name="connsiteY0" fmla="*/ 268189 h 607568"/>
                <a:gd name="connsiteX1" fmla="*/ 479022 w 584423"/>
                <a:gd name="connsiteY1" fmla="*/ 270337 h 607568"/>
                <a:gd name="connsiteX2" fmla="*/ 502991 w 584423"/>
                <a:gd name="connsiteY2" fmla="*/ 288288 h 607568"/>
                <a:gd name="connsiteX3" fmla="*/ 527113 w 584423"/>
                <a:gd name="connsiteY3" fmla="*/ 270337 h 607568"/>
                <a:gd name="connsiteX4" fmla="*/ 539866 w 584423"/>
                <a:gd name="connsiteY4" fmla="*/ 268189 h 607568"/>
                <a:gd name="connsiteX5" fmla="*/ 552004 w 584423"/>
                <a:gd name="connsiteY5" fmla="*/ 271871 h 607568"/>
                <a:gd name="connsiteX6" fmla="*/ 584423 w 584423"/>
                <a:gd name="connsiteY6" fmla="*/ 316826 h 607568"/>
                <a:gd name="connsiteX7" fmla="*/ 584423 w 584423"/>
                <a:gd name="connsiteY7" fmla="*/ 389092 h 607568"/>
                <a:gd name="connsiteX8" fmla="*/ 582118 w 584423"/>
                <a:gd name="connsiteY8" fmla="*/ 396917 h 607568"/>
                <a:gd name="connsiteX9" fmla="*/ 557842 w 584423"/>
                <a:gd name="connsiteY9" fmla="*/ 433894 h 607568"/>
                <a:gd name="connsiteX10" fmla="*/ 557842 w 584423"/>
                <a:gd name="connsiteY10" fmla="*/ 530708 h 607568"/>
                <a:gd name="connsiteX11" fmla="*/ 543553 w 584423"/>
                <a:gd name="connsiteY11" fmla="*/ 544977 h 607568"/>
                <a:gd name="connsiteX12" fmla="*/ 462428 w 584423"/>
                <a:gd name="connsiteY12" fmla="*/ 544977 h 607568"/>
                <a:gd name="connsiteX13" fmla="*/ 448139 w 584423"/>
                <a:gd name="connsiteY13" fmla="*/ 530708 h 607568"/>
                <a:gd name="connsiteX14" fmla="*/ 448139 w 584423"/>
                <a:gd name="connsiteY14" fmla="*/ 433894 h 607568"/>
                <a:gd name="connsiteX15" fmla="*/ 423863 w 584423"/>
                <a:gd name="connsiteY15" fmla="*/ 396917 h 607568"/>
                <a:gd name="connsiteX16" fmla="*/ 421558 w 584423"/>
                <a:gd name="connsiteY16" fmla="*/ 389092 h 607568"/>
                <a:gd name="connsiteX17" fmla="*/ 421558 w 584423"/>
                <a:gd name="connsiteY17" fmla="*/ 316826 h 607568"/>
                <a:gd name="connsiteX18" fmla="*/ 453977 w 584423"/>
                <a:gd name="connsiteY18" fmla="*/ 271871 h 607568"/>
                <a:gd name="connsiteX19" fmla="*/ 466115 w 584423"/>
                <a:gd name="connsiteY19" fmla="*/ 268189 h 607568"/>
                <a:gd name="connsiteX20" fmla="*/ 44557 w 584423"/>
                <a:gd name="connsiteY20" fmla="*/ 268189 h 607568"/>
                <a:gd name="connsiteX21" fmla="*/ 57310 w 584423"/>
                <a:gd name="connsiteY21" fmla="*/ 270337 h 607568"/>
                <a:gd name="connsiteX22" fmla="*/ 81432 w 584423"/>
                <a:gd name="connsiteY22" fmla="*/ 288288 h 607568"/>
                <a:gd name="connsiteX23" fmla="*/ 105401 w 584423"/>
                <a:gd name="connsiteY23" fmla="*/ 270337 h 607568"/>
                <a:gd name="connsiteX24" fmla="*/ 118308 w 584423"/>
                <a:gd name="connsiteY24" fmla="*/ 268189 h 607568"/>
                <a:gd name="connsiteX25" fmla="*/ 130446 w 584423"/>
                <a:gd name="connsiteY25" fmla="*/ 271871 h 607568"/>
                <a:gd name="connsiteX26" fmla="*/ 162865 w 584423"/>
                <a:gd name="connsiteY26" fmla="*/ 316826 h 607568"/>
                <a:gd name="connsiteX27" fmla="*/ 162865 w 584423"/>
                <a:gd name="connsiteY27" fmla="*/ 389092 h 607568"/>
                <a:gd name="connsiteX28" fmla="*/ 160560 w 584423"/>
                <a:gd name="connsiteY28" fmla="*/ 396917 h 607568"/>
                <a:gd name="connsiteX29" fmla="*/ 136284 w 584423"/>
                <a:gd name="connsiteY29" fmla="*/ 433894 h 607568"/>
                <a:gd name="connsiteX30" fmla="*/ 136284 w 584423"/>
                <a:gd name="connsiteY30" fmla="*/ 530708 h 607568"/>
                <a:gd name="connsiteX31" fmla="*/ 121995 w 584423"/>
                <a:gd name="connsiteY31" fmla="*/ 544977 h 607568"/>
                <a:gd name="connsiteX32" fmla="*/ 40870 w 584423"/>
                <a:gd name="connsiteY32" fmla="*/ 544977 h 607568"/>
                <a:gd name="connsiteX33" fmla="*/ 26581 w 584423"/>
                <a:gd name="connsiteY33" fmla="*/ 530708 h 607568"/>
                <a:gd name="connsiteX34" fmla="*/ 26581 w 584423"/>
                <a:gd name="connsiteY34" fmla="*/ 433894 h 607568"/>
                <a:gd name="connsiteX35" fmla="*/ 2305 w 584423"/>
                <a:gd name="connsiteY35" fmla="*/ 396917 h 607568"/>
                <a:gd name="connsiteX36" fmla="*/ 0 w 584423"/>
                <a:gd name="connsiteY36" fmla="*/ 389092 h 607568"/>
                <a:gd name="connsiteX37" fmla="*/ 0 w 584423"/>
                <a:gd name="connsiteY37" fmla="*/ 316826 h 607568"/>
                <a:gd name="connsiteX38" fmla="*/ 32419 w 584423"/>
                <a:gd name="connsiteY38" fmla="*/ 271871 h 607568"/>
                <a:gd name="connsiteX39" fmla="*/ 44557 w 584423"/>
                <a:gd name="connsiteY39" fmla="*/ 268189 h 607568"/>
                <a:gd name="connsiteX40" fmla="*/ 283757 w 584423"/>
                <a:gd name="connsiteY40" fmla="*/ 227644 h 607568"/>
                <a:gd name="connsiteX41" fmla="*/ 300667 w 584423"/>
                <a:gd name="connsiteY41" fmla="*/ 227644 h 607568"/>
                <a:gd name="connsiteX42" fmla="*/ 306663 w 584423"/>
                <a:gd name="connsiteY42" fmla="*/ 230253 h 607568"/>
                <a:gd name="connsiteX43" fmla="*/ 307739 w 584423"/>
                <a:gd name="connsiteY43" fmla="*/ 239459 h 607568"/>
                <a:gd name="connsiteX44" fmla="*/ 298669 w 584423"/>
                <a:gd name="connsiteY44" fmla="*/ 252962 h 607568"/>
                <a:gd name="connsiteX45" fmla="*/ 302973 w 584423"/>
                <a:gd name="connsiteY45" fmla="*/ 288561 h 607568"/>
                <a:gd name="connsiteX46" fmla="*/ 294672 w 584423"/>
                <a:gd name="connsiteY46" fmla="*/ 310810 h 607568"/>
                <a:gd name="connsiteX47" fmla="*/ 289752 w 584423"/>
                <a:gd name="connsiteY47" fmla="*/ 310810 h 607568"/>
                <a:gd name="connsiteX48" fmla="*/ 281451 w 584423"/>
                <a:gd name="connsiteY48" fmla="*/ 288561 h 607568"/>
                <a:gd name="connsiteX49" fmla="*/ 285755 w 584423"/>
                <a:gd name="connsiteY49" fmla="*/ 252962 h 607568"/>
                <a:gd name="connsiteX50" fmla="*/ 276685 w 584423"/>
                <a:gd name="connsiteY50" fmla="*/ 239459 h 607568"/>
                <a:gd name="connsiteX51" fmla="*/ 277761 w 584423"/>
                <a:gd name="connsiteY51" fmla="*/ 230253 h 607568"/>
                <a:gd name="connsiteX52" fmla="*/ 283757 w 584423"/>
                <a:gd name="connsiteY52" fmla="*/ 227644 h 607568"/>
                <a:gd name="connsiteX53" fmla="*/ 243694 w 584423"/>
                <a:gd name="connsiteY53" fmla="*/ 226776 h 607568"/>
                <a:gd name="connsiteX54" fmla="*/ 248918 w 584423"/>
                <a:gd name="connsiteY54" fmla="*/ 230304 h 607568"/>
                <a:gd name="connsiteX55" fmla="*/ 285947 w 584423"/>
                <a:gd name="connsiteY55" fmla="*/ 331870 h 607568"/>
                <a:gd name="connsiteX56" fmla="*/ 298546 w 584423"/>
                <a:gd name="connsiteY56" fmla="*/ 331870 h 607568"/>
                <a:gd name="connsiteX57" fmla="*/ 335575 w 584423"/>
                <a:gd name="connsiteY57" fmla="*/ 230304 h 607568"/>
                <a:gd name="connsiteX58" fmla="*/ 342336 w 584423"/>
                <a:gd name="connsiteY58" fmla="*/ 226929 h 607568"/>
                <a:gd name="connsiteX59" fmla="*/ 360005 w 584423"/>
                <a:gd name="connsiteY59" fmla="*/ 232299 h 607568"/>
                <a:gd name="connsiteX60" fmla="*/ 360005 w 584423"/>
                <a:gd name="connsiteY60" fmla="*/ 232452 h 607568"/>
                <a:gd name="connsiteX61" fmla="*/ 397495 w 584423"/>
                <a:gd name="connsiteY61" fmla="*/ 284002 h 607568"/>
                <a:gd name="connsiteX62" fmla="*/ 397495 w 584423"/>
                <a:gd name="connsiteY62" fmla="*/ 391704 h 607568"/>
                <a:gd name="connsiteX63" fmla="*/ 396573 w 584423"/>
                <a:gd name="connsiteY63" fmla="*/ 394619 h 607568"/>
                <a:gd name="connsiteX64" fmla="*/ 358008 w 584423"/>
                <a:gd name="connsiteY64" fmla="*/ 453379 h 607568"/>
                <a:gd name="connsiteX65" fmla="*/ 358008 w 584423"/>
                <a:gd name="connsiteY65" fmla="*/ 602045 h 607568"/>
                <a:gd name="connsiteX66" fmla="*/ 352476 w 584423"/>
                <a:gd name="connsiteY66" fmla="*/ 607568 h 607568"/>
                <a:gd name="connsiteX67" fmla="*/ 232017 w 584423"/>
                <a:gd name="connsiteY67" fmla="*/ 607568 h 607568"/>
                <a:gd name="connsiteX68" fmla="*/ 226485 w 584423"/>
                <a:gd name="connsiteY68" fmla="*/ 602045 h 607568"/>
                <a:gd name="connsiteX69" fmla="*/ 226485 w 584423"/>
                <a:gd name="connsiteY69" fmla="*/ 453379 h 607568"/>
                <a:gd name="connsiteX70" fmla="*/ 187920 w 584423"/>
                <a:gd name="connsiteY70" fmla="*/ 394619 h 607568"/>
                <a:gd name="connsiteX71" fmla="*/ 186998 w 584423"/>
                <a:gd name="connsiteY71" fmla="*/ 391704 h 607568"/>
                <a:gd name="connsiteX72" fmla="*/ 186998 w 584423"/>
                <a:gd name="connsiteY72" fmla="*/ 284309 h 607568"/>
                <a:gd name="connsiteX73" fmla="*/ 224488 w 584423"/>
                <a:gd name="connsiteY73" fmla="*/ 232299 h 607568"/>
                <a:gd name="connsiteX74" fmla="*/ 243694 w 584423"/>
                <a:gd name="connsiteY74" fmla="*/ 226776 h 607568"/>
                <a:gd name="connsiteX75" fmla="*/ 503026 w 584423"/>
                <a:gd name="connsiteY75" fmla="*/ 160466 h 607568"/>
                <a:gd name="connsiteX76" fmla="*/ 550975 w 584423"/>
                <a:gd name="connsiteY76" fmla="*/ 208274 h 607568"/>
                <a:gd name="connsiteX77" fmla="*/ 503026 w 584423"/>
                <a:gd name="connsiteY77" fmla="*/ 256082 h 607568"/>
                <a:gd name="connsiteX78" fmla="*/ 455077 w 584423"/>
                <a:gd name="connsiteY78" fmla="*/ 208274 h 607568"/>
                <a:gd name="connsiteX79" fmla="*/ 503026 w 584423"/>
                <a:gd name="connsiteY79" fmla="*/ 160466 h 607568"/>
                <a:gd name="connsiteX80" fmla="*/ 81397 w 584423"/>
                <a:gd name="connsiteY80" fmla="*/ 160466 h 607568"/>
                <a:gd name="connsiteX81" fmla="*/ 129346 w 584423"/>
                <a:gd name="connsiteY81" fmla="*/ 208274 h 607568"/>
                <a:gd name="connsiteX82" fmla="*/ 81397 w 584423"/>
                <a:gd name="connsiteY82" fmla="*/ 256082 h 607568"/>
                <a:gd name="connsiteX83" fmla="*/ 33448 w 584423"/>
                <a:gd name="connsiteY83" fmla="*/ 208274 h 607568"/>
                <a:gd name="connsiteX84" fmla="*/ 81397 w 584423"/>
                <a:gd name="connsiteY84" fmla="*/ 160466 h 607568"/>
                <a:gd name="connsiteX85" fmla="*/ 292212 w 584423"/>
                <a:gd name="connsiteY85" fmla="*/ 79174 h 607568"/>
                <a:gd name="connsiteX86" fmla="*/ 353957 w 584423"/>
                <a:gd name="connsiteY86" fmla="*/ 140848 h 607568"/>
                <a:gd name="connsiteX87" fmla="*/ 292212 w 584423"/>
                <a:gd name="connsiteY87" fmla="*/ 202522 h 607568"/>
                <a:gd name="connsiteX88" fmla="*/ 230467 w 584423"/>
                <a:gd name="connsiteY88" fmla="*/ 140848 h 607568"/>
                <a:gd name="connsiteX89" fmla="*/ 292212 w 584423"/>
                <a:gd name="connsiteY89" fmla="*/ 79174 h 607568"/>
                <a:gd name="connsiteX90" fmla="*/ 292212 w 584423"/>
                <a:gd name="connsiteY90" fmla="*/ 0 h 607568"/>
                <a:gd name="connsiteX91" fmla="*/ 504683 w 584423"/>
                <a:gd name="connsiteY91" fmla="*/ 105068 h 607568"/>
                <a:gd name="connsiteX92" fmla="*/ 501764 w 584423"/>
                <a:gd name="connsiteY92" fmla="*/ 126542 h 607568"/>
                <a:gd name="connsiteX93" fmla="*/ 492546 w 584423"/>
                <a:gd name="connsiteY93" fmla="*/ 129610 h 607568"/>
                <a:gd name="connsiteX94" fmla="*/ 480409 w 584423"/>
                <a:gd name="connsiteY94" fmla="*/ 123628 h 607568"/>
                <a:gd name="connsiteX95" fmla="*/ 292212 w 584423"/>
                <a:gd name="connsiteY95" fmla="*/ 30677 h 607568"/>
                <a:gd name="connsiteX96" fmla="*/ 104014 w 584423"/>
                <a:gd name="connsiteY96" fmla="*/ 123628 h 607568"/>
                <a:gd name="connsiteX97" fmla="*/ 82659 w 584423"/>
                <a:gd name="connsiteY97" fmla="*/ 126542 h 607568"/>
                <a:gd name="connsiteX98" fmla="*/ 79740 w 584423"/>
                <a:gd name="connsiteY98" fmla="*/ 105068 h 607568"/>
                <a:gd name="connsiteX99" fmla="*/ 292212 w 584423"/>
                <a:gd name="connsiteY99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584423" h="607568">
                  <a:moveTo>
                    <a:pt x="466115" y="268189"/>
                  </a:moveTo>
                  <a:cubicBezTo>
                    <a:pt x="470571" y="266808"/>
                    <a:pt x="475334" y="267575"/>
                    <a:pt x="479022" y="270337"/>
                  </a:cubicBezTo>
                  <a:lnTo>
                    <a:pt x="502991" y="288288"/>
                  </a:lnTo>
                  <a:lnTo>
                    <a:pt x="527113" y="270337"/>
                  </a:lnTo>
                  <a:cubicBezTo>
                    <a:pt x="530647" y="267575"/>
                    <a:pt x="535410" y="266808"/>
                    <a:pt x="539866" y="268189"/>
                  </a:cubicBezTo>
                  <a:cubicBezTo>
                    <a:pt x="539866" y="268189"/>
                    <a:pt x="551850" y="271871"/>
                    <a:pt x="552004" y="271871"/>
                  </a:cubicBezTo>
                  <a:cubicBezTo>
                    <a:pt x="571363" y="278315"/>
                    <a:pt x="584423" y="296420"/>
                    <a:pt x="584423" y="316826"/>
                  </a:cubicBezTo>
                  <a:lnTo>
                    <a:pt x="584423" y="389092"/>
                  </a:lnTo>
                  <a:cubicBezTo>
                    <a:pt x="584423" y="391854"/>
                    <a:pt x="583655" y="394615"/>
                    <a:pt x="582118" y="396917"/>
                  </a:cubicBezTo>
                  <a:lnTo>
                    <a:pt x="557842" y="433894"/>
                  </a:lnTo>
                  <a:lnTo>
                    <a:pt x="557842" y="530708"/>
                  </a:lnTo>
                  <a:cubicBezTo>
                    <a:pt x="557842" y="538686"/>
                    <a:pt x="551389" y="544977"/>
                    <a:pt x="543553" y="544977"/>
                  </a:cubicBezTo>
                  <a:lnTo>
                    <a:pt x="462428" y="544977"/>
                  </a:lnTo>
                  <a:cubicBezTo>
                    <a:pt x="454592" y="544977"/>
                    <a:pt x="448139" y="538686"/>
                    <a:pt x="448139" y="530708"/>
                  </a:cubicBezTo>
                  <a:lnTo>
                    <a:pt x="448139" y="433894"/>
                  </a:lnTo>
                  <a:lnTo>
                    <a:pt x="423863" y="396917"/>
                  </a:lnTo>
                  <a:cubicBezTo>
                    <a:pt x="422326" y="394615"/>
                    <a:pt x="421558" y="391854"/>
                    <a:pt x="421558" y="389092"/>
                  </a:cubicBezTo>
                  <a:lnTo>
                    <a:pt x="421558" y="316826"/>
                  </a:lnTo>
                  <a:cubicBezTo>
                    <a:pt x="421558" y="296420"/>
                    <a:pt x="434618" y="278315"/>
                    <a:pt x="453977" y="271871"/>
                  </a:cubicBezTo>
                  <a:cubicBezTo>
                    <a:pt x="454131" y="271871"/>
                    <a:pt x="466115" y="268189"/>
                    <a:pt x="466115" y="268189"/>
                  </a:cubicBezTo>
                  <a:close/>
                  <a:moveTo>
                    <a:pt x="44557" y="268189"/>
                  </a:moveTo>
                  <a:cubicBezTo>
                    <a:pt x="49013" y="266808"/>
                    <a:pt x="53776" y="267575"/>
                    <a:pt x="57310" y="270337"/>
                  </a:cubicBezTo>
                  <a:lnTo>
                    <a:pt x="81432" y="288288"/>
                  </a:lnTo>
                  <a:lnTo>
                    <a:pt x="105401" y="270337"/>
                  </a:lnTo>
                  <a:cubicBezTo>
                    <a:pt x="109089" y="267575"/>
                    <a:pt x="113852" y="266808"/>
                    <a:pt x="118308" y="268189"/>
                  </a:cubicBezTo>
                  <a:cubicBezTo>
                    <a:pt x="118308" y="268189"/>
                    <a:pt x="130292" y="271871"/>
                    <a:pt x="130446" y="271871"/>
                  </a:cubicBezTo>
                  <a:cubicBezTo>
                    <a:pt x="149805" y="278315"/>
                    <a:pt x="162865" y="296420"/>
                    <a:pt x="162865" y="316826"/>
                  </a:cubicBezTo>
                  <a:lnTo>
                    <a:pt x="162865" y="389092"/>
                  </a:lnTo>
                  <a:cubicBezTo>
                    <a:pt x="162865" y="391854"/>
                    <a:pt x="162097" y="394615"/>
                    <a:pt x="160560" y="396917"/>
                  </a:cubicBezTo>
                  <a:lnTo>
                    <a:pt x="136284" y="433894"/>
                  </a:lnTo>
                  <a:lnTo>
                    <a:pt x="136284" y="530708"/>
                  </a:lnTo>
                  <a:cubicBezTo>
                    <a:pt x="136284" y="538686"/>
                    <a:pt x="129831" y="544977"/>
                    <a:pt x="121995" y="544977"/>
                  </a:cubicBezTo>
                  <a:lnTo>
                    <a:pt x="40870" y="544977"/>
                  </a:lnTo>
                  <a:cubicBezTo>
                    <a:pt x="33034" y="544977"/>
                    <a:pt x="26581" y="538686"/>
                    <a:pt x="26581" y="530708"/>
                  </a:cubicBezTo>
                  <a:lnTo>
                    <a:pt x="26581" y="433894"/>
                  </a:lnTo>
                  <a:lnTo>
                    <a:pt x="2305" y="396917"/>
                  </a:lnTo>
                  <a:cubicBezTo>
                    <a:pt x="768" y="394615"/>
                    <a:pt x="0" y="391854"/>
                    <a:pt x="0" y="389092"/>
                  </a:cubicBezTo>
                  <a:lnTo>
                    <a:pt x="0" y="316826"/>
                  </a:lnTo>
                  <a:cubicBezTo>
                    <a:pt x="0" y="296420"/>
                    <a:pt x="13060" y="278315"/>
                    <a:pt x="32419" y="271871"/>
                  </a:cubicBezTo>
                  <a:cubicBezTo>
                    <a:pt x="32573" y="271871"/>
                    <a:pt x="44557" y="268189"/>
                    <a:pt x="44557" y="268189"/>
                  </a:cubicBezTo>
                  <a:close/>
                  <a:moveTo>
                    <a:pt x="283757" y="227644"/>
                  </a:moveTo>
                  <a:lnTo>
                    <a:pt x="300667" y="227644"/>
                  </a:lnTo>
                  <a:cubicBezTo>
                    <a:pt x="302973" y="227644"/>
                    <a:pt x="305126" y="228565"/>
                    <a:pt x="306663" y="230253"/>
                  </a:cubicBezTo>
                  <a:cubicBezTo>
                    <a:pt x="309123" y="232861"/>
                    <a:pt x="309430" y="236544"/>
                    <a:pt x="307739" y="239459"/>
                  </a:cubicBezTo>
                  <a:lnTo>
                    <a:pt x="298669" y="252962"/>
                  </a:lnTo>
                  <a:lnTo>
                    <a:pt x="302973" y="288561"/>
                  </a:lnTo>
                  <a:lnTo>
                    <a:pt x="294672" y="310810"/>
                  </a:lnTo>
                  <a:cubicBezTo>
                    <a:pt x="293749" y="312958"/>
                    <a:pt x="290675" y="312958"/>
                    <a:pt x="289752" y="310810"/>
                  </a:cubicBezTo>
                  <a:lnTo>
                    <a:pt x="281451" y="288561"/>
                  </a:lnTo>
                  <a:lnTo>
                    <a:pt x="285755" y="252962"/>
                  </a:lnTo>
                  <a:lnTo>
                    <a:pt x="276685" y="239459"/>
                  </a:lnTo>
                  <a:cubicBezTo>
                    <a:pt x="274994" y="236544"/>
                    <a:pt x="275302" y="232861"/>
                    <a:pt x="277761" y="230253"/>
                  </a:cubicBezTo>
                  <a:cubicBezTo>
                    <a:pt x="279299" y="228565"/>
                    <a:pt x="281451" y="227644"/>
                    <a:pt x="283757" y="227644"/>
                  </a:cubicBezTo>
                  <a:close/>
                  <a:moveTo>
                    <a:pt x="243694" y="226776"/>
                  </a:moveTo>
                  <a:cubicBezTo>
                    <a:pt x="245999" y="226776"/>
                    <a:pt x="248150" y="228157"/>
                    <a:pt x="248918" y="230304"/>
                  </a:cubicBezTo>
                  <a:lnTo>
                    <a:pt x="285947" y="331870"/>
                  </a:lnTo>
                  <a:cubicBezTo>
                    <a:pt x="288098" y="337700"/>
                    <a:pt x="296395" y="337700"/>
                    <a:pt x="298546" y="331870"/>
                  </a:cubicBezTo>
                  <a:lnTo>
                    <a:pt x="335575" y="230304"/>
                  </a:lnTo>
                  <a:cubicBezTo>
                    <a:pt x="336651" y="227543"/>
                    <a:pt x="339570" y="226162"/>
                    <a:pt x="342336" y="226929"/>
                  </a:cubicBezTo>
                  <a:lnTo>
                    <a:pt x="360005" y="232299"/>
                  </a:lnTo>
                  <a:lnTo>
                    <a:pt x="360005" y="232452"/>
                  </a:lnTo>
                  <a:cubicBezTo>
                    <a:pt x="382438" y="239663"/>
                    <a:pt x="397495" y="260528"/>
                    <a:pt x="397495" y="284002"/>
                  </a:cubicBezTo>
                  <a:lnTo>
                    <a:pt x="397495" y="391704"/>
                  </a:lnTo>
                  <a:cubicBezTo>
                    <a:pt x="397495" y="392778"/>
                    <a:pt x="397188" y="393852"/>
                    <a:pt x="396573" y="394619"/>
                  </a:cubicBezTo>
                  <a:lnTo>
                    <a:pt x="358008" y="453379"/>
                  </a:lnTo>
                  <a:lnTo>
                    <a:pt x="358008" y="602045"/>
                  </a:lnTo>
                  <a:cubicBezTo>
                    <a:pt x="358008" y="605113"/>
                    <a:pt x="355549" y="607568"/>
                    <a:pt x="352476" y="607568"/>
                  </a:cubicBezTo>
                  <a:lnTo>
                    <a:pt x="232017" y="607568"/>
                  </a:lnTo>
                  <a:cubicBezTo>
                    <a:pt x="228944" y="607568"/>
                    <a:pt x="226485" y="605113"/>
                    <a:pt x="226485" y="602045"/>
                  </a:cubicBezTo>
                  <a:lnTo>
                    <a:pt x="226485" y="453379"/>
                  </a:lnTo>
                  <a:lnTo>
                    <a:pt x="187920" y="394619"/>
                  </a:lnTo>
                  <a:cubicBezTo>
                    <a:pt x="187305" y="393852"/>
                    <a:pt x="186998" y="392778"/>
                    <a:pt x="186998" y="391704"/>
                  </a:cubicBezTo>
                  <a:lnTo>
                    <a:pt x="186998" y="284309"/>
                  </a:lnTo>
                  <a:cubicBezTo>
                    <a:pt x="186998" y="260682"/>
                    <a:pt x="202055" y="239817"/>
                    <a:pt x="224488" y="232299"/>
                  </a:cubicBezTo>
                  <a:cubicBezTo>
                    <a:pt x="224488" y="232299"/>
                    <a:pt x="243233" y="226776"/>
                    <a:pt x="243694" y="226776"/>
                  </a:cubicBezTo>
                  <a:close/>
                  <a:moveTo>
                    <a:pt x="503026" y="160466"/>
                  </a:moveTo>
                  <a:cubicBezTo>
                    <a:pt x="529508" y="160466"/>
                    <a:pt x="550975" y="181870"/>
                    <a:pt x="550975" y="208274"/>
                  </a:cubicBezTo>
                  <a:cubicBezTo>
                    <a:pt x="550975" y="234678"/>
                    <a:pt x="529508" y="256082"/>
                    <a:pt x="503026" y="256082"/>
                  </a:cubicBezTo>
                  <a:cubicBezTo>
                    <a:pt x="476544" y="256082"/>
                    <a:pt x="455077" y="234678"/>
                    <a:pt x="455077" y="208274"/>
                  </a:cubicBezTo>
                  <a:cubicBezTo>
                    <a:pt x="455077" y="181870"/>
                    <a:pt x="476544" y="160466"/>
                    <a:pt x="503026" y="160466"/>
                  </a:cubicBezTo>
                  <a:close/>
                  <a:moveTo>
                    <a:pt x="81397" y="160466"/>
                  </a:moveTo>
                  <a:cubicBezTo>
                    <a:pt x="107879" y="160466"/>
                    <a:pt x="129346" y="181870"/>
                    <a:pt x="129346" y="208274"/>
                  </a:cubicBezTo>
                  <a:cubicBezTo>
                    <a:pt x="129346" y="234678"/>
                    <a:pt x="107879" y="256082"/>
                    <a:pt x="81397" y="256082"/>
                  </a:cubicBezTo>
                  <a:cubicBezTo>
                    <a:pt x="54915" y="256082"/>
                    <a:pt x="33448" y="234678"/>
                    <a:pt x="33448" y="208274"/>
                  </a:cubicBezTo>
                  <a:cubicBezTo>
                    <a:pt x="33448" y="181870"/>
                    <a:pt x="54915" y="160466"/>
                    <a:pt x="81397" y="160466"/>
                  </a:cubicBezTo>
                  <a:close/>
                  <a:moveTo>
                    <a:pt x="292212" y="79174"/>
                  </a:moveTo>
                  <a:cubicBezTo>
                    <a:pt x="326313" y="79174"/>
                    <a:pt x="353957" y="106786"/>
                    <a:pt x="353957" y="140848"/>
                  </a:cubicBezTo>
                  <a:cubicBezTo>
                    <a:pt x="353957" y="174910"/>
                    <a:pt x="326313" y="202522"/>
                    <a:pt x="292212" y="202522"/>
                  </a:cubicBezTo>
                  <a:cubicBezTo>
                    <a:pt x="258111" y="202522"/>
                    <a:pt x="230467" y="174910"/>
                    <a:pt x="230467" y="140848"/>
                  </a:cubicBezTo>
                  <a:cubicBezTo>
                    <a:pt x="230467" y="106786"/>
                    <a:pt x="258111" y="79174"/>
                    <a:pt x="292212" y="79174"/>
                  </a:cubicBezTo>
                  <a:close/>
                  <a:moveTo>
                    <a:pt x="292212" y="0"/>
                  </a:moveTo>
                  <a:cubicBezTo>
                    <a:pt x="376247" y="0"/>
                    <a:pt x="453677" y="38346"/>
                    <a:pt x="504683" y="105068"/>
                  </a:cubicBezTo>
                  <a:cubicBezTo>
                    <a:pt x="509906" y="111817"/>
                    <a:pt x="508523" y="121481"/>
                    <a:pt x="501764" y="126542"/>
                  </a:cubicBezTo>
                  <a:cubicBezTo>
                    <a:pt x="498998" y="128690"/>
                    <a:pt x="495772" y="129610"/>
                    <a:pt x="492546" y="129610"/>
                  </a:cubicBezTo>
                  <a:cubicBezTo>
                    <a:pt x="487937" y="129610"/>
                    <a:pt x="483328" y="127616"/>
                    <a:pt x="480409" y="123628"/>
                  </a:cubicBezTo>
                  <a:cubicBezTo>
                    <a:pt x="435088" y="64575"/>
                    <a:pt x="366569" y="30677"/>
                    <a:pt x="292212" y="30677"/>
                  </a:cubicBezTo>
                  <a:cubicBezTo>
                    <a:pt x="217854" y="30677"/>
                    <a:pt x="149335" y="64575"/>
                    <a:pt x="104014" y="123628"/>
                  </a:cubicBezTo>
                  <a:cubicBezTo>
                    <a:pt x="98944" y="130377"/>
                    <a:pt x="89265" y="131604"/>
                    <a:pt x="82659" y="126542"/>
                  </a:cubicBezTo>
                  <a:cubicBezTo>
                    <a:pt x="75900" y="121481"/>
                    <a:pt x="74517" y="111817"/>
                    <a:pt x="79740" y="105068"/>
                  </a:cubicBezTo>
                  <a:cubicBezTo>
                    <a:pt x="130746" y="38346"/>
                    <a:pt x="208176" y="0"/>
                    <a:pt x="2922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grpSp>
          <p:nvGrpSpPr>
            <p:cNvPr id="7" name="ïşḷiḋé">
              <a:extLst>
                <a:ext uri="{FF2B5EF4-FFF2-40B4-BE49-F238E27FC236}">
                  <a16:creationId xmlns:a16="http://schemas.microsoft.com/office/drawing/2014/main" id="{3C98E1FA-6FAD-4525-922A-8B7B5202FB1F}"/>
                </a:ext>
              </a:extLst>
            </p:cNvPr>
            <p:cNvGrpSpPr/>
            <p:nvPr/>
          </p:nvGrpSpPr>
          <p:grpSpPr>
            <a:xfrm>
              <a:off x="3810000" y="1241222"/>
              <a:ext cx="4107900" cy="1141760"/>
              <a:chOff x="4812145" y="1638301"/>
              <a:chExt cx="4107900" cy="1141760"/>
            </a:xfrm>
          </p:grpSpPr>
          <p:sp>
            <p:nvSpPr>
              <p:cNvPr id="33" name="išḻíḓe">
                <a:extLst>
                  <a:ext uri="{FF2B5EF4-FFF2-40B4-BE49-F238E27FC236}">
                    <a16:creationId xmlns:a16="http://schemas.microsoft.com/office/drawing/2014/main" id="{31FF9E10-2E50-4C35-8D6A-CD2C4399430A}"/>
                  </a:ext>
                </a:extLst>
              </p:cNvPr>
              <p:cNvSpPr txBox="1"/>
              <p:nvPr/>
            </p:nvSpPr>
            <p:spPr bwMode="auto">
              <a:xfrm>
                <a:off x="4812145" y="1638301"/>
                <a:ext cx="4107900" cy="44180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34" name="iṩḷide">
                <a:extLst>
                  <a:ext uri="{FF2B5EF4-FFF2-40B4-BE49-F238E27FC236}">
                    <a16:creationId xmlns:a16="http://schemas.microsoft.com/office/drawing/2014/main" id="{6987B6D3-A240-4E55-9F01-F769AF3DBEB8}"/>
                  </a:ext>
                </a:extLst>
              </p:cNvPr>
              <p:cNvSpPr/>
              <p:nvPr/>
            </p:nvSpPr>
            <p:spPr bwMode="auto">
              <a:xfrm>
                <a:off x="4812145" y="2080106"/>
                <a:ext cx="3720588" cy="699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  <p:sp>
          <p:nvSpPr>
            <p:cNvPr id="8" name="isļíḑé">
              <a:extLst>
                <a:ext uri="{FF2B5EF4-FFF2-40B4-BE49-F238E27FC236}">
                  <a16:creationId xmlns:a16="http://schemas.microsoft.com/office/drawing/2014/main" id="{1EBAA1DF-5E14-4050-BA5B-289E7F0575B1}"/>
                </a:ext>
              </a:extLst>
            </p:cNvPr>
            <p:cNvSpPr/>
            <p:nvPr/>
          </p:nvSpPr>
          <p:spPr>
            <a:xfrm>
              <a:off x="660400" y="3275624"/>
              <a:ext cx="4281055" cy="387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íŝliḍê">
              <a:extLst>
                <a:ext uri="{FF2B5EF4-FFF2-40B4-BE49-F238E27FC236}">
                  <a16:creationId xmlns:a16="http://schemas.microsoft.com/office/drawing/2014/main" id="{2E7EE2F7-E402-4495-8AA4-A28CB038030E}"/>
                </a:ext>
              </a:extLst>
            </p:cNvPr>
            <p:cNvSpPr/>
            <p:nvPr/>
          </p:nvSpPr>
          <p:spPr>
            <a:xfrm>
              <a:off x="4447309" y="2675260"/>
              <a:ext cx="988291" cy="9882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ísļíḑe">
              <a:extLst>
                <a:ext uri="{FF2B5EF4-FFF2-40B4-BE49-F238E27FC236}">
                  <a16:creationId xmlns:a16="http://schemas.microsoft.com/office/drawing/2014/main" id="{79949AE8-2E65-4689-9C40-1BD97F5C005A}"/>
                </a:ext>
              </a:extLst>
            </p:cNvPr>
            <p:cNvSpPr/>
            <p:nvPr/>
          </p:nvSpPr>
          <p:spPr bwMode="auto">
            <a:xfrm>
              <a:off x="4712139" y="2940437"/>
              <a:ext cx="458630" cy="457936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78649" h="594741">
                  <a:moveTo>
                    <a:pt x="411175" y="315251"/>
                  </a:moveTo>
                  <a:cubicBezTo>
                    <a:pt x="392328" y="315251"/>
                    <a:pt x="373301" y="322420"/>
                    <a:pt x="358940" y="336757"/>
                  </a:cubicBezTo>
                  <a:cubicBezTo>
                    <a:pt x="330220" y="365432"/>
                    <a:pt x="330220" y="411311"/>
                    <a:pt x="358940" y="439986"/>
                  </a:cubicBezTo>
                  <a:cubicBezTo>
                    <a:pt x="387661" y="468660"/>
                    <a:pt x="435049" y="468660"/>
                    <a:pt x="462333" y="439986"/>
                  </a:cubicBezTo>
                  <a:cubicBezTo>
                    <a:pt x="491053" y="411311"/>
                    <a:pt x="491053" y="365432"/>
                    <a:pt x="462333" y="336757"/>
                  </a:cubicBezTo>
                  <a:cubicBezTo>
                    <a:pt x="448691" y="322420"/>
                    <a:pt x="430023" y="315251"/>
                    <a:pt x="411175" y="315251"/>
                  </a:cubicBezTo>
                  <a:close/>
                  <a:moveTo>
                    <a:pt x="410816" y="276182"/>
                  </a:moveTo>
                  <a:cubicBezTo>
                    <a:pt x="439716" y="276182"/>
                    <a:pt x="468795" y="287293"/>
                    <a:pt x="491053" y="309516"/>
                  </a:cubicBezTo>
                  <a:cubicBezTo>
                    <a:pt x="525517" y="342492"/>
                    <a:pt x="532697" y="394106"/>
                    <a:pt x="514029" y="435685"/>
                  </a:cubicBezTo>
                  <a:lnTo>
                    <a:pt x="578649" y="500203"/>
                  </a:lnTo>
                  <a:lnTo>
                    <a:pt x="522645" y="556118"/>
                  </a:lnTo>
                  <a:lnTo>
                    <a:pt x="458025" y="491600"/>
                  </a:lnTo>
                  <a:cubicBezTo>
                    <a:pt x="416381" y="510239"/>
                    <a:pt x="366121" y="503070"/>
                    <a:pt x="331656" y="468660"/>
                  </a:cubicBezTo>
                  <a:cubicBezTo>
                    <a:pt x="287140" y="424215"/>
                    <a:pt x="287140" y="352528"/>
                    <a:pt x="331656" y="309516"/>
                  </a:cubicBezTo>
                  <a:cubicBezTo>
                    <a:pt x="353197" y="287293"/>
                    <a:pt x="381917" y="276182"/>
                    <a:pt x="410816" y="276182"/>
                  </a:cubicBezTo>
                  <a:close/>
                  <a:moveTo>
                    <a:pt x="134949" y="20001"/>
                  </a:moveTo>
                  <a:lnTo>
                    <a:pt x="134949" y="144835"/>
                  </a:lnTo>
                  <a:lnTo>
                    <a:pt x="17242" y="144835"/>
                  </a:lnTo>
                  <a:close/>
                  <a:moveTo>
                    <a:pt x="172278" y="0"/>
                  </a:moveTo>
                  <a:lnTo>
                    <a:pt x="480943" y="0"/>
                  </a:lnTo>
                  <a:lnTo>
                    <a:pt x="480943" y="276591"/>
                  </a:lnTo>
                  <a:cubicBezTo>
                    <a:pt x="460844" y="263693"/>
                    <a:pt x="436438" y="256527"/>
                    <a:pt x="410596" y="256527"/>
                  </a:cubicBezTo>
                  <a:cubicBezTo>
                    <a:pt x="381883" y="256527"/>
                    <a:pt x="354606" y="265126"/>
                    <a:pt x="331636" y="282323"/>
                  </a:cubicBezTo>
                  <a:lnTo>
                    <a:pt x="81832" y="282323"/>
                  </a:lnTo>
                  <a:lnTo>
                    <a:pt x="81832" y="322450"/>
                  </a:lnTo>
                  <a:lnTo>
                    <a:pt x="295744" y="322450"/>
                  </a:lnTo>
                  <a:cubicBezTo>
                    <a:pt x="288566" y="335348"/>
                    <a:pt x="282823" y="351112"/>
                    <a:pt x="279952" y="366877"/>
                  </a:cubicBezTo>
                  <a:lnTo>
                    <a:pt x="81832" y="366877"/>
                  </a:lnTo>
                  <a:lnTo>
                    <a:pt x="81832" y="407004"/>
                  </a:lnTo>
                  <a:lnTo>
                    <a:pt x="279952" y="407004"/>
                  </a:lnTo>
                  <a:cubicBezTo>
                    <a:pt x="281388" y="422768"/>
                    <a:pt x="287130" y="438532"/>
                    <a:pt x="294309" y="451430"/>
                  </a:cubicBezTo>
                  <a:lnTo>
                    <a:pt x="81832" y="451430"/>
                  </a:lnTo>
                  <a:lnTo>
                    <a:pt x="81832" y="491557"/>
                  </a:lnTo>
                  <a:lnTo>
                    <a:pt x="327329" y="491557"/>
                  </a:lnTo>
                  <a:cubicBezTo>
                    <a:pt x="350299" y="511621"/>
                    <a:pt x="380448" y="521653"/>
                    <a:pt x="410596" y="521653"/>
                  </a:cubicBezTo>
                  <a:cubicBezTo>
                    <a:pt x="424953" y="521653"/>
                    <a:pt x="439309" y="518786"/>
                    <a:pt x="453666" y="514487"/>
                  </a:cubicBezTo>
                  <a:lnTo>
                    <a:pt x="480943" y="543149"/>
                  </a:lnTo>
                  <a:lnTo>
                    <a:pt x="480943" y="594741"/>
                  </a:lnTo>
                  <a:lnTo>
                    <a:pt x="0" y="594741"/>
                  </a:lnTo>
                  <a:lnTo>
                    <a:pt x="0" y="180572"/>
                  </a:lnTo>
                  <a:lnTo>
                    <a:pt x="172278" y="18057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îşḻïďe">
              <a:extLst>
                <a:ext uri="{FF2B5EF4-FFF2-40B4-BE49-F238E27FC236}">
                  <a16:creationId xmlns:a16="http://schemas.microsoft.com/office/drawing/2014/main" id="{24A53378-F2DE-458E-B043-93D7AA4F140A}"/>
                </a:ext>
              </a:extLst>
            </p:cNvPr>
            <p:cNvGrpSpPr/>
            <p:nvPr/>
          </p:nvGrpSpPr>
          <p:grpSpPr>
            <a:xfrm>
              <a:off x="5574146" y="2521791"/>
              <a:ext cx="4107900" cy="1141760"/>
              <a:chOff x="4812145" y="1638301"/>
              <a:chExt cx="4107900" cy="1141760"/>
            </a:xfrm>
          </p:grpSpPr>
          <p:sp>
            <p:nvSpPr>
              <p:cNvPr id="31" name="ïṩļídê">
                <a:extLst>
                  <a:ext uri="{FF2B5EF4-FFF2-40B4-BE49-F238E27FC236}">
                    <a16:creationId xmlns:a16="http://schemas.microsoft.com/office/drawing/2014/main" id="{31FF9E10-2E50-4C35-8D6A-CD2C4399430A}"/>
                  </a:ext>
                </a:extLst>
              </p:cNvPr>
              <p:cNvSpPr txBox="1"/>
              <p:nvPr/>
            </p:nvSpPr>
            <p:spPr bwMode="auto">
              <a:xfrm>
                <a:off x="4812145" y="1638301"/>
                <a:ext cx="4107900" cy="44180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32" name="iśļiḑê">
                <a:extLst>
                  <a:ext uri="{FF2B5EF4-FFF2-40B4-BE49-F238E27FC236}">
                    <a16:creationId xmlns:a16="http://schemas.microsoft.com/office/drawing/2014/main" id="{6987B6D3-A240-4E55-9F01-F769AF3DBEB8}"/>
                  </a:ext>
                </a:extLst>
              </p:cNvPr>
              <p:cNvSpPr/>
              <p:nvPr/>
            </p:nvSpPr>
            <p:spPr bwMode="auto">
              <a:xfrm>
                <a:off x="4812145" y="2080106"/>
                <a:ext cx="3720588" cy="699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  <p:sp>
          <p:nvSpPr>
            <p:cNvPr id="12" name="iṥlïdê">
              <a:extLst>
                <a:ext uri="{FF2B5EF4-FFF2-40B4-BE49-F238E27FC236}">
                  <a16:creationId xmlns:a16="http://schemas.microsoft.com/office/drawing/2014/main" id="{82AD7455-8408-4613-B358-98DD72C98AA4}"/>
                </a:ext>
              </a:extLst>
            </p:cNvPr>
            <p:cNvSpPr/>
            <p:nvPr/>
          </p:nvSpPr>
          <p:spPr>
            <a:xfrm>
              <a:off x="660400" y="4556193"/>
              <a:ext cx="6248400" cy="3879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î$ḷîḑe">
              <a:extLst>
                <a:ext uri="{FF2B5EF4-FFF2-40B4-BE49-F238E27FC236}">
                  <a16:creationId xmlns:a16="http://schemas.microsoft.com/office/drawing/2014/main" id="{AED0744B-0E67-4FC2-B456-802B3A2A1060}"/>
                </a:ext>
              </a:extLst>
            </p:cNvPr>
            <p:cNvSpPr/>
            <p:nvPr/>
          </p:nvSpPr>
          <p:spPr>
            <a:xfrm>
              <a:off x="6414654" y="3955829"/>
              <a:ext cx="988291" cy="9882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í$ľiďé">
              <a:extLst>
                <a:ext uri="{FF2B5EF4-FFF2-40B4-BE49-F238E27FC236}">
                  <a16:creationId xmlns:a16="http://schemas.microsoft.com/office/drawing/2014/main" id="{150FD492-2D2F-48BF-9D1D-FCFA403EB468}"/>
                </a:ext>
              </a:extLst>
            </p:cNvPr>
            <p:cNvSpPr/>
            <p:nvPr/>
          </p:nvSpPr>
          <p:spPr>
            <a:xfrm>
              <a:off x="6638367" y="4206108"/>
              <a:ext cx="540864" cy="487732"/>
            </a:xfrm>
            <a:custGeom>
              <a:avLst/>
              <a:gdLst>
                <a:gd name="connsiteX0" fmla="*/ 521432 w 608344"/>
                <a:gd name="connsiteY0" fmla="*/ 370453 h 548582"/>
                <a:gd name="connsiteX1" fmla="*/ 465737 w 608344"/>
                <a:gd name="connsiteY1" fmla="*/ 425787 h 548582"/>
                <a:gd name="connsiteX2" fmla="*/ 442491 w 608344"/>
                <a:gd name="connsiteY2" fmla="*/ 402479 h 548582"/>
                <a:gd name="connsiteX3" fmla="*/ 418201 w 608344"/>
                <a:gd name="connsiteY3" fmla="*/ 426545 h 548582"/>
                <a:gd name="connsiteX4" fmla="*/ 441447 w 608344"/>
                <a:gd name="connsiteY4" fmla="*/ 449948 h 548582"/>
                <a:gd name="connsiteX5" fmla="*/ 465642 w 608344"/>
                <a:gd name="connsiteY5" fmla="*/ 474204 h 548582"/>
                <a:gd name="connsiteX6" fmla="*/ 489932 w 608344"/>
                <a:gd name="connsiteY6" fmla="*/ 450043 h 548582"/>
                <a:gd name="connsiteX7" fmla="*/ 545532 w 608344"/>
                <a:gd name="connsiteY7" fmla="*/ 394709 h 548582"/>
                <a:gd name="connsiteX8" fmla="*/ 481962 w 608344"/>
                <a:gd name="connsiteY8" fmla="*/ 296170 h 548582"/>
                <a:gd name="connsiteX9" fmla="*/ 608344 w 608344"/>
                <a:gd name="connsiteY9" fmla="*/ 422376 h 548582"/>
                <a:gd name="connsiteX10" fmla="*/ 481962 w 608344"/>
                <a:gd name="connsiteY10" fmla="*/ 548582 h 548582"/>
                <a:gd name="connsiteX11" fmla="*/ 355579 w 608344"/>
                <a:gd name="connsiteY11" fmla="*/ 422376 h 548582"/>
                <a:gd name="connsiteX12" fmla="*/ 481962 w 608344"/>
                <a:gd name="connsiteY12" fmla="*/ 296170 h 548582"/>
                <a:gd name="connsiteX13" fmla="*/ 255835 w 608344"/>
                <a:gd name="connsiteY13" fmla="*/ 446 h 548582"/>
                <a:gd name="connsiteX14" fmla="*/ 317801 w 608344"/>
                <a:gd name="connsiteY14" fmla="*/ 13616 h 548582"/>
                <a:gd name="connsiteX15" fmla="*/ 348072 w 608344"/>
                <a:gd name="connsiteY15" fmla="*/ 41661 h 548582"/>
                <a:gd name="connsiteX16" fmla="*/ 381190 w 608344"/>
                <a:gd name="connsiteY16" fmla="*/ 146831 h 548582"/>
                <a:gd name="connsiteX17" fmla="*/ 378913 w 608344"/>
                <a:gd name="connsiteY17" fmla="*/ 156211 h 548582"/>
                <a:gd name="connsiteX18" fmla="*/ 387833 w 608344"/>
                <a:gd name="connsiteY18" fmla="*/ 200458 h 548582"/>
                <a:gd name="connsiteX19" fmla="*/ 366387 w 608344"/>
                <a:gd name="connsiteY19" fmla="*/ 237694 h 548582"/>
                <a:gd name="connsiteX20" fmla="*/ 351393 w 608344"/>
                <a:gd name="connsiteY20" fmla="*/ 278720 h 548582"/>
                <a:gd name="connsiteX21" fmla="*/ 351393 w 608344"/>
                <a:gd name="connsiteY21" fmla="*/ 322873 h 548582"/>
                <a:gd name="connsiteX22" fmla="*/ 317611 w 608344"/>
                <a:gd name="connsiteY22" fmla="*/ 422358 h 548582"/>
                <a:gd name="connsiteX23" fmla="*/ 376635 w 608344"/>
                <a:gd name="connsiteY23" fmla="*/ 548088 h 548582"/>
                <a:gd name="connsiteX24" fmla="*/ 26855 w 608344"/>
                <a:gd name="connsiteY24" fmla="*/ 548088 h 548582"/>
                <a:gd name="connsiteX25" fmla="*/ 0 w 608344"/>
                <a:gd name="connsiteY25" fmla="*/ 521274 h 548582"/>
                <a:gd name="connsiteX26" fmla="*/ 0 w 608344"/>
                <a:gd name="connsiteY26" fmla="*/ 473806 h 548582"/>
                <a:gd name="connsiteX27" fmla="*/ 19453 w 608344"/>
                <a:gd name="connsiteY27" fmla="*/ 432969 h 548582"/>
                <a:gd name="connsiteX28" fmla="*/ 173751 w 608344"/>
                <a:gd name="connsiteY28" fmla="*/ 334242 h 548582"/>
                <a:gd name="connsiteX29" fmla="*/ 176408 w 608344"/>
                <a:gd name="connsiteY29" fmla="*/ 329884 h 548582"/>
                <a:gd name="connsiteX30" fmla="*/ 176408 w 608344"/>
                <a:gd name="connsiteY30" fmla="*/ 278720 h 548582"/>
                <a:gd name="connsiteX31" fmla="*/ 161320 w 608344"/>
                <a:gd name="connsiteY31" fmla="*/ 237694 h 548582"/>
                <a:gd name="connsiteX32" fmla="*/ 139969 w 608344"/>
                <a:gd name="connsiteY32" fmla="*/ 200458 h 548582"/>
                <a:gd name="connsiteX33" fmla="*/ 148320 w 608344"/>
                <a:gd name="connsiteY33" fmla="*/ 156211 h 548582"/>
                <a:gd name="connsiteX34" fmla="*/ 146042 w 608344"/>
                <a:gd name="connsiteY34" fmla="*/ 146736 h 548582"/>
                <a:gd name="connsiteX35" fmla="*/ 145758 w 608344"/>
                <a:gd name="connsiteY35" fmla="*/ 95099 h 548582"/>
                <a:gd name="connsiteX36" fmla="*/ 176029 w 608344"/>
                <a:gd name="connsiteY36" fmla="*/ 42135 h 548582"/>
                <a:gd name="connsiteX37" fmla="*/ 203928 w 608344"/>
                <a:gd name="connsiteY37" fmla="*/ 19017 h 548582"/>
                <a:gd name="connsiteX38" fmla="*/ 231162 w 608344"/>
                <a:gd name="connsiteY38" fmla="*/ 5089 h 548582"/>
                <a:gd name="connsiteX39" fmla="*/ 255835 w 608344"/>
                <a:gd name="connsiteY39" fmla="*/ 446 h 5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344" h="548582">
                  <a:moveTo>
                    <a:pt x="521432" y="370453"/>
                  </a:moveTo>
                  <a:lnTo>
                    <a:pt x="465737" y="425787"/>
                  </a:lnTo>
                  <a:lnTo>
                    <a:pt x="442491" y="402479"/>
                  </a:lnTo>
                  <a:lnTo>
                    <a:pt x="418201" y="426545"/>
                  </a:lnTo>
                  <a:lnTo>
                    <a:pt x="441447" y="449948"/>
                  </a:lnTo>
                  <a:lnTo>
                    <a:pt x="465642" y="474204"/>
                  </a:lnTo>
                  <a:lnTo>
                    <a:pt x="489932" y="450043"/>
                  </a:lnTo>
                  <a:lnTo>
                    <a:pt x="545532" y="394709"/>
                  </a:lnTo>
                  <a:close/>
                  <a:moveTo>
                    <a:pt x="481962" y="296170"/>
                  </a:moveTo>
                  <a:cubicBezTo>
                    <a:pt x="551795" y="296170"/>
                    <a:pt x="608344" y="352641"/>
                    <a:pt x="608344" y="422376"/>
                  </a:cubicBezTo>
                  <a:cubicBezTo>
                    <a:pt x="608344" y="492111"/>
                    <a:pt x="551795" y="548582"/>
                    <a:pt x="481962" y="548582"/>
                  </a:cubicBezTo>
                  <a:cubicBezTo>
                    <a:pt x="412129" y="548582"/>
                    <a:pt x="355579" y="492111"/>
                    <a:pt x="355579" y="422376"/>
                  </a:cubicBezTo>
                  <a:cubicBezTo>
                    <a:pt x="355579" y="352641"/>
                    <a:pt x="412129" y="296170"/>
                    <a:pt x="481962" y="296170"/>
                  </a:cubicBezTo>
                  <a:close/>
                  <a:moveTo>
                    <a:pt x="255835" y="446"/>
                  </a:moveTo>
                  <a:cubicBezTo>
                    <a:pt x="282785" y="-1828"/>
                    <a:pt x="303187" y="4899"/>
                    <a:pt x="317801" y="13616"/>
                  </a:cubicBezTo>
                  <a:cubicBezTo>
                    <a:pt x="339721" y="25744"/>
                    <a:pt x="348072" y="41661"/>
                    <a:pt x="348072" y="41661"/>
                  </a:cubicBezTo>
                  <a:cubicBezTo>
                    <a:pt x="348072" y="41661"/>
                    <a:pt x="398176" y="45167"/>
                    <a:pt x="381190" y="146831"/>
                  </a:cubicBezTo>
                  <a:cubicBezTo>
                    <a:pt x="380621" y="149863"/>
                    <a:pt x="379862" y="153085"/>
                    <a:pt x="378913" y="156211"/>
                  </a:cubicBezTo>
                  <a:cubicBezTo>
                    <a:pt x="388592" y="156211"/>
                    <a:pt x="398271" y="163507"/>
                    <a:pt x="387833" y="200458"/>
                  </a:cubicBezTo>
                  <a:cubicBezTo>
                    <a:pt x="379672" y="229262"/>
                    <a:pt x="372080" y="237221"/>
                    <a:pt x="366387" y="237694"/>
                  </a:cubicBezTo>
                  <a:cubicBezTo>
                    <a:pt x="364394" y="250675"/>
                    <a:pt x="359175" y="265076"/>
                    <a:pt x="351393" y="278720"/>
                  </a:cubicBezTo>
                  <a:lnTo>
                    <a:pt x="351393" y="322873"/>
                  </a:lnTo>
                  <a:cubicBezTo>
                    <a:pt x="330232" y="350539"/>
                    <a:pt x="317611" y="385027"/>
                    <a:pt x="317611" y="422358"/>
                  </a:cubicBezTo>
                  <a:cubicBezTo>
                    <a:pt x="317611" y="472764"/>
                    <a:pt x="340480" y="518053"/>
                    <a:pt x="376635" y="548088"/>
                  </a:cubicBezTo>
                  <a:lnTo>
                    <a:pt x="26855" y="548088"/>
                  </a:lnTo>
                  <a:cubicBezTo>
                    <a:pt x="12052" y="548088"/>
                    <a:pt x="0" y="536055"/>
                    <a:pt x="0" y="521274"/>
                  </a:cubicBezTo>
                  <a:lnTo>
                    <a:pt x="0" y="473806"/>
                  </a:lnTo>
                  <a:cubicBezTo>
                    <a:pt x="0" y="457983"/>
                    <a:pt x="7212" y="443013"/>
                    <a:pt x="19453" y="432969"/>
                  </a:cubicBezTo>
                  <a:cubicBezTo>
                    <a:pt x="86638" y="377921"/>
                    <a:pt x="159043" y="341443"/>
                    <a:pt x="173751" y="334242"/>
                  </a:cubicBezTo>
                  <a:cubicBezTo>
                    <a:pt x="175365" y="333484"/>
                    <a:pt x="176408" y="331779"/>
                    <a:pt x="176408" y="329884"/>
                  </a:cubicBezTo>
                  <a:lnTo>
                    <a:pt x="176408" y="278720"/>
                  </a:lnTo>
                  <a:cubicBezTo>
                    <a:pt x="168437" y="265076"/>
                    <a:pt x="163313" y="250675"/>
                    <a:pt x="161320" y="237694"/>
                  </a:cubicBezTo>
                  <a:cubicBezTo>
                    <a:pt x="155627" y="237221"/>
                    <a:pt x="148035" y="229072"/>
                    <a:pt x="139969" y="200458"/>
                  </a:cubicBezTo>
                  <a:cubicBezTo>
                    <a:pt x="129531" y="164170"/>
                    <a:pt x="138925" y="156496"/>
                    <a:pt x="148320" y="156211"/>
                  </a:cubicBezTo>
                  <a:cubicBezTo>
                    <a:pt x="147371" y="153085"/>
                    <a:pt x="146612" y="149863"/>
                    <a:pt x="146042" y="146736"/>
                  </a:cubicBezTo>
                  <a:cubicBezTo>
                    <a:pt x="142436" y="128450"/>
                    <a:pt x="141487" y="111396"/>
                    <a:pt x="145758" y="95099"/>
                  </a:cubicBezTo>
                  <a:cubicBezTo>
                    <a:pt x="150787" y="73212"/>
                    <a:pt x="162744" y="55684"/>
                    <a:pt x="176029" y="42135"/>
                  </a:cubicBezTo>
                  <a:cubicBezTo>
                    <a:pt x="184379" y="33134"/>
                    <a:pt x="193869" y="25459"/>
                    <a:pt x="203928" y="19017"/>
                  </a:cubicBezTo>
                  <a:cubicBezTo>
                    <a:pt x="212183" y="13332"/>
                    <a:pt x="221293" y="8405"/>
                    <a:pt x="231162" y="5089"/>
                  </a:cubicBezTo>
                  <a:cubicBezTo>
                    <a:pt x="238849" y="2625"/>
                    <a:pt x="247105" y="825"/>
                    <a:pt x="25583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grpSp>
          <p:nvGrpSpPr>
            <p:cNvPr id="15" name="îṧḻíḍé">
              <a:extLst>
                <a:ext uri="{FF2B5EF4-FFF2-40B4-BE49-F238E27FC236}">
                  <a16:creationId xmlns:a16="http://schemas.microsoft.com/office/drawing/2014/main" id="{2CB8142F-2247-48CE-94FB-30AB1F632D3A}"/>
                </a:ext>
              </a:extLst>
            </p:cNvPr>
            <p:cNvGrpSpPr/>
            <p:nvPr/>
          </p:nvGrpSpPr>
          <p:grpSpPr>
            <a:xfrm>
              <a:off x="7541491" y="3802360"/>
              <a:ext cx="4107900" cy="1141760"/>
              <a:chOff x="4812145" y="1638301"/>
              <a:chExt cx="4107900" cy="1141760"/>
            </a:xfrm>
          </p:grpSpPr>
          <p:sp>
            <p:nvSpPr>
              <p:cNvPr id="29" name="îṣḻîḍé">
                <a:extLst>
                  <a:ext uri="{FF2B5EF4-FFF2-40B4-BE49-F238E27FC236}">
                    <a16:creationId xmlns:a16="http://schemas.microsoft.com/office/drawing/2014/main" id="{31FF9E10-2E50-4C35-8D6A-CD2C4399430A}"/>
                  </a:ext>
                </a:extLst>
              </p:cNvPr>
              <p:cNvSpPr txBox="1"/>
              <p:nvPr/>
            </p:nvSpPr>
            <p:spPr bwMode="auto">
              <a:xfrm>
                <a:off x="4812145" y="1638301"/>
                <a:ext cx="4107900" cy="44180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30" name="íšḻïḍè">
                <a:extLst>
                  <a:ext uri="{FF2B5EF4-FFF2-40B4-BE49-F238E27FC236}">
                    <a16:creationId xmlns:a16="http://schemas.microsoft.com/office/drawing/2014/main" id="{6987B6D3-A240-4E55-9F01-F769AF3DBEB8}"/>
                  </a:ext>
                </a:extLst>
              </p:cNvPr>
              <p:cNvSpPr/>
              <p:nvPr/>
            </p:nvSpPr>
            <p:spPr bwMode="auto">
              <a:xfrm>
                <a:off x="4812145" y="2080106"/>
                <a:ext cx="3720588" cy="699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  <p:sp>
          <p:nvSpPr>
            <p:cNvPr id="16" name="i$1iďê">
              <a:extLst>
                <a:ext uri="{FF2B5EF4-FFF2-40B4-BE49-F238E27FC236}">
                  <a16:creationId xmlns:a16="http://schemas.microsoft.com/office/drawing/2014/main" id="{07CC6B58-7BBD-4A5D-8627-D8EAF0EA6FB3}"/>
                </a:ext>
              </a:extLst>
            </p:cNvPr>
            <p:cNvSpPr/>
            <p:nvPr/>
          </p:nvSpPr>
          <p:spPr>
            <a:xfrm>
              <a:off x="660400" y="5746173"/>
              <a:ext cx="8095672" cy="387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îṥ1îḓè">
              <a:extLst>
                <a:ext uri="{FF2B5EF4-FFF2-40B4-BE49-F238E27FC236}">
                  <a16:creationId xmlns:a16="http://schemas.microsoft.com/office/drawing/2014/main" id="{F68FF1CB-BE6C-4574-93B2-CD76C62229BC}"/>
                </a:ext>
              </a:extLst>
            </p:cNvPr>
            <p:cNvSpPr/>
            <p:nvPr/>
          </p:nvSpPr>
          <p:spPr>
            <a:xfrm>
              <a:off x="8261926" y="5145809"/>
              <a:ext cx="988291" cy="9882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íṡḷíďê">
              <a:extLst>
                <a:ext uri="{FF2B5EF4-FFF2-40B4-BE49-F238E27FC236}">
                  <a16:creationId xmlns:a16="http://schemas.microsoft.com/office/drawing/2014/main" id="{174B0938-6921-40A3-BC78-8CCA6E05A0E9}"/>
                </a:ext>
              </a:extLst>
            </p:cNvPr>
            <p:cNvSpPr/>
            <p:nvPr/>
          </p:nvSpPr>
          <p:spPr bwMode="auto">
            <a:xfrm>
              <a:off x="8521342" y="5405581"/>
              <a:ext cx="469458" cy="468746"/>
            </a:xfrm>
            <a:custGeom>
              <a:avLst/>
              <a:gdLst>
                <a:gd name="connsiteX0" fmla="*/ 377627 w 607991"/>
                <a:gd name="connsiteY0" fmla="*/ 294539 h 607074"/>
                <a:gd name="connsiteX1" fmla="*/ 294976 w 607991"/>
                <a:gd name="connsiteY1" fmla="*/ 377063 h 607074"/>
                <a:gd name="connsiteX2" fmla="*/ 377627 w 607991"/>
                <a:gd name="connsiteY2" fmla="*/ 459588 h 607074"/>
                <a:gd name="connsiteX3" fmla="*/ 460355 w 607991"/>
                <a:gd name="connsiteY3" fmla="*/ 377063 h 607074"/>
                <a:gd name="connsiteX4" fmla="*/ 377627 w 607991"/>
                <a:gd name="connsiteY4" fmla="*/ 294539 h 607074"/>
                <a:gd name="connsiteX5" fmla="*/ 359653 w 607991"/>
                <a:gd name="connsiteY5" fmla="*/ 147129 h 607074"/>
                <a:gd name="connsiteX6" fmla="*/ 395678 w 607991"/>
                <a:gd name="connsiteY6" fmla="*/ 147129 h 607074"/>
                <a:gd name="connsiteX7" fmla="*/ 423869 w 607991"/>
                <a:gd name="connsiteY7" fmla="*/ 175277 h 607074"/>
                <a:gd name="connsiteX8" fmla="*/ 423869 w 607991"/>
                <a:gd name="connsiteY8" fmla="*/ 197288 h 607074"/>
                <a:gd name="connsiteX9" fmla="*/ 435698 w 607991"/>
                <a:gd name="connsiteY9" fmla="*/ 212474 h 607074"/>
                <a:gd name="connsiteX10" fmla="*/ 453212 w 607991"/>
                <a:gd name="connsiteY10" fmla="*/ 219760 h 607074"/>
                <a:gd name="connsiteX11" fmla="*/ 460970 w 607991"/>
                <a:gd name="connsiteY11" fmla="*/ 221447 h 607074"/>
                <a:gd name="connsiteX12" fmla="*/ 472185 w 607991"/>
                <a:gd name="connsiteY12" fmla="*/ 217459 h 607074"/>
                <a:gd name="connsiteX13" fmla="*/ 487931 w 607991"/>
                <a:gd name="connsiteY13" fmla="*/ 201737 h 607074"/>
                <a:gd name="connsiteX14" fmla="*/ 507826 w 607991"/>
                <a:gd name="connsiteY14" fmla="*/ 193530 h 607074"/>
                <a:gd name="connsiteX15" fmla="*/ 527798 w 607991"/>
                <a:gd name="connsiteY15" fmla="*/ 201737 h 607074"/>
                <a:gd name="connsiteX16" fmla="*/ 553300 w 607991"/>
                <a:gd name="connsiteY16" fmla="*/ 227200 h 607074"/>
                <a:gd name="connsiteX17" fmla="*/ 553300 w 607991"/>
                <a:gd name="connsiteY17" fmla="*/ 267005 h 607074"/>
                <a:gd name="connsiteX18" fmla="*/ 537553 w 607991"/>
                <a:gd name="connsiteY18" fmla="*/ 282727 h 607074"/>
                <a:gd name="connsiteX19" fmla="*/ 535249 w 607991"/>
                <a:gd name="connsiteY19" fmla="*/ 301671 h 607074"/>
                <a:gd name="connsiteX20" fmla="*/ 542546 w 607991"/>
                <a:gd name="connsiteY20" fmla="*/ 319158 h 607074"/>
                <a:gd name="connsiteX21" fmla="*/ 557755 w 607991"/>
                <a:gd name="connsiteY21" fmla="*/ 330969 h 607074"/>
                <a:gd name="connsiteX22" fmla="*/ 579800 w 607991"/>
                <a:gd name="connsiteY22" fmla="*/ 330969 h 607074"/>
                <a:gd name="connsiteX23" fmla="*/ 607991 w 607991"/>
                <a:gd name="connsiteY23" fmla="*/ 359116 h 607074"/>
                <a:gd name="connsiteX24" fmla="*/ 607991 w 607991"/>
                <a:gd name="connsiteY24" fmla="*/ 395087 h 607074"/>
                <a:gd name="connsiteX25" fmla="*/ 579800 w 607991"/>
                <a:gd name="connsiteY25" fmla="*/ 423234 h 607074"/>
                <a:gd name="connsiteX26" fmla="*/ 557755 w 607991"/>
                <a:gd name="connsiteY26" fmla="*/ 423234 h 607074"/>
                <a:gd name="connsiteX27" fmla="*/ 542546 w 607991"/>
                <a:gd name="connsiteY27" fmla="*/ 435045 h 607074"/>
                <a:gd name="connsiteX28" fmla="*/ 535249 w 607991"/>
                <a:gd name="connsiteY28" fmla="*/ 452532 h 607074"/>
                <a:gd name="connsiteX29" fmla="*/ 537630 w 607991"/>
                <a:gd name="connsiteY29" fmla="*/ 471476 h 607074"/>
                <a:gd name="connsiteX30" fmla="*/ 553300 w 607991"/>
                <a:gd name="connsiteY30" fmla="*/ 487199 h 607074"/>
                <a:gd name="connsiteX31" fmla="*/ 553300 w 607991"/>
                <a:gd name="connsiteY31" fmla="*/ 527004 h 607074"/>
                <a:gd name="connsiteX32" fmla="*/ 527798 w 607991"/>
                <a:gd name="connsiteY32" fmla="*/ 552467 h 607074"/>
                <a:gd name="connsiteX33" fmla="*/ 507826 w 607991"/>
                <a:gd name="connsiteY33" fmla="*/ 560750 h 607074"/>
                <a:gd name="connsiteX34" fmla="*/ 487931 w 607991"/>
                <a:gd name="connsiteY34" fmla="*/ 552467 h 607074"/>
                <a:gd name="connsiteX35" fmla="*/ 472261 w 607991"/>
                <a:gd name="connsiteY35" fmla="*/ 536821 h 607074"/>
                <a:gd name="connsiteX36" fmla="*/ 460970 w 607991"/>
                <a:gd name="connsiteY36" fmla="*/ 532756 h 607074"/>
                <a:gd name="connsiteX37" fmla="*/ 453212 w 607991"/>
                <a:gd name="connsiteY37" fmla="*/ 534443 h 607074"/>
                <a:gd name="connsiteX38" fmla="*/ 435698 w 607991"/>
                <a:gd name="connsiteY38" fmla="*/ 541729 h 607074"/>
                <a:gd name="connsiteX39" fmla="*/ 423869 w 607991"/>
                <a:gd name="connsiteY39" fmla="*/ 556915 h 607074"/>
                <a:gd name="connsiteX40" fmla="*/ 423869 w 607991"/>
                <a:gd name="connsiteY40" fmla="*/ 578927 h 607074"/>
                <a:gd name="connsiteX41" fmla="*/ 395678 w 607991"/>
                <a:gd name="connsiteY41" fmla="*/ 607074 h 607074"/>
                <a:gd name="connsiteX42" fmla="*/ 359653 w 607991"/>
                <a:gd name="connsiteY42" fmla="*/ 607074 h 607074"/>
                <a:gd name="connsiteX43" fmla="*/ 331462 w 607991"/>
                <a:gd name="connsiteY43" fmla="*/ 578927 h 607074"/>
                <a:gd name="connsiteX44" fmla="*/ 331462 w 607991"/>
                <a:gd name="connsiteY44" fmla="*/ 556915 h 607074"/>
                <a:gd name="connsiteX45" fmla="*/ 319633 w 607991"/>
                <a:gd name="connsiteY45" fmla="*/ 541729 h 607074"/>
                <a:gd name="connsiteX46" fmla="*/ 302119 w 607991"/>
                <a:gd name="connsiteY46" fmla="*/ 534443 h 607074"/>
                <a:gd name="connsiteX47" fmla="*/ 294361 w 607991"/>
                <a:gd name="connsiteY47" fmla="*/ 532756 h 607074"/>
                <a:gd name="connsiteX48" fmla="*/ 283146 w 607991"/>
                <a:gd name="connsiteY48" fmla="*/ 536821 h 607074"/>
                <a:gd name="connsiteX49" fmla="*/ 267400 w 607991"/>
                <a:gd name="connsiteY49" fmla="*/ 552467 h 607074"/>
                <a:gd name="connsiteX50" fmla="*/ 247505 w 607991"/>
                <a:gd name="connsiteY50" fmla="*/ 560750 h 607074"/>
                <a:gd name="connsiteX51" fmla="*/ 227533 w 607991"/>
                <a:gd name="connsiteY51" fmla="*/ 552467 h 607074"/>
                <a:gd name="connsiteX52" fmla="*/ 202031 w 607991"/>
                <a:gd name="connsiteY52" fmla="*/ 527004 h 607074"/>
                <a:gd name="connsiteX53" fmla="*/ 202031 w 607991"/>
                <a:gd name="connsiteY53" fmla="*/ 487199 h 607074"/>
                <a:gd name="connsiteX54" fmla="*/ 217701 w 607991"/>
                <a:gd name="connsiteY54" fmla="*/ 471476 h 607074"/>
                <a:gd name="connsiteX55" fmla="*/ 220082 w 607991"/>
                <a:gd name="connsiteY55" fmla="*/ 452532 h 607074"/>
                <a:gd name="connsiteX56" fmla="*/ 212785 w 607991"/>
                <a:gd name="connsiteY56" fmla="*/ 435045 h 607074"/>
                <a:gd name="connsiteX57" fmla="*/ 197576 w 607991"/>
                <a:gd name="connsiteY57" fmla="*/ 423234 h 607074"/>
                <a:gd name="connsiteX58" fmla="*/ 175531 w 607991"/>
                <a:gd name="connsiteY58" fmla="*/ 423234 h 607074"/>
                <a:gd name="connsiteX59" fmla="*/ 147340 w 607991"/>
                <a:gd name="connsiteY59" fmla="*/ 395087 h 607074"/>
                <a:gd name="connsiteX60" fmla="*/ 147340 w 607991"/>
                <a:gd name="connsiteY60" fmla="*/ 359116 h 607074"/>
                <a:gd name="connsiteX61" fmla="*/ 175531 w 607991"/>
                <a:gd name="connsiteY61" fmla="*/ 330969 h 607074"/>
                <a:gd name="connsiteX62" fmla="*/ 197576 w 607991"/>
                <a:gd name="connsiteY62" fmla="*/ 330969 h 607074"/>
                <a:gd name="connsiteX63" fmla="*/ 212785 w 607991"/>
                <a:gd name="connsiteY63" fmla="*/ 319158 h 607074"/>
                <a:gd name="connsiteX64" fmla="*/ 220082 w 607991"/>
                <a:gd name="connsiteY64" fmla="*/ 301671 h 607074"/>
                <a:gd name="connsiteX65" fmla="*/ 217701 w 607991"/>
                <a:gd name="connsiteY65" fmla="*/ 282727 h 607074"/>
                <a:gd name="connsiteX66" fmla="*/ 202031 w 607991"/>
                <a:gd name="connsiteY66" fmla="*/ 267005 h 607074"/>
                <a:gd name="connsiteX67" fmla="*/ 193735 w 607991"/>
                <a:gd name="connsiteY67" fmla="*/ 247141 h 607074"/>
                <a:gd name="connsiteX68" fmla="*/ 202031 w 607991"/>
                <a:gd name="connsiteY68" fmla="*/ 227200 h 607074"/>
                <a:gd name="connsiteX69" fmla="*/ 227533 w 607991"/>
                <a:gd name="connsiteY69" fmla="*/ 201737 h 607074"/>
                <a:gd name="connsiteX70" fmla="*/ 247505 w 607991"/>
                <a:gd name="connsiteY70" fmla="*/ 193530 h 607074"/>
                <a:gd name="connsiteX71" fmla="*/ 267400 w 607991"/>
                <a:gd name="connsiteY71" fmla="*/ 201737 h 607074"/>
                <a:gd name="connsiteX72" fmla="*/ 283070 w 607991"/>
                <a:gd name="connsiteY72" fmla="*/ 217383 h 607074"/>
                <a:gd name="connsiteX73" fmla="*/ 294361 w 607991"/>
                <a:gd name="connsiteY73" fmla="*/ 221447 h 607074"/>
                <a:gd name="connsiteX74" fmla="*/ 302119 w 607991"/>
                <a:gd name="connsiteY74" fmla="*/ 219760 h 607074"/>
                <a:gd name="connsiteX75" fmla="*/ 319633 w 607991"/>
                <a:gd name="connsiteY75" fmla="*/ 212474 h 607074"/>
                <a:gd name="connsiteX76" fmla="*/ 331462 w 607991"/>
                <a:gd name="connsiteY76" fmla="*/ 197288 h 607074"/>
                <a:gd name="connsiteX77" fmla="*/ 331462 w 607991"/>
                <a:gd name="connsiteY77" fmla="*/ 175277 h 607074"/>
                <a:gd name="connsiteX78" fmla="*/ 359653 w 607991"/>
                <a:gd name="connsiteY78" fmla="*/ 147129 h 607074"/>
                <a:gd name="connsiteX79" fmla="*/ 119929 w 607991"/>
                <a:gd name="connsiteY79" fmla="*/ 83135 h 607074"/>
                <a:gd name="connsiteX80" fmla="*/ 83282 w 607991"/>
                <a:gd name="connsiteY80" fmla="*/ 119717 h 607074"/>
                <a:gd name="connsiteX81" fmla="*/ 119929 w 607991"/>
                <a:gd name="connsiteY81" fmla="*/ 156223 h 607074"/>
                <a:gd name="connsiteX82" fmla="*/ 156499 w 607991"/>
                <a:gd name="connsiteY82" fmla="*/ 119717 h 607074"/>
                <a:gd name="connsiteX83" fmla="*/ 119929 w 607991"/>
                <a:gd name="connsiteY83" fmla="*/ 83135 h 607074"/>
                <a:gd name="connsiteX84" fmla="*/ 110863 w 607991"/>
                <a:gd name="connsiteY84" fmla="*/ 0 h 607074"/>
                <a:gd name="connsiteX85" fmla="*/ 128918 w 607991"/>
                <a:gd name="connsiteY85" fmla="*/ 0 h 607074"/>
                <a:gd name="connsiteX86" fmla="*/ 147741 w 607991"/>
                <a:gd name="connsiteY86" fmla="*/ 18790 h 607074"/>
                <a:gd name="connsiteX87" fmla="*/ 147741 w 607991"/>
                <a:gd name="connsiteY87" fmla="*/ 29834 h 607074"/>
                <a:gd name="connsiteX88" fmla="*/ 150507 w 607991"/>
                <a:gd name="connsiteY88" fmla="*/ 32978 h 607074"/>
                <a:gd name="connsiteX89" fmla="*/ 159726 w 607991"/>
                <a:gd name="connsiteY89" fmla="*/ 36813 h 607074"/>
                <a:gd name="connsiteX90" fmla="*/ 161570 w 607991"/>
                <a:gd name="connsiteY90" fmla="*/ 37196 h 607074"/>
                <a:gd name="connsiteX91" fmla="*/ 163875 w 607991"/>
                <a:gd name="connsiteY91" fmla="*/ 36583 h 607074"/>
                <a:gd name="connsiteX92" fmla="*/ 171711 w 607991"/>
                <a:gd name="connsiteY92" fmla="*/ 28683 h 607074"/>
                <a:gd name="connsiteX93" fmla="*/ 185002 w 607991"/>
                <a:gd name="connsiteY93" fmla="*/ 23238 h 607074"/>
                <a:gd name="connsiteX94" fmla="*/ 198294 w 607991"/>
                <a:gd name="connsiteY94" fmla="*/ 28683 h 607074"/>
                <a:gd name="connsiteX95" fmla="*/ 211047 w 607991"/>
                <a:gd name="connsiteY95" fmla="*/ 41414 h 607074"/>
                <a:gd name="connsiteX96" fmla="*/ 211047 w 607991"/>
                <a:gd name="connsiteY96" fmla="*/ 67950 h 607074"/>
                <a:gd name="connsiteX97" fmla="*/ 203211 w 607991"/>
                <a:gd name="connsiteY97" fmla="*/ 75849 h 607074"/>
                <a:gd name="connsiteX98" fmla="*/ 202903 w 607991"/>
                <a:gd name="connsiteY98" fmla="*/ 79914 h 607074"/>
                <a:gd name="connsiteX99" fmla="*/ 206822 w 607991"/>
                <a:gd name="connsiteY99" fmla="*/ 89117 h 607074"/>
                <a:gd name="connsiteX100" fmla="*/ 209972 w 607991"/>
                <a:gd name="connsiteY100" fmla="*/ 91878 h 607074"/>
                <a:gd name="connsiteX101" fmla="*/ 220958 w 607991"/>
                <a:gd name="connsiteY101" fmla="*/ 91878 h 607074"/>
                <a:gd name="connsiteX102" fmla="*/ 239781 w 607991"/>
                <a:gd name="connsiteY102" fmla="*/ 110668 h 607074"/>
                <a:gd name="connsiteX103" fmla="*/ 239781 w 607991"/>
                <a:gd name="connsiteY103" fmla="*/ 128691 h 607074"/>
                <a:gd name="connsiteX104" fmla="*/ 220958 w 607991"/>
                <a:gd name="connsiteY104" fmla="*/ 147480 h 607074"/>
                <a:gd name="connsiteX105" fmla="*/ 209972 w 607991"/>
                <a:gd name="connsiteY105" fmla="*/ 147480 h 607074"/>
                <a:gd name="connsiteX106" fmla="*/ 206822 w 607991"/>
                <a:gd name="connsiteY106" fmla="*/ 150241 h 607074"/>
                <a:gd name="connsiteX107" fmla="*/ 202903 w 607991"/>
                <a:gd name="connsiteY107" fmla="*/ 159444 h 607074"/>
                <a:gd name="connsiteX108" fmla="*/ 203211 w 607991"/>
                <a:gd name="connsiteY108" fmla="*/ 163586 h 607074"/>
                <a:gd name="connsiteX109" fmla="*/ 211047 w 607991"/>
                <a:gd name="connsiteY109" fmla="*/ 171408 h 607074"/>
                <a:gd name="connsiteX110" fmla="*/ 211047 w 607991"/>
                <a:gd name="connsiteY110" fmla="*/ 197944 h 607074"/>
                <a:gd name="connsiteX111" fmla="*/ 198294 w 607991"/>
                <a:gd name="connsiteY111" fmla="*/ 210675 h 607074"/>
                <a:gd name="connsiteX112" fmla="*/ 185002 w 607991"/>
                <a:gd name="connsiteY112" fmla="*/ 216197 h 607074"/>
                <a:gd name="connsiteX113" fmla="*/ 171711 w 607991"/>
                <a:gd name="connsiteY113" fmla="*/ 210675 h 607074"/>
                <a:gd name="connsiteX114" fmla="*/ 163875 w 607991"/>
                <a:gd name="connsiteY114" fmla="*/ 202852 h 607074"/>
                <a:gd name="connsiteX115" fmla="*/ 161570 w 607991"/>
                <a:gd name="connsiteY115" fmla="*/ 202239 h 607074"/>
                <a:gd name="connsiteX116" fmla="*/ 159726 w 607991"/>
                <a:gd name="connsiteY116" fmla="*/ 202546 h 607074"/>
                <a:gd name="connsiteX117" fmla="*/ 150507 w 607991"/>
                <a:gd name="connsiteY117" fmla="*/ 206457 h 607074"/>
                <a:gd name="connsiteX118" fmla="*/ 147741 w 607991"/>
                <a:gd name="connsiteY118" fmla="*/ 209601 h 607074"/>
                <a:gd name="connsiteX119" fmla="*/ 147741 w 607991"/>
                <a:gd name="connsiteY119" fmla="*/ 220568 h 607074"/>
                <a:gd name="connsiteX120" fmla="*/ 128918 w 607991"/>
                <a:gd name="connsiteY120" fmla="*/ 239358 h 607074"/>
                <a:gd name="connsiteX121" fmla="*/ 110863 w 607991"/>
                <a:gd name="connsiteY121" fmla="*/ 239358 h 607074"/>
                <a:gd name="connsiteX122" fmla="*/ 92117 w 607991"/>
                <a:gd name="connsiteY122" fmla="*/ 220568 h 607074"/>
                <a:gd name="connsiteX123" fmla="*/ 92117 w 607991"/>
                <a:gd name="connsiteY123" fmla="*/ 209601 h 607074"/>
                <a:gd name="connsiteX124" fmla="*/ 89274 w 607991"/>
                <a:gd name="connsiteY124" fmla="*/ 206457 h 607074"/>
                <a:gd name="connsiteX125" fmla="*/ 80055 w 607991"/>
                <a:gd name="connsiteY125" fmla="*/ 202546 h 607074"/>
                <a:gd name="connsiteX126" fmla="*/ 78211 w 607991"/>
                <a:gd name="connsiteY126" fmla="*/ 202239 h 607074"/>
                <a:gd name="connsiteX127" fmla="*/ 75983 w 607991"/>
                <a:gd name="connsiteY127" fmla="*/ 202852 h 607074"/>
                <a:gd name="connsiteX128" fmla="*/ 68070 w 607991"/>
                <a:gd name="connsiteY128" fmla="*/ 210675 h 607074"/>
                <a:gd name="connsiteX129" fmla="*/ 54779 w 607991"/>
                <a:gd name="connsiteY129" fmla="*/ 216197 h 607074"/>
                <a:gd name="connsiteX130" fmla="*/ 41487 w 607991"/>
                <a:gd name="connsiteY130" fmla="*/ 210675 h 607074"/>
                <a:gd name="connsiteX131" fmla="*/ 28734 w 607991"/>
                <a:gd name="connsiteY131" fmla="*/ 197944 h 607074"/>
                <a:gd name="connsiteX132" fmla="*/ 23279 w 607991"/>
                <a:gd name="connsiteY132" fmla="*/ 184676 h 607074"/>
                <a:gd name="connsiteX133" fmla="*/ 28734 w 607991"/>
                <a:gd name="connsiteY133" fmla="*/ 171408 h 607074"/>
                <a:gd name="connsiteX134" fmla="*/ 36570 w 607991"/>
                <a:gd name="connsiteY134" fmla="*/ 163586 h 607074"/>
                <a:gd name="connsiteX135" fmla="*/ 36878 w 607991"/>
                <a:gd name="connsiteY135" fmla="*/ 159444 h 607074"/>
                <a:gd name="connsiteX136" fmla="*/ 33036 w 607991"/>
                <a:gd name="connsiteY136" fmla="*/ 150241 h 607074"/>
                <a:gd name="connsiteX137" fmla="*/ 29886 w 607991"/>
                <a:gd name="connsiteY137" fmla="*/ 147480 h 607074"/>
                <a:gd name="connsiteX138" fmla="*/ 18823 w 607991"/>
                <a:gd name="connsiteY138" fmla="*/ 147480 h 607074"/>
                <a:gd name="connsiteX139" fmla="*/ 0 w 607991"/>
                <a:gd name="connsiteY139" fmla="*/ 128691 h 607074"/>
                <a:gd name="connsiteX140" fmla="*/ 0 w 607991"/>
                <a:gd name="connsiteY140" fmla="*/ 110668 h 607074"/>
                <a:gd name="connsiteX141" fmla="*/ 18823 w 607991"/>
                <a:gd name="connsiteY141" fmla="*/ 91955 h 607074"/>
                <a:gd name="connsiteX142" fmla="*/ 29886 w 607991"/>
                <a:gd name="connsiteY142" fmla="*/ 91955 h 607074"/>
                <a:gd name="connsiteX143" fmla="*/ 33036 w 607991"/>
                <a:gd name="connsiteY143" fmla="*/ 89194 h 607074"/>
                <a:gd name="connsiteX144" fmla="*/ 36878 w 607991"/>
                <a:gd name="connsiteY144" fmla="*/ 79914 h 607074"/>
                <a:gd name="connsiteX145" fmla="*/ 36570 w 607991"/>
                <a:gd name="connsiteY145" fmla="*/ 75849 h 607074"/>
                <a:gd name="connsiteX146" fmla="*/ 28734 w 607991"/>
                <a:gd name="connsiteY146" fmla="*/ 67950 h 607074"/>
                <a:gd name="connsiteX147" fmla="*/ 28734 w 607991"/>
                <a:gd name="connsiteY147" fmla="*/ 41414 h 607074"/>
                <a:gd name="connsiteX148" fmla="*/ 41487 w 607991"/>
                <a:gd name="connsiteY148" fmla="*/ 28683 h 607074"/>
                <a:gd name="connsiteX149" fmla="*/ 54779 w 607991"/>
                <a:gd name="connsiteY149" fmla="*/ 23238 h 607074"/>
                <a:gd name="connsiteX150" fmla="*/ 68070 w 607991"/>
                <a:gd name="connsiteY150" fmla="*/ 28683 h 607074"/>
                <a:gd name="connsiteX151" fmla="*/ 75983 w 607991"/>
                <a:gd name="connsiteY151" fmla="*/ 36583 h 607074"/>
                <a:gd name="connsiteX152" fmla="*/ 78211 w 607991"/>
                <a:gd name="connsiteY152" fmla="*/ 37196 h 607074"/>
                <a:gd name="connsiteX153" fmla="*/ 80055 w 607991"/>
                <a:gd name="connsiteY153" fmla="*/ 36813 h 607074"/>
                <a:gd name="connsiteX154" fmla="*/ 89351 w 607991"/>
                <a:gd name="connsiteY154" fmla="*/ 32978 h 607074"/>
                <a:gd name="connsiteX155" fmla="*/ 92117 w 607991"/>
                <a:gd name="connsiteY155" fmla="*/ 29834 h 607074"/>
                <a:gd name="connsiteX156" fmla="*/ 92117 w 607991"/>
                <a:gd name="connsiteY156" fmla="*/ 18790 h 607074"/>
                <a:gd name="connsiteX157" fmla="*/ 110863 w 607991"/>
                <a:gd name="connsiteY157" fmla="*/ 0 h 60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607991" h="607074">
                  <a:moveTo>
                    <a:pt x="377627" y="294539"/>
                  </a:moveTo>
                  <a:cubicBezTo>
                    <a:pt x="332077" y="294539"/>
                    <a:pt x="294976" y="331583"/>
                    <a:pt x="294976" y="377063"/>
                  </a:cubicBezTo>
                  <a:cubicBezTo>
                    <a:pt x="294976" y="422621"/>
                    <a:pt x="332077" y="459588"/>
                    <a:pt x="377627" y="459588"/>
                  </a:cubicBezTo>
                  <a:cubicBezTo>
                    <a:pt x="423254" y="459588"/>
                    <a:pt x="460355" y="422621"/>
                    <a:pt x="460355" y="377063"/>
                  </a:cubicBezTo>
                  <a:cubicBezTo>
                    <a:pt x="460355" y="331583"/>
                    <a:pt x="423254" y="294539"/>
                    <a:pt x="377627" y="294539"/>
                  </a:cubicBezTo>
                  <a:close/>
                  <a:moveTo>
                    <a:pt x="359653" y="147129"/>
                  </a:moveTo>
                  <a:lnTo>
                    <a:pt x="395678" y="147129"/>
                  </a:lnTo>
                  <a:cubicBezTo>
                    <a:pt x="411271" y="147129"/>
                    <a:pt x="423869" y="159707"/>
                    <a:pt x="423869" y="175277"/>
                  </a:cubicBezTo>
                  <a:lnTo>
                    <a:pt x="423869" y="197288"/>
                  </a:lnTo>
                  <a:cubicBezTo>
                    <a:pt x="423869" y="203270"/>
                    <a:pt x="429323" y="210173"/>
                    <a:pt x="435698" y="212474"/>
                  </a:cubicBezTo>
                  <a:cubicBezTo>
                    <a:pt x="441613" y="214545"/>
                    <a:pt x="447527" y="216999"/>
                    <a:pt x="453212" y="219760"/>
                  </a:cubicBezTo>
                  <a:cubicBezTo>
                    <a:pt x="455516" y="220834"/>
                    <a:pt x="458205" y="221447"/>
                    <a:pt x="460970" y="221447"/>
                  </a:cubicBezTo>
                  <a:cubicBezTo>
                    <a:pt x="465502" y="221447"/>
                    <a:pt x="469727" y="219913"/>
                    <a:pt x="472185" y="217459"/>
                  </a:cubicBezTo>
                  <a:lnTo>
                    <a:pt x="487931" y="201737"/>
                  </a:lnTo>
                  <a:cubicBezTo>
                    <a:pt x="493232" y="196445"/>
                    <a:pt x="500298" y="193530"/>
                    <a:pt x="507826" y="193530"/>
                  </a:cubicBezTo>
                  <a:cubicBezTo>
                    <a:pt x="515431" y="193530"/>
                    <a:pt x="522498" y="196445"/>
                    <a:pt x="527798" y="201737"/>
                  </a:cubicBezTo>
                  <a:lnTo>
                    <a:pt x="553300" y="227200"/>
                  </a:lnTo>
                  <a:cubicBezTo>
                    <a:pt x="564284" y="238167"/>
                    <a:pt x="564284" y="256037"/>
                    <a:pt x="553300" y="267005"/>
                  </a:cubicBezTo>
                  <a:lnTo>
                    <a:pt x="537553" y="282727"/>
                  </a:lnTo>
                  <a:cubicBezTo>
                    <a:pt x="533405" y="286946"/>
                    <a:pt x="532253" y="295612"/>
                    <a:pt x="535249" y="301671"/>
                  </a:cubicBezTo>
                  <a:cubicBezTo>
                    <a:pt x="538014" y="307347"/>
                    <a:pt x="540472" y="313252"/>
                    <a:pt x="542546" y="319158"/>
                  </a:cubicBezTo>
                  <a:cubicBezTo>
                    <a:pt x="544850" y="325524"/>
                    <a:pt x="551764" y="330969"/>
                    <a:pt x="557755" y="330969"/>
                  </a:cubicBezTo>
                  <a:lnTo>
                    <a:pt x="579800" y="330969"/>
                  </a:lnTo>
                  <a:cubicBezTo>
                    <a:pt x="595317" y="330969"/>
                    <a:pt x="607991" y="343547"/>
                    <a:pt x="607991" y="359116"/>
                  </a:cubicBezTo>
                  <a:lnTo>
                    <a:pt x="607991" y="395087"/>
                  </a:lnTo>
                  <a:cubicBezTo>
                    <a:pt x="607991" y="410656"/>
                    <a:pt x="595394" y="423234"/>
                    <a:pt x="579800" y="423234"/>
                  </a:cubicBezTo>
                  <a:lnTo>
                    <a:pt x="557755" y="423234"/>
                  </a:lnTo>
                  <a:cubicBezTo>
                    <a:pt x="551764" y="423234"/>
                    <a:pt x="544850" y="428680"/>
                    <a:pt x="542546" y="435045"/>
                  </a:cubicBezTo>
                  <a:cubicBezTo>
                    <a:pt x="540472" y="440951"/>
                    <a:pt x="538014" y="446857"/>
                    <a:pt x="535249" y="452532"/>
                  </a:cubicBezTo>
                  <a:cubicBezTo>
                    <a:pt x="532330" y="458591"/>
                    <a:pt x="533405" y="467258"/>
                    <a:pt x="537630" y="471476"/>
                  </a:cubicBezTo>
                  <a:lnTo>
                    <a:pt x="553300" y="487199"/>
                  </a:lnTo>
                  <a:cubicBezTo>
                    <a:pt x="564284" y="498166"/>
                    <a:pt x="564284" y="516036"/>
                    <a:pt x="553300" y="527004"/>
                  </a:cubicBezTo>
                  <a:lnTo>
                    <a:pt x="527798" y="552467"/>
                  </a:lnTo>
                  <a:cubicBezTo>
                    <a:pt x="522498" y="557759"/>
                    <a:pt x="515431" y="560750"/>
                    <a:pt x="507826" y="560750"/>
                  </a:cubicBezTo>
                  <a:cubicBezTo>
                    <a:pt x="500298" y="560750"/>
                    <a:pt x="493232" y="557759"/>
                    <a:pt x="487931" y="552467"/>
                  </a:cubicBezTo>
                  <a:lnTo>
                    <a:pt x="472261" y="536821"/>
                  </a:lnTo>
                  <a:cubicBezTo>
                    <a:pt x="469727" y="534290"/>
                    <a:pt x="465502" y="532756"/>
                    <a:pt x="460970" y="532756"/>
                  </a:cubicBezTo>
                  <a:cubicBezTo>
                    <a:pt x="458205" y="532756"/>
                    <a:pt x="455439" y="533369"/>
                    <a:pt x="453212" y="534443"/>
                  </a:cubicBezTo>
                  <a:cubicBezTo>
                    <a:pt x="447527" y="537204"/>
                    <a:pt x="441613" y="539658"/>
                    <a:pt x="435698" y="541729"/>
                  </a:cubicBezTo>
                  <a:cubicBezTo>
                    <a:pt x="429323" y="544030"/>
                    <a:pt x="423869" y="550933"/>
                    <a:pt x="423869" y="556915"/>
                  </a:cubicBezTo>
                  <a:lnTo>
                    <a:pt x="423869" y="578927"/>
                  </a:lnTo>
                  <a:cubicBezTo>
                    <a:pt x="423869" y="594496"/>
                    <a:pt x="411271" y="607074"/>
                    <a:pt x="395678" y="607074"/>
                  </a:cubicBezTo>
                  <a:lnTo>
                    <a:pt x="359653" y="607074"/>
                  </a:lnTo>
                  <a:cubicBezTo>
                    <a:pt x="344060" y="607074"/>
                    <a:pt x="331462" y="594496"/>
                    <a:pt x="331462" y="578927"/>
                  </a:cubicBezTo>
                  <a:lnTo>
                    <a:pt x="331462" y="556915"/>
                  </a:lnTo>
                  <a:cubicBezTo>
                    <a:pt x="331462" y="550933"/>
                    <a:pt x="326008" y="544030"/>
                    <a:pt x="319633" y="541729"/>
                  </a:cubicBezTo>
                  <a:cubicBezTo>
                    <a:pt x="313718" y="539658"/>
                    <a:pt x="307804" y="537204"/>
                    <a:pt x="302119" y="534443"/>
                  </a:cubicBezTo>
                  <a:cubicBezTo>
                    <a:pt x="299892" y="533369"/>
                    <a:pt x="297203" y="532756"/>
                    <a:pt x="294361" y="532756"/>
                  </a:cubicBezTo>
                  <a:cubicBezTo>
                    <a:pt x="289829" y="532756"/>
                    <a:pt x="285681" y="534290"/>
                    <a:pt x="283146" y="536821"/>
                  </a:cubicBezTo>
                  <a:lnTo>
                    <a:pt x="267400" y="552467"/>
                  </a:lnTo>
                  <a:cubicBezTo>
                    <a:pt x="262099" y="557759"/>
                    <a:pt x="255033" y="560750"/>
                    <a:pt x="247505" y="560750"/>
                  </a:cubicBezTo>
                  <a:cubicBezTo>
                    <a:pt x="239977" y="560750"/>
                    <a:pt x="232834" y="557759"/>
                    <a:pt x="227533" y="552467"/>
                  </a:cubicBezTo>
                  <a:lnTo>
                    <a:pt x="202031" y="527004"/>
                  </a:lnTo>
                  <a:cubicBezTo>
                    <a:pt x="191047" y="516036"/>
                    <a:pt x="191047" y="498166"/>
                    <a:pt x="202031" y="487199"/>
                  </a:cubicBezTo>
                  <a:lnTo>
                    <a:pt x="217701" y="471476"/>
                  </a:lnTo>
                  <a:cubicBezTo>
                    <a:pt x="221926" y="467258"/>
                    <a:pt x="223001" y="458591"/>
                    <a:pt x="220082" y="452532"/>
                  </a:cubicBezTo>
                  <a:cubicBezTo>
                    <a:pt x="217317" y="446780"/>
                    <a:pt x="214859" y="440951"/>
                    <a:pt x="212785" y="435045"/>
                  </a:cubicBezTo>
                  <a:cubicBezTo>
                    <a:pt x="210481" y="428603"/>
                    <a:pt x="203568" y="423234"/>
                    <a:pt x="197576" y="423234"/>
                  </a:cubicBezTo>
                  <a:lnTo>
                    <a:pt x="175531" y="423234"/>
                  </a:lnTo>
                  <a:cubicBezTo>
                    <a:pt x="159937" y="423234"/>
                    <a:pt x="147340" y="410579"/>
                    <a:pt x="147340" y="395087"/>
                  </a:cubicBezTo>
                  <a:lnTo>
                    <a:pt x="147340" y="359116"/>
                  </a:lnTo>
                  <a:cubicBezTo>
                    <a:pt x="147340" y="343547"/>
                    <a:pt x="159937" y="330969"/>
                    <a:pt x="175531" y="330969"/>
                  </a:cubicBezTo>
                  <a:lnTo>
                    <a:pt x="197576" y="330969"/>
                  </a:lnTo>
                  <a:cubicBezTo>
                    <a:pt x="203568" y="330969"/>
                    <a:pt x="210481" y="325524"/>
                    <a:pt x="212785" y="319158"/>
                  </a:cubicBezTo>
                  <a:cubicBezTo>
                    <a:pt x="214859" y="313252"/>
                    <a:pt x="217317" y="307347"/>
                    <a:pt x="220082" y="301671"/>
                  </a:cubicBezTo>
                  <a:cubicBezTo>
                    <a:pt x="223001" y="295612"/>
                    <a:pt x="221926" y="286946"/>
                    <a:pt x="217701" y="282727"/>
                  </a:cubicBezTo>
                  <a:lnTo>
                    <a:pt x="202031" y="267005"/>
                  </a:lnTo>
                  <a:cubicBezTo>
                    <a:pt x="196731" y="261713"/>
                    <a:pt x="193735" y="254657"/>
                    <a:pt x="193735" y="247141"/>
                  </a:cubicBezTo>
                  <a:cubicBezTo>
                    <a:pt x="193735" y="239624"/>
                    <a:pt x="196731" y="232492"/>
                    <a:pt x="202031" y="227200"/>
                  </a:cubicBezTo>
                  <a:lnTo>
                    <a:pt x="227533" y="201737"/>
                  </a:lnTo>
                  <a:cubicBezTo>
                    <a:pt x="232834" y="196445"/>
                    <a:pt x="239977" y="193530"/>
                    <a:pt x="247505" y="193530"/>
                  </a:cubicBezTo>
                  <a:cubicBezTo>
                    <a:pt x="255033" y="193530"/>
                    <a:pt x="262099" y="196445"/>
                    <a:pt x="267400" y="201737"/>
                  </a:cubicBezTo>
                  <a:lnTo>
                    <a:pt x="283070" y="217383"/>
                  </a:lnTo>
                  <a:cubicBezTo>
                    <a:pt x="285604" y="219913"/>
                    <a:pt x="289829" y="221447"/>
                    <a:pt x="294361" y="221447"/>
                  </a:cubicBezTo>
                  <a:cubicBezTo>
                    <a:pt x="297126" y="221447"/>
                    <a:pt x="299892" y="220834"/>
                    <a:pt x="302119" y="219760"/>
                  </a:cubicBezTo>
                  <a:cubicBezTo>
                    <a:pt x="307804" y="216999"/>
                    <a:pt x="313718" y="214545"/>
                    <a:pt x="319633" y="212474"/>
                  </a:cubicBezTo>
                  <a:cubicBezTo>
                    <a:pt x="326008" y="210173"/>
                    <a:pt x="331462" y="203270"/>
                    <a:pt x="331462" y="197288"/>
                  </a:cubicBezTo>
                  <a:lnTo>
                    <a:pt x="331462" y="175277"/>
                  </a:lnTo>
                  <a:cubicBezTo>
                    <a:pt x="331462" y="159707"/>
                    <a:pt x="344060" y="147129"/>
                    <a:pt x="359653" y="147129"/>
                  </a:cubicBezTo>
                  <a:close/>
                  <a:moveTo>
                    <a:pt x="119929" y="83135"/>
                  </a:moveTo>
                  <a:cubicBezTo>
                    <a:pt x="99723" y="83135"/>
                    <a:pt x="83282" y="99547"/>
                    <a:pt x="83282" y="119717"/>
                  </a:cubicBezTo>
                  <a:cubicBezTo>
                    <a:pt x="83282" y="139888"/>
                    <a:pt x="99723" y="156223"/>
                    <a:pt x="119929" y="156223"/>
                  </a:cubicBezTo>
                  <a:cubicBezTo>
                    <a:pt x="140135" y="156223"/>
                    <a:pt x="156499" y="139888"/>
                    <a:pt x="156499" y="119717"/>
                  </a:cubicBezTo>
                  <a:cubicBezTo>
                    <a:pt x="156499" y="99547"/>
                    <a:pt x="140135" y="83135"/>
                    <a:pt x="119929" y="83135"/>
                  </a:cubicBezTo>
                  <a:close/>
                  <a:moveTo>
                    <a:pt x="110863" y="0"/>
                  </a:moveTo>
                  <a:lnTo>
                    <a:pt x="128918" y="0"/>
                  </a:lnTo>
                  <a:cubicBezTo>
                    <a:pt x="139290" y="0"/>
                    <a:pt x="147741" y="8436"/>
                    <a:pt x="147741" y="18790"/>
                  </a:cubicBezTo>
                  <a:lnTo>
                    <a:pt x="147741" y="29834"/>
                  </a:lnTo>
                  <a:cubicBezTo>
                    <a:pt x="147741" y="30677"/>
                    <a:pt x="148970" y="32441"/>
                    <a:pt x="150507" y="32978"/>
                  </a:cubicBezTo>
                  <a:cubicBezTo>
                    <a:pt x="153580" y="34052"/>
                    <a:pt x="156730" y="35355"/>
                    <a:pt x="159726" y="36813"/>
                  </a:cubicBezTo>
                  <a:cubicBezTo>
                    <a:pt x="160187" y="37043"/>
                    <a:pt x="160878" y="37196"/>
                    <a:pt x="161570" y="37196"/>
                  </a:cubicBezTo>
                  <a:cubicBezTo>
                    <a:pt x="162799" y="37196"/>
                    <a:pt x="163644" y="36813"/>
                    <a:pt x="163875" y="36583"/>
                  </a:cubicBezTo>
                  <a:lnTo>
                    <a:pt x="171711" y="28683"/>
                  </a:lnTo>
                  <a:cubicBezTo>
                    <a:pt x="175245" y="25155"/>
                    <a:pt x="180009" y="23238"/>
                    <a:pt x="185002" y="23238"/>
                  </a:cubicBezTo>
                  <a:cubicBezTo>
                    <a:pt x="189996" y="23238"/>
                    <a:pt x="194760" y="25155"/>
                    <a:pt x="198294" y="28683"/>
                  </a:cubicBezTo>
                  <a:lnTo>
                    <a:pt x="211047" y="41414"/>
                  </a:lnTo>
                  <a:cubicBezTo>
                    <a:pt x="218346" y="48777"/>
                    <a:pt x="218346" y="60664"/>
                    <a:pt x="211047" y="67950"/>
                  </a:cubicBezTo>
                  <a:lnTo>
                    <a:pt x="203211" y="75849"/>
                  </a:lnTo>
                  <a:cubicBezTo>
                    <a:pt x="202596" y="76386"/>
                    <a:pt x="202212" y="78533"/>
                    <a:pt x="202903" y="79914"/>
                  </a:cubicBezTo>
                  <a:cubicBezTo>
                    <a:pt x="204363" y="82905"/>
                    <a:pt x="205669" y="86049"/>
                    <a:pt x="206822" y="89117"/>
                  </a:cubicBezTo>
                  <a:cubicBezTo>
                    <a:pt x="207359" y="90651"/>
                    <a:pt x="209127" y="91878"/>
                    <a:pt x="209972" y="91878"/>
                  </a:cubicBezTo>
                  <a:lnTo>
                    <a:pt x="220958" y="91878"/>
                  </a:lnTo>
                  <a:cubicBezTo>
                    <a:pt x="231330" y="91878"/>
                    <a:pt x="239781" y="100314"/>
                    <a:pt x="239781" y="110668"/>
                  </a:cubicBezTo>
                  <a:lnTo>
                    <a:pt x="239781" y="128691"/>
                  </a:lnTo>
                  <a:cubicBezTo>
                    <a:pt x="239781" y="139044"/>
                    <a:pt x="231330" y="147480"/>
                    <a:pt x="220958" y="147480"/>
                  </a:cubicBezTo>
                  <a:lnTo>
                    <a:pt x="209972" y="147480"/>
                  </a:lnTo>
                  <a:cubicBezTo>
                    <a:pt x="209127" y="147480"/>
                    <a:pt x="207359" y="148707"/>
                    <a:pt x="206822" y="150241"/>
                  </a:cubicBezTo>
                  <a:cubicBezTo>
                    <a:pt x="205669" y="153309"/>
                    <a:pt x="204363" y="156453"/>
                    <a:pt x="202903" y="159444"/>
                  </a:cubicBezTo>
                  <a:cubicBezTo>
                    <a:pt x="202212" y="160825"/>
                    <a:pt x="202596" y="162972"/>
                    <a:pt x="203211" y="163586"/>
                  </a:cubicBezTo>
                  <a:lnTo>
                    <a:pt x="211047" y="171408"/>
                  </a:lnTo>
                  <a:cubicBezTo>
                    <a:pt x="218346" y="178694"/>
                    <a:pt x="218346" y="190658"/>
                    <a:pt x="211047" y="197944"/>
                  </a:cubicBezTo>
                  <a:lnTo>
                    <a:pt x="198294" y="210675"/>
                  </a:lnTo>
                  <a:cubicBezTo>
                    <a:pt x="194760" y="214203"/>
                    <a:pt x="189996" y="216197"/>
                    <a:pt x="185002" y="216197"/>
                  </a:cubicBezTo>
                  <a:cubicBezTo>
                    <a:pt x="180009" y="216197"/>
                    <a:pt x="175245" y="214203"/>
                    <a:pt x="171711" y="210675"/>
                  </a:cubicBezTo>
                  <a:lnTo>
                    <a:pt x="163875" y="202852"/>
                  </a:lnTo>
                  <a:cubicBezTo>
                    <a:pt x="163644" y="202622"/>
                    <a:pt x="162799" y="202239"/>
                    <a:pt x="161570" y="202239"/>
                  </a:cubicBezTo>
                  <a:cubicBezTo>
                    <a:pt x="160878" y="202239"/>
                    <a:pt x="160187" y="202316"/>
                    <a:pt x="159726" y="202546"/>
                  </a:cubicBezTo>
                  <a:cubicBezTo>
                    <a:pt x="156730" y="204003"/>
                    <a:pt x="153580" y="205307"/>
                    <a:pt x="150507" y="206457"/>
                  </a:cubicBezTo>
                  <a:cubicBezTo>
                    <a:pt x="148970" y="206994"/>
                    <a:pt x="147741" y="208758"/>
                    <a:pt x="147741" y="209601"/>
                  </a:cubicBezTo>
                  <a:lnTo>
                    <a:pt x="147741" y="220568"/>
                  </a:lnTo>
                  <a:cubicBezTo>
                    <a:pt x="147741" y="230922"/>
                    <a:pt x="139290" y="239358"/>
                    <a:pt x="128918" y="239358"/>
                  </a:cubicBezTo>
                  <a:lnTo>
                    <a:pt x="110863" y="239358"/>
                  </a:lnTo>
                  <a:cubicBezTo>
                    <a:pt x="100491" y="239358"/>
                    <a:pt x="92117" y="230922"/>
                    <a:pt x="92117" y="220568"/>
                  </a:cubicBezTo>
                  <a:lnTo>
                    <a:pt x="92117" y="209601"/>
                  </a:lnTo>
                  <a:cubicBezTo>
                    <a:pt x="92117" y="208758"/>
                    <a:pt x="90811" y="206917"/>
                    <a:pt x="89274" y="206457"/>
                  </a:cubicBezTo>
                  <a:cubicBezTo>
                    <a:pt x="86201" y="205307"/>
                    <a:pt x="83051" y="204003"/>
                    <a:pt x="80055" y="202546"/>
                  </a:cubicBezTo>
                  <a:cubicBezTo>
                    <a:pt x="79594" y="202316"/>
                    <a:pt x="78903" y="202239"/>
                    <a:pt x="78211" y="202239"/>
                  </a:cubicBezTo>
                  <a:cubicBezTo>
                    <a:pt x="77059" y="202239"/>
                    <a:pt x="76214" y="202622"/>
                    <a:pt x="75983" y="202852"/>
                  </a:cubicBezTo>
                  <a:lnTo>
                    <a:pt x="68070" y="210675"/>
                  </a:lnTo>
                  <a:cubicBezTo>
                    <a:pt x="64536" y="214203"/>
                    <a:pt x="59849" y="216197"/>
                    <a:pt x="54779" y="216197"/>
                  </a:cubicBezTo>
                  <a:cubicBezTo>
                    <a:pt x="49785" y="216197"/>
                    <a:pt x="45021" y="214203"/>
                    <a:pt x="41487" y="210675"/>
                  </a:cubicBezTo>
                  <a:lnTo>
                    <a:pt x="28734" y="197944"/>
                  </a:lnTo>
                  <a:cubicBezTo>
                    <a:pt x="25200" y="194416"/>
                    <a:pt x="23279" y="189661"/>
                    <a:pt x="23279" y="184676"/>
                  </a:cubicBezTo>
                  <a:cubicBezTo>
                    <a:pt x="23279" y="179691"/>
                    <a:pt x="25200" y="174936"/>
                    <a:pt x="28734" y="171408"/>
                  </a:cubicBezTo>
                  <a:lnTo>
                    <a:pt x="36570" y="163586"/>
                  </a:lnTo>
                  <a:cubicBezTo>
                    <a:pt x="37185" y="162972"/>
                    <a:pt x="37569" y="160825"/>
                    <a:pt x="36878" y="159444"/>
                  </a:cubicBezTo>
                  <a:cubicBezTo>
                    <a:pt x="35418" y="156453"/>
                    <a:pt x="34112" y="153386"/>
                    <a:pt x="33036" y="150241"/>
                  </a:cubicBezTo>
                  <a:cubicBezTo>
                    <a:pt x="32498" y="148707"/>
                    <a:pt x="30654" y="147480"/>
                    <a:pt x="29886" y="147480"/>
                  </a:cubicBezTo>
                  <a:lnTo>
                    <a:pt x="18823" y="147480"/>
                  </a:lnTo>
                  <a:cubicBezTo>
                    <a:pt x="8451" y="147480"/>
                    <a:pt x="0" y="139044"/>
                    <a:pt x="0" y="128691"/>
                  </a:cubicBezTo>
                  <a:lnTo>
                    <a:pt x="0" y="110668"/>
                  </a:lnTo>
                  <a:cubicBezTo>
                    <a:pt x="0" y="100314"/>
                    <a:pt x="8451" y="91955"/>
                    <a:pt x="18823" y="91955"/>
                  </a:cubicBezTo>
                  <a:lnTo>
                    <a:pt x="29886" y="91955"/>
                  </a:lnTo>
                  <a:cubicBezTo>
                    <a:pt x="30654" y="91955"/>
                    <a:pt x="32498" y="90651"/>
                    <a:pt x="33036" y="89194"/>
                  </a:cubicBezTo>
                  <a:cubicBezTo>
                    <a:pt x="34112" y="86049"/>
                    <a:pt x="35418" y="82905"/>
                    <a:pt x="36878" y="79914"/>
                  </a:cubicBezTo>
                  <a:cubicBezTo>
                    <a:pt x="37569" y="78533"/>
                    <a:pt x="37185" y="76386"/>
                    <a:pt x="36570" y="75849"/>
                  </a:cubicBezTo>
                  <a:lnTo>
                    <a:pt x="28734" y="67950"/>
                  </a:lnTo>
                  <a:cubicBezTo>
                    <a:pt x="21435" y="60664"/>
                    <a:pt x="21435" y="48777"/>
                    <a:pt x="28734" y="41414"/>
                  </a:cubicBezTo>
                  <a:lnTo>
                    <a:pt x="41487" y="28683"/>
                  </a:lnTo>
                  <a:cubicBezTo>
                    <a:pt x="45021" y="25155"/>
                    <a:pt x="49785" y="23238"/>
                    <a:pt x="54779" y="23238"/>
                  </a:cubicBezTo>
                  <a:cubicBezTo>
                    <a:pt x="59849" y="23238"/>
                    <a:pt x="64536" y="25155"/>
                    <a:pt x="68070" y="28683"/>
                  </a:cubicBezTo>
                  <a:lnTo>
                    <a:pt x="75983" y="36583"/>
                  </a:lnTo>
                  <a:cubicBezTo>
                    <a:pt x="76214" y="36813"/>
                    <a:pt x="77059" y="37196"/>
                    <a:pt x="78211" y="37196"/>
                  </a:cubicBezTo>
                  <a:cubicBezTo>
                    <a:pt x="78903" y="37196"/>
                    <a:pt x="79594" y="37043"/>
                    <a:pt x="80055" y="36813"/>
                  </a:cubicBezTo>
                  <a:cubicBezTo>
                    <a:pt x="83051" y="35355"/>
                    <a:pt x="86201" y="34052"/>
                    <a:pt x="89351" y="32978"/>
                  </a:cubicBezTo>
                  <a:cubicBezTo>
                    <a:pt x="90811" y="32441"/>
                    <a:pt x="92117" y="30677"/>
                    <a:pt x="92117" y="29834"/>
                  </a:cubicBezTo>
                  <a:lnTo>
                    <a:pt x="92117" y="18790"/>
                  </a:lnTo>
                  <a:cubicBezTo>
                    <a:pt x="92117" y="8436"/>
                    <a:pt x="100491" y="0"/>
                    <a:pt x="110863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9" name="îŝľiḑé">
              <a:extLst>
                <a:ext uri="{FF2B5EF4-FFF2-40B4-BE49-F238E27FC236}">
                  <a16:creationId xmlns:a16="http://schemas.microsoft.com/office/drawing/2014/main" id="{1F2491A8-860D-4DC3-83E2-34A830191F8E}"/>
                </a:ext>
              </a:extLst>
            </p:cNvPr>
            <p:cNvGrpSpPr/>
            <p:nvPr/>
          </p:nvGrpSpPr>
          <p:grpSpPr>
            <a:xfrm>
              <a:off x="9388762" y="5082926"/>
              <a:ext cx="2130137" cy="1051174"/>
              <a:chOff x="9414803" y="4837152"/>
              <a:chExt cx="2130137" cy="1051174"/>
            </a:xfrm>
          </p:grpSpPr>
          <p:sp>
            <p:nvSpPr>
              <p:cNvPr id="27" name="íşľiḍê">
                <a:extLst>
                  <a:ext uri="{FF2B5EF4-FFF2-40B4-BE49-F238E27FC236}">
                    <a16:creationId xmlns:a16="http://schemas.microsoft.com/office/drawing/2014/main" id="{53C084BB-CF0B-471F-9009-3D061584AB8B}"/>
                  </a:ext>
                </a:extLst>
              </p:cNvPr>
              <p:cNvSpPr/>
              <p:nvPr/>
            </p:nvSpPr>
            <p:spPr bwMode="auto">
              <a:xfrm>
                <a:off x="9414803" y="5278956"/>
                <a:ext cx="2130137" cy="609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28" name="iṩlîḑe">
                <a:extLst>
                  <a:ext uri="{FF2B5EF4-FFF2-40B4-BE49-F238E27FC236}">
                    <a16:creationId xmlns:a16="http://schemas.microsoft.com/office/drawing/2014/main" id="{A3553F11-A43B-40C7-AB5D-652C6B9B1115}"/>
                  </a:ext>
                </a:extLst>
              </p:cNvPr>
              <p:cNvSpPr txBox="1"/>
              <p:nvPr/>
            </p:nvSpPr>
            <p:spPr bwMode="auto">
              <a:xfrm>
                <a:off x="9414804" y="4837152"/>
                <a:ext cx="1873315" cy="44180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</p:grp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FD432D4-2FEE-4495-BC7A-BF9320B2611D}"/>
                </a:ext>
              </a:extLst>
            </p:cNvPr>
            <p:cNvCxnSpPr/>
            <p:nvPr/>
          </p:nvCxnSpPr>
          <p:spPr>
            <a:xfrm>
              <a:off x="3897745" y="2452386"/>
              <a:ext cx="762115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9B82EC1-577A-4BCB-A864-CC3BE1AECCCA}"/>
                </a:ext>
              </a:extLst>
            </p:cNvPr>
            <p:cNvCxnSpPr/>
            <p:nvPr/>
          </p:nvCxnSpPr>
          <p:spPr>
            <a:xfrm>
              <a:off x="5670294" y="3732955"/>
              <a:ext cx="584860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D65AC0F-E12F-4438-A548-8ADAB3E47B8D}"/>
                </a:ext>
              </a:extLst>
            </p:cNvPr>
            <p:cNvCxnSpPr/>
            <p:nvPr/>
          </p:nvCxnSpPr>
          <p:spPr>
            <a:xfrm>
              <a:off x="7708322" y="5013524"/>
              <a:ext cx="381057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ïṧḷíḍè">
              <a:extLst>
                <a:ext uri="{FF2B5EF4-FFF2-40B4-BE49-F238E27FC236}">
                  <a16:creationId xmlns:a16="http://schemas.microsoft.com/office/drawing/2014/main" id="{31FF9E10-2E50-4C35-8D6A-CD2C4399430A}"/>
                </a:ext>
              </a:extLst>
            </p:cNvPr>
            <p:cNvSpPr txBox="1"/>
            <p:nvPr/>
          </p:nvSpPr>
          <p:spPr bwMode="auto">
            <a:xfrm>
              <a:off x="924630" y="1569883"/>
              <a:ext cx="2018443" cy="38014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  <p:sp>
          <p:nvSpPr>
            <p:cNvPr id="24" name="i$lîḍè">
              <a:extLst>
                <a:ext uri="{FF2B5EF4-FFF2-40B4-BE49-F238E27FC236}">
                  <a16:creationId xmlns:a16="http://schemas.microsoft.com/office/drawing/2014/main" id="{31FF9E10-2E50-4C35-8D6A-CD2C4399430A}"/>
                </a:ext>
              </a:extLst>
            </p:cNvPr>
            <p:cNvSpPr txBox="1"/>
            <p:nvPr/>
          </p:nvSpPr>
          <p:spPr bwMode="auto">
            <a:xfrm>
              <a:off x="1806703" y="2850452"/>
              <a:ext cx="2018443" cy="38014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  <p:sp>
          <p:nvSpPr>
            <p:cNvPr id="25" name="îšḻîḍe">
              <a:extLst>
                <a:ext uri="{FF2B5EF4-FFF2-40B4-BE49-F238E27FC236}">
                  <a16:creationId xmlns:a16="http://schemas.microsoft.com/office/drawing/2014/main" id="{31FF9E10-2E50-4C35-8D6A-CD2C4399430A}"/>
                </a:ext>
              </a:extLst>
            </p:cNvPr>
            <p:cNvSpPr txBox="1"/>
            <p:nvPr/>
          </p:nvSpPr>
          <p:spPr bwMode="auto">
            <a:xfrm>
              <a:off x="2790376" y="4131021"/>
              <a:ext cx="2018443" cy="38014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  <p:sp>
          <p:nvSpPr>
            <p:cNvPr id="26" name="ïşḻiḍè">
              <a:extLst>
                <a:ext uri="{FF2B5EF4-FFF2-40B4-BE49-F238E27FC236}">
                  <a16:creationId xmlns:a16="http://schemas.microsoft.com/office/drawing/2014/main" id="{31FF9E10-2E50-4C35-8D6A-CD2C4399430A}"/>
                </a:ext>
              </a:extLst>
            </p:cNvPr>
            <p:cNvSpPr txBox="1"/>
            <p:nvPr/>
          </p:nvSpPr>
          <p:spPr bwMode="auto">
            <a:xfrm>
              <a:off x="3714012" y="5321001"/>
              <a:ext cx="2018443" cy="38014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A1E19E9-F587-44FF-B8A4-64C2EF42277A}"/>
              </a:ext>
            </a:extLst>
          </p:cNvPr>
          <p:cNvGrpSpPr/>
          <p:nvPr/>
        </p:nvGrpSpPr>
        <p:grpSpPr>
          <a:xfrm>
            <a:off x="629320" y="484330"/>
            <a:ext cx="5232400" cy="736120"/>
            <a:chOff x="3479801" y="932565"/>
            <a:chExt cx="5232400" cy="736120"/>
          </a:xfrm>
        </p:grpSpPr>
        <p:sp>
          <p:nvSpPr>
            <p:cNvPr id="36" name="îṥļíḓè">
              <a:extLst>
                <a:ext uri="{FF2B5EF4-FFF2-40B4-BE49-F238E27FC236}">
                  <a16:creationId xmlns:a16="http://schemas.microsoft.com/office/drawing/2014/main" id="{92BDE96B-43F0-4574-963A-4C8541DDBD9E}"/>
                </a:ext>
              </a:extLst>
            </p:cNvPr>
            <p:cNvSpPr txBox="1"/>
            <p:nvPr/>
          </p:nvSpPr>
          <p:spPr>
            <a:xfrm>
              <a:off x="3479801" y="1091382"/>
              <a:ext cx="5232400" cy="57730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txBody>
            <a:bodyPr wrap="square" lIns="91440" tIns="45720" rIns="91440" bIns="45720" anchor="b" anchorCtr="0">
              <a:normAutofit lnSpcReduction="10000"/>
            </a:bodyPr>
            <a:lstStyle/>
            <a:p>
              <a:pPr algn="ctr">
                <a:buSzPct val="25000"/>
              </a:pPr>
              <a:r>
                <a:rPr lang="zh-CN" altLang="en-US" sz="3200" b="1" dirty="0">
                  <a:solidFill>
                    <a:schemeClr val="bg1"/>
                  </a:solidFill>
                </a:rPr>
                <a:t>此处输入标题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70D2CD0A-392D-4564-A310-467827504324}"/>
                </a:ext>
              </a:extLst>
            </p:cNvPr>
            <p:cNvSpPr/>
            <p:nvPr/>
          </p:nvSpPr>
          <p:spPr>
            <a:xfrm rot="5400000">
              <a:off x="4167539" y="1003813"/>
              <a:ext cx="706328" cy="5638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6446584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423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8F9A4E9-C7F3-4E57-831A-A53EDA4462B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737434"/>
            <a:ext cx="10858500" cy="4624451"/>
            <a:chOff x="660400" y="1527884"/>
            <a:chExt cx="10858500" cy="4624451"/>
          </a:xfrm>
        </p:grpSpPr>
        <p:sp>
          <p:nvSpPr>
            <p:cNvPr id="4" name="iṩ1iḓé">
              <a:extLst>
                <a:ext uri="{FF2B5EF4-FFF2-40B4-BE49-F238E27FC236}">
                  <a16:creationId xmlns:a16="http://schemas.microsoft.com/office/drawing/2014/main" id="{69FB6DEA-28A6-417E-BE16-E481494F74F4}"/>
                </a:ext>
              </a:extLst>
            </p:cNvPr>
            <p:cNvSpPr/>
            <p:nvPr/>
          </p:nvSpPr>
          <p:spPr>
            <a:xfrm>
              <a:off x="4660305" y="2261275"/>
              <a:ext cx="2759670" cy="2759670"/>
            </a:xfrm>
            <a:prstGeom prst="diamond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D1DADD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377"/>
              <a:endParaRPr lang="zh-CN" altLang="en-US"/>
            </a:p>
          </p:txBody>
        </p:sp>
        <p:sp>
          <p:nvSpPr>
            <p:cNvPr id="5" name="iṧlíḑé">
              <a:extLst>
                <a:ext uri="{FF2B5EF4-FFF2-40B4-BE49-F238E27FC236}">
                  <a16:creationId xmlns:a16="http://schemas.microsoft.com/office/drawing/2014/main" id="{1A35CC4F-BD4A-4E3E-9D15-27025985B067}"/>
                </a:ext>
              </a:extLst>
            </p:cNvPr>
            <p:cNvSpPr/>
            <p:nvPr/>
          </p:nvSpPr>
          <p:spPr>
            <a:xfrm>
              <a:off x="3780780" y="2054474"/>
              <a:ext cx="2170511" cy="1444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" y="0"/>
                  </a:moveTo>
                  <a:lnTo>
                    <a:pt x="0" y="72"/>
                  </a:lnTo>
                  <a:lnTo>
                    <a:pt x="14199" y="19971"/>
                  </a:lnTo>
                  <a:lnTo>
                    <a:pt x="13033" y="21600"/>
                  </a:lnTo>
                  <a:lnTo>
                    <a:pt x="13089" y="21594"/>
                  </a:lnTo>
                  <a:lnTo>
                    <a:pt x="13087" y="21597"/>
                  </a:lnTo>
                  <a:lnTo>
                    <a:pt x="13085" y="21600"/>
                  </a:lnTo>
                  <a:lnTo>
                    <a:pt x="21600" y="21600"/>
                  </a:lnTo>
                  <a:lnTo>
                    <a:pt x="21600" y="9603"/>
                  </a:lnTo>
                  <a:lnTo>
                    <a:pt x="20439" y="11232"/>
                  </a:lnTo>
                  <a:lnTo>
                    <a:pt x="12425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40" tIns="45720" rIns="91440" bIns="45720" numCol="1" anchor="t">
              <a:normAutofit/>
            </a:bodyPr>
            <a:lstStyle/>
            <a:p>
              <a:endParaRPr/>
            </a:p>
          </p:txBody>
        </p:sp>
        <p:sp>
          <p:nvSpPr>
            <p:cNvPr id="6" name="îşḻîďé">
              <a:extLst>
                <a:ext uri="{FF2B5EF4-FFF2-40B4-BE49-F238E27FC236}">
                  <a16:creationId xmlns:a16="http://schemas.microsoft.com/office/drawing/2014/main" id="{D97BF3F6-EE70-4B9D-9E59-9B356DD5C77F}"/>
                </a:ext>
              </a:extLst>
            </p:cNvPr>
            <p:cNvSpPr/>
            <p:nvPr/>
          </p:nvSpPr>
          <p:spPr>
            <a:xfrm rot="2700000">
              <a:off x="4381000" y="2596644"/>
              <a:ext cx="1547019" cy="360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xmlns:a14="http://schemas.microsoft.com/office/drawing/2010/main" val="1"/>
              </a:ext>
            </a:extLst>
          </p:spPr>
          <p:txBody>
            <a:bodyPr wrap="square" lIns="91440" tIns="45720" rIns="91440" bIns="45720" numCol="1" anchor="ctr">
              <a:normAutofit fontScale="92500"/>
            </a:bodyPr>
            <a:lstStyle>
              <a:lvl1pPr defTabSz="584200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FFFFFF"/>
                  </a:solidFill>
                </a:defRPr>
              </a:lvl1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800" b="1" dirty="0"/>
                <a:t>此处输入标题</a:t>
              </a:r>
              <a:endParaRPr lang="en-US" altLang="zh-CN" sz="1800" b="1" dirty="0"/>
            </a:p>
          </p:txBody>
        </p:sp>
        <p:sp>
          <p:nvSpPr>
            <p:cNvPr id="7" name="íṣḻïdé">
              <a:extLst>
                <a:ext uri="{FF2B5EF4-FFF2-40B4-BE49-F238E27FC236}">
                  <a16:creationId xmlns:a16="http://schemas.microsoft.com/office/drawing/2014/main" id="{E86E5D60-BBDB-424C-BA7D-B01674DE9C92}"/>
                </a:ext>
              </a:extLst>
            </p:cNvPr>
            <p:cNvSpPr/>
            <p:nvPr/>
          </p:nvSpPr>
          <p:spPr>
            <a:xfrm>
              <a:off x="6272828" y="1969689"/>
              <a:ext cx="2151394" cy="154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49" y="0"/>
                  </a:moveTo>
                  <a:lnTo>
                    <a:pt x="21600" y="72"/>
                  </a:lnTo>
                  <a:lnTo>
                    <a:pt x="7401" y="19971"/>
                  </a:lnTo>
                  <a:lnTo>
                    <a:pt x="8567" y="21600"/>
                  </a:lnTo>
                  <a:lnTo>
                    <a:pt x="8511" y="21594"/>
                  </a:lnTo>
                  <a:lnTo>
                    <a:pt x="8513" y="21597"/>
                  </a:lnTo>
                  <a:lnTo>
                    <a:pt x="8515" y="21600"/>
                  </a:lnTo>
                  <a:lnTo>
                    <a:pt x="0" y="21600"/>
                  </a:lnTo>
                  <a:lnTo>
                    <a:pt x="0" y="9603"/>
                  </a:lnTo>
                  <a:lnTo>
                    <a:pt x="1161" y="11232"/>
                  </a:lnTo>
                  <a:lnTo>
                    <a:pt x="9175" y="0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40" tIns="45720" rIns="91440" bIns="45720" numCol="1" anchor="t">
              <a:normAutofit/>
            </a:bodyPr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iṥļíḋé">
              <a:extLst>
                <a:ext uri="{FF2B5EF4-FFF2-40B4-BE49-F238E27FC236}">
                  <a16:creationId xmlns:a16="http://schemas.microsoft.com/office/drawing/2014/main" id="{CD6F8003-9A4D-459C-8509-3E63BF725B0A}"/>
                </a:ext>
              </a:extLst>
            </p:cNvPr>
            <p:cNvSpPr/>
            <p:nvPr/>
          </p:nvSpPr>
          <p:spPr>
            <a:xfrm rot="18900000">
              <a:off x="6241547" y="2550626"/>
              <a:ext cx="1642320" cy="360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xmlns:a14="http://schemas.microsoft.com/office/drawing/2010/main" val="1"/>
              </a:ext>
            </a:extLst>
          </p:spPr>
          <p:txBody>
            <a:bodyPr wrap="square" lIns="91440" tIns="45720" rIns="91440" bIns="45720" numCol="1" anchor="ctr">
              <a:normAutofit lnSpcReduction="10000"/>
            </a:bodyPr>
            <a:lstStyle>
              <a:lvl1pPr defTabSz="584200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FFFFFF"/>
                  </a:solidFill>
                </a:defRPr>
              </a:lvl1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此处输入标题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ïšľidé">
              <a:extLst>
                <a:ext uri="{FF2B5EF4-FFF2-40B4-BE49-F238E27FC236}">
                  <a16:creationId xmlns:a16="http://schemas.microsoft.com/office/drawing/2014/main" id="{2688B903-829C-4F08-98EF-7D49813F1388}"/>
                </a:ext>
              </a:extLst>
            </p:cNvPr>
            <p:cNvSpPr/>
            <p:nvPr/>
          </p:nvSpPr>
          <p:spPr>
            <a:xfrm>
              <a:off x="3755079" y="3747690"/>
              <a:ext cx="2151395" cy="154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" y="21600"/>
                  </a:moveTo>
                  <a:lnTo>
                    <a:pt x="0" y="21528"/>
                  </a:lnTo>
                  <a:lnTo>
                    <a:pt x="14199" y="1629"/>
                  </a:lnTo>
                  <a:lnTo>
                    <a:pt x="13033" y="0"/>
                  </a:lnTo>
                  <a:lnTo>
                    <a:pt x="13089" y="6"/>
                  </a:lnTo>
                  <a:lnTo>
                    <a:pt x="13087" y="3"/>
                  </a:lnTo>
                  <a:lnTo>
                    <a:pt x="13085" y="0"/>
                  </a:lnTo>
                  <a:lnTo>
                    <a:pt x="21600" y="0"/>
                  </a:lnTo>
                  <a:lnTo>
                    <a:pt x="21600" y="11997"/>
                  </a:lnTo>
                  <a:lnTo>
                    <a:pt x="20439" y="10368"/>
                  </a:lnTo>
                  <a:lnTo>
                    <a:pt x="12425" y="21600"/>
                  </a:lnTo>
                  <a:lnTo>
                    <a:pt x="51" y="216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40" tIns="45720" rIns="91440" bIns="45720" numCol="1" anchor="t">
              <a:normAutofit/>
            </a:bodyPr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íṥlíḑe">
              <a:extLst>
                <a:ext uri="{FF2B5EF4-FFF2-40B4-BE49-F238E27FC236}">
                  <a16:creationId xmlns:a16="http://schemas.microsoft.com/office/drawing/2014/main" id="{8AC66027-6971-466F-B5ED-BD6320422298}"/>
                </a:ext>
              </a:extLst>
            </p:cNvPr>
            <p:cNvSpPr/>
            <p:nvPr/>
          </p:nvSpPr>
          <p:spPr>
            <a:xfrm rot="18900000">
              <a:off x="4296416" y="4341200"/>
              <a:ext cx="1642319" cy="360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xmlns:a14="http://schemas.microsoft.com/office/drawing/2010/main" val="1"/>
              </a:ext>
            </a:extLst>
          </p:spPr>
          <p:txBody>
            <a:bodyPr wrap="square" lIns="91440" tIns="45720" rIns="91440" bIns="45720" numCol="1" anchor="ctr">
              <a:normAutofit lnSpcReduction="10000"/>
            </a:bodyPr>
            <a:lstStyle>
              <a:lvl1pPr defTabSz="584200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FFFFFF"/>
                  </a:solidFill>
                </a:defRPr>
              </a:lvl1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此处输入标题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îslíḑè">
              <a:extLst>
                <a:ext uri="{FF2B5EF4-FFF2-40B4-BE49-F238E27FC236}">
                  <a16:creationId xmlns:a16="http://schemas.microsoft.com/office/drawing/2014/main" id="{A51968B6-0ABA-41EA-A459-13ACE5F31DBA}"/>
                </a:ext>
              </a:extLst>
            </p:cNvPr>
            <p:cNvSpPr/>
            <p:nvPr/>
          </p:nvSpPr>
          <p:spPr>
            <a:xfrm>
              <a:off x="6228011" y="3765510"/>
              <a:ext cx="2170510" cy="1444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49" y="21600"/>
                  </a:moveTo>
                  <a:lnTo>
                    <a:pt x="21600" y="21528"/>
                  </a:lnTo>
                  <a:lnTo>
                    <a:pt x="7401" y="1629"/>
                  </a:lnTo>
                  <a:lnTo>
                    <a:pt x="8567" y="0"/>
                  </a:lnTo>
                  <a:lnTo>
                    <a:pt x="8511" y="6"/>
                  </a:lnTo>
                  <a:lnTo>
                    <a:pt x="8513" y="3"/>
                  </a:lnTo>
                  <a:lnTo>
                    <a:pt x="8515" y="0"/>
                  </a:lnTo>
                  <a:lnTo>
                    <a:pt x="0" y="0"/>
                  </a:lnTo>
                  <a:lnTo>
                    <a:pt x="0" y="11997"/>
                  </a:lnTo>
                  <a:lnTo>
                    <a:pt x="1161" y="10368"/>
                  </a:lnTo>
                  <a:lnTo>
                    <a:pt x="9175" y="21600"/>
                  </a:lnTo>
                  <a:lnTo>
                    <a:pt x="21549" y="21600"/>
                  </a:ln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40" tIns="45720" rIns="91440" bIns="45720" numCol="1" anchor="t">
              <a:normAutofit/>
            </a:bodyPr>
            <a:lstStyle/>
            <a:p>
              <a:endParaRPr/>
            </a:p>
          </p:txBody>
        </p:sp>
        <p:sp>
          <p:nvSpPr>
            <p:cNvPr id="12" name="îSḷïḓê">
              <a:extLst>
                <a:ext uri="{FF2B5EF4-FFF2-40B4-BE49-F238E27FC236}">
                  <a16:creationId xmlns:a16="http://schemas.microsoft.com/office/drawing/2014/main" id="{5E28A1E7-4952-4275-A274-EE8E50BB0D49}"/>
                </a:ext>
              </a:extLst>
            </p:cNvPr>
            <p:cNvSpPr/>
            <p:nvPr/>
          </p:nvSpPr>
          <p:spPr>
            <a:xfrm rot="2700000">
              <a:off x="6250493" y="4307507"/>
              <a:ext cx="1547019" cy="360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xmlns:a14="http://schemas.microsoft.com/office/drawing/2010/main" val="1"/>
              </a:ext>
            </a:extLst>
          </p:spPr>
          <p:txBody>
            <a:bodyPr wrap="square" lIns="91440" tIns="45720" rIns="91440" bIns="45720" numCol="1" anchor="ctr">
              <a:normAutofit fontScale="92500"/>
            </a:bodyPr>
            <a:lstStyle>
              <a:lvl1pPr defTabSz="584200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FFFFFF"/>
                  </a:solidFill>
                </a:defRPr>
              </a:lvl1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此处输入标题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D4E3B58-02CB-47E4-88C0-3CACC2C45F67}"/>
                </a:ext>
              </a:extLst>
            </p:cNvPr>
            <p:cNvCxnSpPr/>
            <p:nvPr/>
          </p:nvCxnSpPr>
          <p:spPr>
            <a:xfrm>
              <a:off x="8398521" y="1969689"/>
              <a:ext cx="3120379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5482419-C86D-453D-AD11-FC8F7E5F0D68}"/>
                </a:ext>
              </a:extLst>
            </p:cNvPr>
            <p:cNvCxnSpPr/>
            <p:nvPr/>
          </p:nvCxnSpPr>
          <p:spPr>
            <a:xfrm flipH="1">
              <a:off x="660400" y="2054474"/>
              <a:ext cx="312038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C3F5991-4DFC-4507-AC94-A918D4A6A91D}"/>
                </a:ext>
              </a:extLst>
            </p:cNvPr>
            <p:cNvCxnSpPr/>
            <p:nvPr/>
          </p:nvCxnSpPr>
          <p:spPr>
            <a:xfrm flipH="1">
              <a:off x="660400" y="5285379"/>
              <a:ext cx="3094679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216CA2B-3F94-4929-9981-E45A816C3CAA}"/>
                </a:ext>
              </a:extLst>
            </p:cNvPr>
            <p:cNvCxnSpPr/>
            <p:nvPr/>
          </p:nvCxnSpPr>
          <p:spPr>
            <a:xfrm>
              <a:off x="8398521" y="5200595"/>
              <a:ext cx="3120379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î$ľîde">
              <a:extLst>
                <a:ext uri="{FF2B5EF4-FFF2-40B4-BE49-F238E27FC236}">
                  <a16:creationId xmlns:a16="http://schemas.microsoft.com/office/drawing/2014/main" id="{6A113BC4-BAFA-4A34-8C2E-A25BA65C8921}"/>
                </a:ext>
              </a:extLst>
            </p:cNvPr>
            <p:cNvSpPr txBox="1"/>
            <p:nvPr/>
          </p:nvSpPr>
          <p:spPr bwMode="auto">
            <a:xfrm>
              <a:off x="8372819" y="4759329"/>
              <a:ext cx="312037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  <p:sp>
          <p:nvSpPr>
            <p:cNvPr id="18" name="işļîḍé">
              <a:extLst>
                <a:ext uri="{FF2B5EF4-FFF2-40B4-BE49-F238E27FC236}">
                  <a16:creationId xmlns:a16="http://schemas.microsoft.com/office/drawing/2014/main" id="{DB82AEBA-7C93-40BF-9E16-63DEF0D64328}"/>
                </a:ext>
              </a:extLst>
            </p:cNvPr>
            <p:cNvSpPr/>
            <p:nvPr/>
          </p:nvSpPr>
          <p:spPr bwMode="auto">
            <a:xfrm>
              <a:off x="8372819" y="5201135"/>
              <a:ext cx="3120379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……</a:t>
              </a:r>
            </a:p>
          </p:txBody>
        </p:sp>
        <p:sp>
          <p:nvSpPr>
            <p:cNvPr id="19" name="iṥḻíḋè">
              <a:extLst>
                <a:ext uri="{FF2B5EF4-FFF2-40B4-BE49-F238E27FC236}">
                  <a16:creationId xmlns:a16="http://schemas.microsoft.com/office/drawing/2014/main" id="{6A113BC4-BAFA-4A34-8C2E-A25BA65C8921}"/>
                </a:ext>
              </a:extLst>
            </p:cNvPr>
            <p:cNvSpPr txBox="1"/>
            <p:nvPr/>
          </p:nvSpPr>
          <p:spPr bwMode="auto">
            <a:xfrm>
              <a:off x="8398521" y="1527884"/>
              <a:ext cx="312037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  <p:sp>
          <p:nvSpPr>
            <p:cNvPr id="20" name="íS1ïḋê">
              <a:extLst>
                <a:ext uri="{FF2B5EF4-FFF2-40B4-BE49-F238E27FC236}">
                  <a16:creationId xmlns:a16="http://schemas.microsoft.com/office/drawing/2014/main" id="{DB82AEBA-7C93-40BF-9E16-63DEF0D64328}"/>
                </a:ext>
              </a:extLst>
            </p:cNvPr>
            <p:cNvSpPr/>
            <p:nvPr/>
          </p:nvSpPr>
          <p:spPr bwMode="auto">
            <a:xfrm>
              <a:off x="8398521" y="1969690"/>
              <a:ext cx="3120379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……</a:t>
              </a:r>
            </a:p>
          </p:txBody>
        </p:sp>
        <p:sp>
          <p:nvSpPr>
            <p:cNvPr id="21" name="íṧḻiḑe">
              <a:extLst>
                <a:ext uri="{FF2B5EF4-FFF2-40B4-BE49-F238E27FC236}">
                  <a16:creationId xmlns:a16="http://schemas.microsoft.com/office/drawing/2014/main" id="{6A113BC4-BAFA-4A34-8C2E-A25BA65C8921}"/>
                </a:ext>
              </a:extLst>
            </p:cNvPr>
            <p:cNvSpPr txBox="1"/>
            <p:nvPr/>
          </p:nvSpPr>
          <p:spPr bwMode="auto">
            <a:xfrm>
              <a:off x="673250" y="1612668"/>
              <a:ext cx="312037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  <p:sp>
          <p:nvSpPr>
            <p:cNvPr id="22" name="ïş1îḑê">
              <a:extLst>
                <a:ext uri="{FF2B5EF4-FFF2-40B4-BE49-F238E27FC236}">
                  <a16:creationId xmlns:a16="http://schemas.microsoft.com/office/drawing/2014/main" id="{DB82AEBA-7C93-40BF-9E16-63DEF0D64328}"/>
                </a:ext>
              </a:extLst>
            </p:cNvPr>
            <p:cNvSpPr/>
            <p:nvPr/>
          </p:nvSpPr>
          <p:spPr bwMode="auto">
            <a:xfrm>
              <a:off x="673250" y="2054474"/>
              <a:ext cx="3120379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……</a:t>
              </a:r>
            </a:p>
          </p:txBody>
        </p:sp>
        <p:sp>
          <p:nvSpPr>
            <p:cNvPr id="23" name="íšļiḋé">
              <a:extLst>
                <a:ext uri="{FF2B5EF4-FFF2-40B4-BE49-F238E27FC236}">
                  <a16:creationId xmlns:a16="http://schemas.microsoft.com/office/drawing/2014/main" id="{6A113BC4-BAFA-4A34-8C2E-A25BA65C8921}"/>
                </a:ext>
              </a:extLst>
            </p:cNvPr>
            <p:cNvSpPr txBox="1"/>
            <p:nvPr/>
          </p:nvSpPr>
          <p:spPr bwMode="auto">
            <a:xfrm>
              <a:off x="660400" y="4843574"/>
              <a:ext cx="312037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  <p:sp>
          <p:nvSpPr>
            <p:cNvPr id="24" name="îsḷîḋe">
              <a:extLst>
                <a:ext uri="{FF2B5EF4-FFF2-40B4-BE49-F238E27FC236}">
                  <a16:creationId xmlns:a16="http://schemas.microsoft.com/office/drawing/2014/main" id="{DB82AEBA-7C93-40BF-9E16-63DEF0D64328}"/>
                </a:ext>
              </a:extLst>
            </p:cNvPr>
            <p:cNvSpPr/>
            <p:nvPr/>
          </p:nvSpPr>
          <p:spPr bwMode="auto">
            <a:xfrm>
              <a:off x="660400" y="5285380"/>
              <a:ext cx="3120379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……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277A975-C12B-4440-AFCB-81574A71DA40}"/>
              </a:ext>
            </a:extLst>
          </p:cNvPr>
          <p:cNvGrpSpPr/>
          <p:nvPr/>
        </p:nvGrpSpPr>
        <p:grpSpPr>
          <a:xfrm>
            <a:off x="3479801" y="589665"/>
            <a:ext cx="5232400" cy="736120"/>
            <a:chOff x="3479801" y="932565"/>
            <a:chExt cx="5232400" cy="736120"/>
          </a:xfrm>
        </p:grpSpPr>
        <p:sp>
          <p:nvSpPr>
            <p:cNvPr id="26" name="îṥļíḓè">
              <a:extLst>
                <a:ext uri="{FF2B5EF4-FFF2-40B4-BE49-F238E27FC236}">
                  <a16:creationId xmlns:a16="http://schemas.microsoft.com/office/drawing/2014/main" id="{A7631799-4E14-4F5A-9362-EFD4B3290046}"/>
                </a:ext>
              </a:extLst>
            </p:cNvPr>
            <p:cNvSpPr txBox="1"/>
            <p:nvPr/>
          </p:nvSpPr>
          <p:spPr>
            <a:xfrm>
              <a:off x="3479801" y="1091382"/>
              <a:ext cx="5232400" cy="57730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txBody>
            <a:bodyPr wrap="square" lIns="91440" tIns="45720" rIns="91440" bIns="45720" anchor="b" anchorCtr="0">
              <a:normAutofit lnSpcReduction="10000"/>
            </a:bodyPr>
            <a:lstStyle/>
            <a:p>
              <a:pPr algn="ctr">
                <a:buSzPct val="25000"/>
              </a:pPr>
              <a:r>
                <a:rPr lang="zh-CN" altLang="en-US" sz="3200" b="1" dirty="0">
                  <a:solidFill>
                    <a:schemeClr val="bg1"/>
                  </a:solidFill>
                </a:rPr>
                <a:t>此处输入标题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71A5C0AC-82BF-48B6-BBBB-670C22E550FB}"/>
                </a:ext>
              </a:extLst>
            </p:cNvPr>
            <p:cNvSpPr/>
            <p:nvPr/>
          </p:nvSpPr>
          <p:spPr>
            <a:xfrm rot="5400000">
              <a:off x="4167539" y="1003813"/>
              <a:ext cx="706328" cy="5638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1204288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421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2ADEF72-0C7E-45EF-8D76-0E16DCBAE06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5199" y="635000"/>
            <a:ext cx="11531601" cy="5036263"/>
            <a:chOff x="660399" y="1130300"/>
            <a:chExt cx="11531601" cy="5036263"/>
          </a:xfrm>
        </p:grpSpPr>
        <p:grpSp>
          <p:nvGrpSpPr>
            <p:cNvPr id="4" name="íšḻïḋê">
              <a:extLst>
                <a:ext uri="{FF2B5EF4-FFF2-40B4-BE49-F238E27FC236}">
                  <a16:creationId xmlns:a16="http://schemas.microsoft.com/office/drawing/2014/main" id="{E1885D95-D050-4BD4-B5A8-E3DC33AA374B}"/>
                </a:ext>
              </a:extLst>
            </p:cNvPr>
            <p:cNvGrpSpPr/>
            <p:nvPr/>
          </p:nvGrpSpPr>
          <p:grpSpPr>
            <a:xfrm>
              <a:off x="1433022" y="1799933"/>
              <a:ext cx="614852" cy="614850"/>
              <a:chOff x="1433022" y="1799933"/>
              <a:chExt cx="614852" cy="614850"/>
            </a:xfrm>
          </p:grpSpPr>
          <p:sp>
            <p:nvSpPr>
              <p:cNvPr id="31" name="îṡḻíḓé">
                <a:extLst>
                  <a:ext uri="{FF2B5EF4-FFF2-40B4-BE49-F238E27FC236}">
                    <a16:creationId xmlns:a16="http://schemas.microsoft.com/office/drawing/2014/main" id="{FCEDEA57-F0E2-4438-8519-15978DEAA18E}"/>
                  </a:ext>
                </a:extLst>
              </p:cNvPr>
              <p:cNvSpPr/>
              <p:nvPr/>
            </p:nvSpPr>
            <p:spPr bwMode="auto">
              <a:xfrm flipH="1">
                <a:off x="1433022" y="1799933"/>
                <a:ext cx="614852" cy="61485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95000"/>
                  </a:schemeClr>
                </a:solidFill>
              </a:ln>
              <a:effectLst/>
              <a:extLst/>
            </p:spPr>
            <p:txBody>
              <a:bodyPr wrap="square" lIns="91440" tIns="45720" rIns="91440" bIns="45720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2" name="ïŝ1íḋe">
                <a:extLst>
                  <a:ext uri="{FF2B5EF4-FFF2-40B4-BE49-F238E27FC236}">
                    <a16:creationId xmlns:a16="http://schemas.microsoft.com/office/drawing/2014/main" id="{7A7E045A-CC23-45EE-A5B7-679B4FBF3F95}"/>
                  </a:ext>
                </a:extLst>
              </p:cNvPr>
              <p:cNvSpPr/>
              <p:nvPr/>
            </p:nvSpPr>
            <p:spPr bwMode="auto">
              <a:xfrm flipH="1">
                <a:off x="1622248" y="1993534"/>
                <a:ext cx="236385" cy="227648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62500" lnSpcReduction="20000"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" name="iSľíḓè">
              <a:extLst>
                <a:ext uri="{FF2B5EF4-FFF2-40B4-BE49-F238E27FC236}">
                  <a16:creationId xmlns:a16="http://schemas.microsoft.com/office/drawing/2014/main" id="{FCEDEA57-F0E2-4438-8519-15978DEAA18E}"/>
                </a:ext>
              </a:extLst>
            </p:cNvPr>
            <p:cNvSpPr/>
            <p:nvPr/>
          </p:nvSpPr>
          <p:spPr bwMode="auto">
            <a:xfrm flipH="1">
              <a:off x="3593291" y="2968469"/>
              <a:ext cx="614852" cy="61485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square" lIns="91440" tIns="45720" rIns="91440" bIns="45720">
              <a:normAutofit fontScale="850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3200"/>
            </a:p>
          </p:txBody>
        </p:sp>
        <p:sp>
          <p:nvSpPr>
            <p:cNvPr id="6" name="îṣḻiďè">
              <a:extLst>
                <a:ext uri="{FF2B5EF4-FFF2-40B4-BE49-F238E27FC236}">
                  <a16:creationId xmlns:a16="http://schemas.microsoft.com/office/drawing/2014/main" id="{7A7E045A-CC23-45EE-A5B7-679B4FBF3F95}"/>
                </a:ext>
              </a:extLst>
            </p:cNvPr>
            <p:cNvSpPr/>
            <p:nvPr/>
          </p:nvSpPr>
          <p:spPr bwMode="auto">
            <a:xfrm flipH="1">
              <a:off x="3782518" y="3157883"/>
              <a:ext cx="236384" cy="236022"/>
            </a:xfrm>
            <a:custGeom>
              <a:avLst/>
              <a:gdLst>
                <a:gd name="connsiteX0" fmla="*/ 519000 w 607639"/>
                <a:gd name="connsiteY0" fmla="*/ 379197 h 606708"/>
                <a:gd name="connsiteX1" fmla="*/ 455724 w 607639"/>
                <a:gd name="connsiteY1" fmla="*/ 442384 h 606708"/>
                <a:gd name="connsiteX2" fmla="*/ 455724 w 607639"/>
                <a:gd name="connsiteY2" fmla="*/ 518192 h 606708"/>
                <a:gd name="connsiteX3" fmla="*/ 468361 w 607639"/>
                <a:gd name="connsiteY3" fmla="*/ 530812 h 606708"/>
                <a:gd name="connsiteX4" fmla="*/ 569638 w 607639"/>
                <a:gd name="connsiteY4" fmla="*/ 530812 h 606708"/>
                <a:gd name="connsiteX5" fmla="*/ 582275 w 607639"/>
                <a:gd name="connsiteY5" fmla="*/ 518192 h 606708"/>
                <a:gd name="connsiteX6" fmla="*/ 582275 w 607639"/>
                <a:gd name="connsiteY6" fmla="*/ 442384 h 606708"/>
                <a:gd name="connsiteX7" fmla="*/ 519000 w 607639"/>
                <a:gd name="connsiteY7" fmla="*/ 379197 h 606708"/>
                <a:gd name="connsiteX8" fmla="*/ 88639 w 607639"/>
                <a:gd name="connsiteY8" fmla="*/ 379185 h 606708"/>
                <a:gd name="connsiteX9" fmla="*/ 25275 w 607639"/>
                <a:gd name="connsiteY9" fmla="*/ 442376 h 606708"/>
                <a:gd name="connsiteX10" fmla="*/ 25275 w 607639"/>
                <a:gd name="connsiteY10" fmla="*/ 518187 h 606708"/>
                <a:gd name="connsiteX11" fmla="*/ 38001 w 607639"/>
                <a:gd name="connsiteY11" fmla="*/ 530808 h 606708"/>
                <a:gd name="connsiteX12" fmla="*/ 139189 w 607639"/>
                <a:gd name="connsiteY12" fmla="*/ 530808 h 606708"/>
                <a:gd name="connsiteX13" fmla="*/ 151915 w 607639"/>
                <a:gd name="connsiteY13" fmla="*/ 518187 h 606708"/>
                <a:gd name="connsiteX14" fmla="*/ 151915 w 607639"/>
                <a:gd name="connsiteY14" fmla="*/ 442376 h 606708"/>
                <a:gd name="connsiteX15" fmla="*/ 88639 w 607639"/>
                <a:gd name="connsiteY15" fmla="*/ 379185 h 606708"/>
                <a:gd name="connsiteX16" fmla="*/ 303775 w 607639"/>
                <a:gd name="connsiteY16" fmla="*/ 328648 h 606708"/>
                <a:gd name="connsiteX17" fmla="*/ 253139 w 607639"/>
                <a:gd name="connsiteY17" fmla="*/ 379212 h 606708"/>
                <a:gd name="connsiteX18" fmla="*/ 253139 w 607639"/>
                <a:gd name="connsiteY18" fmla="*/ 467633 h 606708"/>
                <a:gd name="connsiteX19" fmla="*/ 265865 w 607639"/>
                <a:gd name="connsiteY19" fmla="*/ 480252 h 606708"/>
                <a:gd name="connsiteX20" fmla="*/ 341773 w 607639"/>
                <a:gd name="connsiteY20" fmla="*/ 480252 h 606708"/>
                <a:gd name="connsiteX21" fmla="*/ 354410 w 607639"/>
                <a:gd name="connsiteY21" fmla="*/ 467633 h 606708"/>
                <a:gd name="connsiteX22" fmla="*/ 354410 w 607639"/>
                <a:gd name="connsiteY22" fmla="*/ 379212 h 606708"/>
                <a:gd name="connsiteX23" fmla="*/ 303775 w 607639"/>
                <a:gd name="connsiteY23" fmla="*/ 328648 h 606708"/>
                <a:gd name="connsiteX24" fmla="*/ 170426 w 607639"/>
                <a:gd name="connsiteY24" fmla="*/ 224541 h 606708"/>
                <a:gd name="connsiteX25" fmla="*/ 177190 w 607639"/>
                <a:gd name="connsiteY25" fmla="*/ 235739 h 606708"/>
                <a:gd name="connsiteX26" fmla="*/ 177190 w 607639"/>
                <a:gd name="connsiteY26" fmla="*/ 593999 h 606708"/>
                <a:gd name="connsiteX27" fmla="*/ 164553 w 607639"/>
                <a:gd name="connsiteY27" fmla="*/ 606708 h 606708"/>
                <a:gd name="connsiteX28" fmla="*/ 12637 w 607639"/>
                <a:gd name="connsiteY28" fmla="*/ 606708 h 606708"/>
                <a:gd name="connsiteX29" fmla="*/ 0 w 607639"/>
                <a:gd name="connsiteY29" fmla="*/ 593999 h 606708"/>
                <a:gd name="connsiteX30" fmla="*/ 0 w 607639"/>
                <a:gd name="connsiteY30" fmla="*/ 341235 h 606708"/>
                <a:gd name="connsiteX31" fmla="*/ 712 w 607639"/>
                <a:gd name="connsiteY31" fmla="*/ 337947 h 606708"/>
                <a:gd name="connsiteX32" fmla="*/ 890 w 607639"/>
                <a:gd name="connsiteY32" fmla="*/ 336880 h 606708"/>
                <a:gd name="connsiteX33" fmla="*/ 4984 w 607639"/>
                <a:gd name="connsiteY33" fmla="*/ 331459 h 606708"/>
                <a:gd name="connsiteX34" fmla="*/ 5429 w 607639"/>
                <a:gd name="connsiteY34" fmla="*/ 330837 h 606708"/>
                <a:gd name="connsiteX35" fmla="*/ 157344 w 607639"/>
                <a:gd name="connsiteY35" fmla="*/ 225341 h 606708"/>
                <a:gd name="connsiteX36" fmla="*/ 170426 w 607639"/>
                <a:gd name="connsiteY36" fmla="*/ 224541 h 606708"/>
                <a:gd name="connsiteX37" fmla="*/ 437213 w 607639"/>
                <a:gd name="connsiteY37" fmla="*/ 224471 h 606708"/>
                <a:gd name="connsiteX38" fmla="*/ 450295 w 607639"/>
                <a:gd name="connsiteY38" fmla="*/ 225271 h 606708"/>
                <a:gd name="connsiteX39" fmla="*/ 602210 w 607639"/>
                <a:gd name="connsiteY39" fmla="*/ 330850 h 606708"/>
                <a:gd name="connsiteX40" fmla="*/ 602655 w 607639"/>
                <a:gd name="connsiteY40" fmla="*/ 331384 h 606708"/>
                <a:gd name="connsiteX41" fmla="*/ 606749 w 607639"/>
                <a:gd name="connsiteY41" fmla="*/ 336894 h 606708"/>
                <a:gd name="connsiteX42" fmla="*/ 606927 w 607639"/>
                <a:gd name="connsiteY42" fmla="*/ 337871 h 606708"/>
                <a:gd name="connsiteX43" fmla="*/ 607639 w 607639"/>
                <a:gd name="connsiteY43" fmla="*/ 341248 h 606708"/>
                <a:gd name="connsiteX44" fmla="*/ 607639 w 607639"/>
                <a:gd name="connsiteY44" fmla="*/ 593999 h 606708"/>
                <a:gd name="connsiteX45" fmla="*/ 594913 w 607639"/>
                <a:gd name="connsiteY45" fmla="*/ 606708 h 606708"/>
                <a:gd name="connsiteX46" fmla="*/ 443086 w 607639"/>
                <a:gd name="connsiteY46" fmla="*/ 606708 h 606708"/>
                <a:gd name="connsiteX47" fmla="*/ 430449 w 607639"/>
                <a:gd name="connsiteY47" fmla="*/ 593999 h 606708"/>
                <a:gd name="connsiteX48" fmla="*/ 430449 w 607639"/>
                <a:gd name="connsiteY48" fmla="*/ 235758 h 606708"/>
                <a:gd name="connsiteX49" fmla="*/ 437213 w 607639"/>
                <a:gd name="connsiteY49" fmla="*/ 224471 h 606708"/>
                <a:gd name="connsiteX50" fmla="*/ 303775 w 607639"/>
                <a:gd name="connsiteY50" fmla="*/ 126390 h 606708"/>
                <a:gd name="connsiteX51" fmla="*/ 253139 w 607639"/>
                <a:gd name="connsiteY51" fmla="*/ 176954 h 606708"/>
                <a:gd name="connsiteX52" fmla="*/ 253139 w 607639"/>
                <a:gd name="connsiteY52" fmla="*/ 265464 h 606708"/>
                <a:gd name="connsiteX53" fmla="*/ 265865 w 607639"/>
                <a:gd name="connsiteY53" fmla="*/ 278083 h 606708"/>
                <a:gd name="connsiteX54" fmla="*/ 341773 w 607639"/>
                <a:gd name="connsiteY54" fmla="*/ 278083 h 606708"/>
                <a:gd name="connsiteX55" fmla="*/ 354410 w 607639"/>
                <a:gd name="connsiteY55" fmla="*/ 265464 h 606708"/>
                <a:gd name="connsiteX56" fmla="*/ 354410 w 607639"/>
                <a:gd name="connsiteY56" fmla="*/ 176954 h 606708"/>
                <a:gd name="connsiteX57" fmla="*/ 303775 w 607639"/>
                <a:gd name="connsiteY57" fmla="*/ 126390 h 606708"/>
                <a:gd name="connsiteX58" fmla="*/ 300304 w 607639"/>
                <a:gd name="connsiteY58" fmla="*/ 467 h 606708"/>
                <a:gd name="connsiteX59" fmla="*/ 307245 w 607639"/>
                <a:gd name="connsiteY59" fmla="*/ 467 h 606708"/>
                <a:gd name="connsiteX60" fmla="*/ 395879 w 607639"/>
                <a:gd name="connsiteY60" fmla="*/ 25794 h 606708"/>
                <a:gd name="connsiteX61" fmla="*/ 405045 w 607639"/>
                <a:gd name="connsiteY61" fmla="*/ 37968 h 606708"/>
                <a:gd name="connsiteX62" fmla="*/ 405045 w 607639"/>
                <a:gd name="connsiteY62" fmla="*/ 594000 h 606708"/>
                <a:gd name="connsiteX63" fmla="*/ 392409 w 607639"/>
                <a:gd name="connsiteY63" fmla="*/ 606708 h 606708"/>
                <a:gd name="connsiteX64" fmla="*/ 215230 w 607639"/>
                <a:gd name="connsiteY64" fmla="*/ 606708 h 606708"/>
                <a:gd name="connsiteX65" fmla="*/ 202593 w 607639"/>
                <a:gd name="connsiteY65" fmla="*/ 594000 h 606708"/>
                <a:gd name="connsiteX66" fmla="*/ 202593 w 607639"/>
                <a:gd name="connsiteY66" fmla="*/ 37968 h 606708"/>
                <a:gd name="connsiteX67" fmla="*/ 211759 w 607639"/>
                <a:gd name="connsiteY67" fmla="*/ 25794 h 60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7639" h="606708">
                  <a:moveTo>
                    <a:pt x="519000" y="379197"/>
                  </a:moveTo>
                  <a:cubicBezTo>
                    <a:pt x="484113" y="379197"/>
                    <a:pt x="455724" y="407547"/>
                    <a:pt x="455724" y="442384"/>
                  </a:cubicBezTo>
                  <a:lnTo>
                    <a:pt x="455724" y="518192"/>
                  </a:lnTo>
                  <a:cubicBezTo>
                    <a:pt x="455724" y="525213"/>
                    <a:pt x="461420" y="530812"/>
                    <a:pt x="468361" y="530812"/>
                  </a:cubicBezTo>
                  <a:lnTo>
                    <a:pt x="569638" y="530812"/>
                  </a:lnTo>
                  <a:cubicBezTo>
                    <a:pt x="576669" y="530812"/>
                    <a:pt x="582275" y="525213"/>
                    <a:pt x="582275" y="518192"/>
                  </a:cubicBezTo>
                  <a:lnTo>
                    <a:pt x="582275" y="442384"/>
                  </a:lnTo>
                  <a:cubicBezTo>
                    <a:pt x="582275" y="407547"/>
                    <a:pt x="553886" y="379197"/>
                    <a:pt x="519000" y="379197"/>
                  </a:cubicBezTo>
                  <a:close/>
                  <a:moveTo>
                    <a:pt x="88639" y="379185"/>
                  </a:moveTo>
                  <a:cubicBezTo>
                    <a:pt x="53753" y="379185"/>
                    <a:pt x="25275" y="407537"/>
                    <a:pt x="25275" y="442376"/>
                  </a:cubicBezTo>
                  <a:lnTo>
                    <a:pt x="25275" y="518187"/>
                  </a:lnTo>
                  <a:cubicBezTo>
                    <a:pt x="25275" y="525209"/>
                    <a:pt x="30970" y="530808"/>
                    <a:pt x="38001" y="530808"/>
                  </a:cubicBezTo>
                  <a:lnTo>
                    <a:pt x="139189" y="530808"/>
                  </a:lnTo>
                  <a:cubicBezTo>
                    <a:pt x="146219" y="530808"/>
                    <a:pt x="151915" y="525209"/>
                    <a:pt x="151915" y="518187"/>
                  </a:cubicBezTo>
                  <a:lnTo>
                    <a:pt x="151915" y="442376"/>
                  </a:lnTo>
                  <a:cubicBezTo>
                    <a:pt x="151915" y="407537"/>
                    <a:pt x="123526" y="379185"/>
                    <a:pt x="88639" y="379185"/>
                  </a:cubicBezTo>
                  <a:close/>
                  <a:moveTo>
                    <a:pt x="303775" y="328648"/>
                  </a:moveTo>
                  <a:cubicBezTo>
                    <a:pt x="275921" y="328648"/>
                    <a:pt x="253139" y="351308"/>
                    <a:pt x="253139" y="379212"/>
                  </a:cubicBezTo>
                  <a:lnTo>
                    <a:pt x="253139" y="467633"/>
                  </a:lnTo>
                  <a:cubicBezTo>
                    <a:pt x="253139" y="474654"/>
                    <a:pt x="258835" y="480252"/>
                    <a:pt x="265865" y="480252"/>
                  </a:cubicBezTo>
                  <a:lnTo>
                    <a:pt x="341773" y="480252"/>
                  </a:lnTo>
                  <a:cubicBezTo>
                    <a:pt x="348804" y="480252"/>
                    <a:pt x="354410" y="474654"/>
                    <a:pt x="354410" y="467633"/>
                  </a:cubicBezTo>
                  <a:lnTo>
                    <a:pt x="354410" y="379212"/>
                  </a:lnTo>
                  <a:cubicBezTo>
                    <a:pt x="354410" y="351308"/>
                    <a:pt x="331717" y="328648"/>
                    <a:pt x="303775" y="328648"/>
                  </a:cubicBezTo>
                  <a:close/>
                  <a:moveTo>
                    <a:pt x="170426" y="224541"/>
                  </a:moveTo>
                  <a:cubicBezTo>
                    <a:pt x="174609" y="226674"/>
                    <a:pt x="177190" y="231029"/>
                    <a:pt x="177190" y="235739"/>
                  </a:cubicBezTo>
                  <a:lnTo>
                    <a:pt x="177190" y="593999"/>
                  </a:lnTo>
                  <a:cubicBezTo>
                    <a:pt x="177190" y="601020"/>
                    <a:pt x="171494" y="606708"/>
                    <a:pt x="164553" y="606708"/>
                  </a:cubicBezTo>
                  <a:lnTo>
                    <a:pt x="12637" y="606708"/>
                  </a:lnTo>
                  <a:cubicBezTo>
                    <a:pt x="5696" y="606708"/>
                    <a:pt x="0" y="601020"/>
                    <a:pt x="0" y="593999"/>
                  </a:cubicBezTo>
                  <a:lnTo>
                    <a:pt x="0" y="341235"/>
                  </a:lnTo>
                  <a:cubicBezTo>
                    <a:pt x="0" y="340080"/>
                    <a:pt x="356" y="339013"/>
                    <a:pt x="712" y="337947"/>
                  </a:cubicBezTo>
                  <a:cubicBezTo>
                    <a:pt x="801" y="337591"/>
                    <a:pt x="801" y="337236"/>
                    <a:pt x="890" y="336880"/>
                  </a:cubicBezTo>
                  <a:cubicBezTo>
                    <a:pt x="1691" y="334658"/>
                    <a:pt x="3204" y="332881"/>
                    <a:pt x="4984" y="331459"/>
                  </a:cubicBezTo>
                  <a:cubicBezTo>
                    <a:pt x="5162" y="331281"/>
                    <a:pt x="5251" y="331015"/>
                    <a:pt x="5429" y="330837"/>
                  </a:cubicBezTo>
                  <a:lnTo>
                    <a:pt x="157344" y="225341"/>
                  </a:lnTo>
                  <a:cubicBezTo>
                    <a:pt x="161171" y="222675"/>
                    <a:pt x="166243" y="222408"/>
                    <a:pt x="170426" y="224541"/>
                  </a:cubicBezTo>
                  <a:close/>
                  <a:moveTo>
                    <a:pt x="437213" y="224471"/>
                  </a:moveTo>
                  <a:cubicBezTo>
                    <a:pt x="441396" y="222338"/>
                    <a:pt x="446468" y="222605"/>
                    <a:pt x="450295" y="225271"/>
                  </a:cubicBezTo>
                  <a:lnTo>
                    <a:pt x="602210" y="330850"/>
                  </a:lnTo>
                  <a:cubicBezTo>
                    <a:pt x="602388" y="330939"/>
                    <a:pt x="602388" y="331295"/>
                    <a:pt x="602655" y="331384"/>
                  </a:cubicBezTo>
                  <a:cubicBezTo>
                    <a:pt x="604435" y="332894"/>
                    <a:pt x="605948" y="334672"/>
                    <a:pt x="606749" y="336894"/>
                  </a:cubicBezTo>
                  <a:cubicBezTo>
                    <a:pt x="606838" y="337249"/>
                    <a:pt x="606838" y="337516"/>
                    <a:pt x="606927" y="337871"/>
                  </a:cubicBezTo>
                  <a:cubicBezTo>
                    <a:pt x="607194" y="339027"/>
                    <a:pt x="607639" y="340093"/>
                    <a:pt x="607639" y="341248"/>
                  </a:cubicBezTo>
                  <a:lnTo>
                    <a:pt x="607639" y="593999"/>
                  </a:lnTo>
                  <a:cubicBezTo>
                    <a:pt x="607639" y="601020"/>
                    <a:pt x="601943" y="606708"/>
                    <a:pt x="594913" y="606708"/>
                  </a:cubicBezTo>
                  <a:lnTo>
                    <a:pt x="443086" y="606708"/>
                  </a:lnTo>
                  <a:cubicBezTo>
                    <a:pt x="436056" y="606708"/>
                    <a:pt x="430449" y="601020"/>
                    <a:pt x="430449" y="593999"/>
                  </a:cubicBezTo>
                  <a:lnTo>
                    <a:pt x="430449" y="235758"/>
                  </a:lnTo>
                  <a:cubicBezTo>
                    <a:pt x="430449" y="231047"/>
                    <a:pt x="433030" y="226693"/>
                    <a:pt x="437213" y="224471"/>
                  </a:cubicBezTo>
                  <a:close/>
                  <a:moveTo>
                    <a:pt x="303775" y="126390"/>
                  </a:moveTo>
                  <a:cubicBezTo>
                    <a:pt x="275921" y="126390"/>
                    <a:pt x="253139" y="149050"/>
                    <a:pt x="253139" y="176954"/>
                  </a:cubicBezTo>
                  <a:lnTo>
                    <a:pt x="253139" y="265464"/>
                  </a:lnTo>
                  <a:cubicBezTo>
                    <a:pt x="253139" y="272396"/>
                    <a:pt x="258835" y="278083"/>
                    <a:pt x="265865" y="278083"/>
                  </a:cubicBezTo>
                  <a:lnTo>
                    <a:pt x="341773" y="278083"/>
                  </a:lnTo>
                  <a:cubicBezTo>
                    <a:pt x="348804" y="278083"/>
                    <a:pt x="354410" y="272396"/>
                    <a:pt x="354410" y="265464"/>
                  </a:cubicBezTo>
                  <a:lnTo>
                    <a:pt x="354410" y="176954"/>
                  </a:lnTo>
                  <a:cubicBezTo>
                    <a:pt x="354410" y="149050"/>
                    <a:pt x="331717" y="126390"/>
                    <a:pt x="303775" y="126390"/>
                  </a:cubicBezTo>
                  <a:close/>
                  <a:moveTo>
                    <a:pt x="300304" y="467"/>
                  </a:moveTo>
                  <a:cubicBezTo>
                    <a:pt x="302618" y="-155"/>
                    <a:pt x="305020" y="-155"/>
                    <a:pt x="307245" y="467"/>
                  </a:cubicBezTo>
                  <a:lnTo>
                    <a:pt x="395879" y="25794"/>
                  </a:lnTo>
                  <a:cubicBezTo>
                    <a:pt x="401308" y="27304"/>
                    <a:pt x="405045" y="32281"/>
                    <a:pt x="405045" y="37968"/>
                  </a:cubicBezTo>
                  <a:lnTo>
                    <a:pt x="405045" y="594000"/>
                  </a:lnTo>
                  <a:cubicBezTo>
                    <a:pt x="405045" y="601021"/>
                    <a:pt x="399350" y="606708"/>
                    <a:pt x="392409" y="606708"/>
                  </a:cubicBezTo>
                  <a:lnTo>
                    <a:pt x="215230" y="606708"/>
                  </a:lnTo>
                  <a:cubicBezTo>
                    <a:pt x="208199" y="606708"/>
                    <a:pt x="202593" y="601021"/>
                    <a:pt x="202593" y="594000"/>
                  </a:cubicBezTo>
                  <a:lnTo>
                    <a:pt x="202593" y="37968"/>
                  </a:lnTo>
                  <a:cubicBezTo>
                    <a:pt x="202593" y="32281"/>
                    <a:pt x="206331" y="27304"/>
                    <a:pt x="211759" y="25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ï$ḻíḍe">
              <a:extLst>
                <a:ext uri="{FF2B5EF4-FFF2-40B4-BE49-F238E27FC236}">
                  <a16:creationId xmlns:a16="http://schemas.microsoft.com/office/drawing/2014/main" id="{FCEDEA57-F0E2-4438-8519-15978DEAA18E}"/>
                </a:ext>
              </a:extLst>
            </p:cNvPr>
            <p:cNvSpPr/>
            <p:nvPr/>
          </p:nvSpPr>
          <p:spPr bwMode="auto">
            <a:xfrm flipH="1">
              <a:off x="5748974" y="4122102"/>
              <a:ext cx="614852" cy="61485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square" lIns="91440" tIns="45720" rIns="91440" bIns="45720">
              <a:normAutofit fontScale="850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3200"/>
            </a:p>
          </p:txBody>
        </p:sp>
        <p:sp>
          <p:nvSpPr>
            <p:cNvPr id="8" name="íṣļïḍe">
              <a:extLst>
                <a:ext uri="{FF2B5EF4-FFF2-40B4-BE49-F238E27FC236}">
                  <a16:creationId xmlns:a16="http://schemas.microsoft.com/office/drawing/2014/main" id="{7A7E045A-CC23-45EE-A5B7-679B4FBF3F95}"/>
                </a:ext>
              </a:extLst>
            </p:cNvPr>
            <p:cNvSpPr/>
            <p:nvPr/>
          </p:nvSpPr>
          <p:spPr bwMode="auto">
            <a:xfrm flipH="1">
              <a:off x="5938200" y="4311499"/>
              <a:ext cx="236385" cy="236055"/>
            </a:xfrm>
            <a:custGeom>
              <a:avLst/>
              <a:gdLst>
                <a:gd name="connsiteX0" fmla="*/ 64421 w 606933"/>
                <a:gd name="connsiteY0" fmla="*/ 368927 h 606087"/>
                <a:gd name="connsiteX1" fmla="*/ 64421 w 606933"/>
                <a:gd name="connsiteY1" fmla="*/ 408886 h 606087"/>
                <a:gd name="connsiteX2" fmla="*/ 218970 w 606933"/>
                <a:gd name="connsiteY2" fmla="*/ 408886 h 606087"/>
                <a:gd name="connsiteX3" fmla="*/ 218970 w 606933"/>
                <a:gd name="connsiteY3" fmla="*/ 368927 h 606087"/>
                <a:gd name="connsiteX4" fmla="*/ 387986 w 606933"/>
                <a:gd name="connsiteY4" fmla="*/ 368912 h 606087"/>
                <a:gd name="connsiteX5" fmla="*/ 387986 w 606933"/>
                <a:gd name="connsiteY5" fmla="*/ 408874 h 606087"/>
                <a:gd name="connsiteX6" fmla="*/ 542419 w 606933"/>
                <a:gd name="connsiteY6" fmla="*/ 408874 h 606087"/>
                <a:gd name="connsiteX7" fmla="*/ 542419 w 606933"/>
                <a:gd name="connsiteY7" fmla="*/ 368912 h 606087"/>
                <a:gd name="connsiteX8" fmla="*/ 64421 w 606933"/>
                <a:gd name="connsiteY8" fmla="*/ 271725 h 606087"/>
                <a:gd name="connsiteX9" fmla="*/ 64421 w 606933"/>
                <a:gd name="connsiteY9" fmla="*/ 311685 h 606087"/>
                <a:gd name="connsiteX10" fmla="*/ 218970 w 606933"/>
                <a:gd name="connsiteY10" fmla="*/ 311685 h 606087"/>
                <a:gd name="connsiteX11" fmla="*/ 218970 w 606933"/>
                <a:gd name="connsiteY11" fmla="*/ 271725 h 606087"/>
                <a:gd name="connsiteX12" fmla="*/ 387986 w 606933"/>
                <a:gd name="connsiteY12" fmla="*/ 271704 h 606087"/>
                <a:gd name="connsiteX13" fmla="*/ 387986 w 606933"/>
                <a:gd name="connsiteY13" fmla="*/ 311666 h 606087"/>
                <a:gd name="connsiteX14" fmla="*/ 542419 w 606933"/>
                <a:gd name="connsiteY14" fmla="*/ 311666 h 606087"/>
                <a:gd name="connsiteX15" fmla="*/ 542419 w 606933"/>
                <a:gd name="connsiteY15" fmla="*/ 271704 h 606087"/>
                <a:gd name="connsiteX16" fmla="*/ 64421 w 606933"/>
                <a:gd name="connsiteY16" fmla="*/ 174524 h 606087"/>
                <a:gd name="connsiteX17" fmla="*/ 64421 w 606933"/>
                <a:gd name="connsiteY17" fmla="*/ 214483 h 606087"/>
                <a:gd name="connsiteX18" fmla="*/ 218970 w 606933"/>
                <a:gd name="connsiteY18" fmla="*/ 214483 h 606087"/>
                <a:gd name="connsiteX19" fmla="*/ 218970 w 606933"/>
                <a:gd name="connsiteY19" fmla="*/ 174524 h 606087"/>
                <a:gd name="connsiteX20" fmla="*/ 387986 w 606933"/>
                <a:gd name="connsiteY20" fmla="*/ 174496 h 606087"/>
                <a:gd name="connsiteX21" fmla="*/ 387986 w 606933"/>
                <a:gd name="connsiteY21" fmla="*/ 214458 h 606087"/>
                <a:gd name="connsiteX22" fmla="*/ 542419 w 606933"/>
                <a:gd name="connsiteY22" fmla="*/ 214458 h 606087"/>
                <a:gd name="connsiteX23" fmla="*/ 542419 w 606933"/>
                <a:gd name="connsiteY23" fmla="*/ 174496 h 606087"/>
                <a:gd name="connsiteX24" fmla="*/ 323472 w 606933"/>
                <a:gd name="connsiteY24" fmla="*/ 97169 h 606087"/>
                <a:gd name="connsiteX25" fmla="*/ 606933 w 606933"/>
                <a:gd name="connsiteY25" fmla="*/ 97169 h 606087"/>
                <a:gd name="connsiteX26" fmla="*/ 606933 w 606933"/>
                <a:gd name="connsiteY26" fmla="*/ 606087 h 606087"/>
                <a:gd name="connsiteX27" fmla="*/ 485207 w 606933"/>
                <a:gd name="connsiteY27" fmla="*/ 606087 h 606087"/>
                <a:gd name="connsiteX28" fmla="*/ 485207 w 606933"/>
                <a:gd name="connsiteY28" fmla="*/ 513974 h 606087"/>
                <a:gd name="connsiteX29" fmla="*/ 445198 w 606933"/>
                <a:gd name="connsiteY29" fmla="*/ 513974 h 606087"/>
                <a:gd name="connsiteX30" fmla="*/ 445198 w 606933"/>
                <a:gd name="connsiteY30" fmla="*/ 606087 h 606087"/>
                <a:gd name="connsiteX31" fmla="*/ 323472 w 606933"/>
                <a:gd name="connsiteY31" fmla="*/ 606087 h 606087"/>
                <a:gd name="connsiteX32" fmla="*/ 64421 w 606933"/>
                <a:gd name="connsiteY32" fmla="*/ 77222 h 606087"/>
                <a:gd name="connsiteX33" fmla="*/ 64421 w 606933"/>
                <a:gd name="connsiteY33" fmla="*/ 117181 h 606087"/>
                <a:gd name="connsiteX34" fmla="*/ 218970 w 606933"/>
                <a:gd name="connsiteY34" fmla="*/ 117181 h 606087"/>
                <a:gd name="connsiteX35" fmla="*/ 218970 w 606933"/>
                <a:gd name="connsiteY35" fmla="*/ 77222 h 606087"/>
                <a:gd name="connsiteX36" fmla="*/ 0 w 606933"/>
                <a:gd name="connsiteY36" fmla="*/ 0 h 606087"/>
                <a:gd name="connsiteX37" fmla="*/ 283391 w 606933"/>
                <a:gd name="connsiteY37" fmla="*/ 0 h 606087"/>
                <a:gd name="connsiteX38" fmla="*/ 283391 w 606933"/>
                <a:gd name="connsiteY38" fmla="*/ 606087 h 606087"/>
                <a:gd name="connsiteX39" fmla="*/ 161752 w 606933"/>
                <a:gd name="connsiteY39" fmla="*/ 606087 h 606087"/>
                <a:gd name="connsiteX40" fmla="*/ 161752 w 606933"/>
                <a:gd name="connsiteY40" fmla="*/ 513980 h 606087"/>
                <a:gd name="connsiteX41" fmla="*/ 121739 w 606933"/>
                <a:gd name="connsiteY41" fmla="*/ 513980 h 606087"/>
                <a:gd name="connsiteX42" fmla="*/ 121739 w 606933"/>
                <a:gd name="connsiteY42" fmla="*/ 606087 h 606087"/>
                <a:gd name="connsiteX43" fmla="*/ 0 w 606933"/>
                <a:gd name="connsiteY43" fmla="*/ 606087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6933" h="606087">
                  <a:moveTo>
                    <a:pt x="64421" y="368927"/>
                  </a:moveTo>
                  <a:lnTo>
                    <a:pt x="64421" y="408886"/>
                  </a:lnTo>
                  <a:lnTo>
                    <a:pt x="218970" y="408886"/>
                  </a:lnTo>
                  <a:lnTo>
                    <a:pt x="218970" y="368927"/>
                  </a:lnTo>
                  <a:close/>
                  <a:moveTo>
                    <a:pt x="387986" y="368912"/>
                  </a:moveTo>
                  <a:lnTo>
                    <a:pt x="387986" y="408874"/>
                  </a:lnTo>
                  <a:lnTo>
                    <a:pt x="542419" y="408874"/>
                  </a:lnTo>
                  <a:lnTo>
                    <a:pt x="542419" y="368912"/>
                  </a:lnTo>
                  <a:close/>
                  <a:moveTo>
                    <a:pt x="64421" y="271725"/>
                  </a:moveTo>
                  <a:lnTo>
                    <a:pt x="64421" y="311685"/>
                  </a:lnTo>
                  <a:lnTo>
                    <a:pt x="218970" y="311685"/>
                  </a:lnTo>
                  <a:lnTo>
                    <a:pt x="218970" y="271725"/>
                  </a:lnTo>
                  <a:close/>
                  <a:moveTo>
                    <a:pt x="387986" y="271704"/>
                  </a:moveTo>
                  <a:lnTo>
                    <a:pt x="387986" y="311666"/>
                  </a:lnTo>
                  <a:lnTo>
                    <a:pt x="542419" y="311666"/>
                  </a:lnTo>
                  <a:lnTo>
                    <a:pt x="542419" y="271704"/>
                  </a:lnTo>
                  <a:close/>
                  <a:moveTo>
                    <a:pt x="64421" y="174524"/>
                  </a:moveTo>
                  <a:lnTo>
                    <a:pt x="64421" y="214483"/>
                  </a:lnTo>
                  <a:lnTo>
                    <a:pt x="218970" y="214483"/>
                  </a:lnTo>
                  <a:lnTo>
                    <a:pt x="218970" y="174524"/>
                  </a:lnTo>
                  <a:close/>
                  <a:moveTo>
                    <a:pt x="387986" y="174496"/>
                  </a:moveTo>
                  <a:lnTo>
                    <a:pt x="387986" y="214458"/>
                  </a:lnTo>
                  <a:lnTo>
                    <a:pt x="542419" y="214458"/>
                  </a:lnTo>
                  <a:lnTo>
                    <a:pt x="542419" y="174496"/>
                  </a:lnTo>
                  <a:close/>
                  <a:moveTo>
                    <a:pt x="323472" y="97169"/>
                  </a:moveTo>
                  <a:lnTo>
                    <a:pt x="606933" y="97169"/>
                  </a:lnTo>
                  <a:lnTo>
                    <a:pt x="606933" y="606087"/>
                  </a:lnTo>
                  <a:lnTo>
                    <a:pt x="485207" y="606087"/>
                  </a:lnTo>
                  <a:lnTo>
                    <a:pt x="485207" y="513974"/>
                  </a:lnTo>
                  <a:lnTo>
                    <a:pt x="445198" y="513974"/>
                  </a:lnTo>
                  <a:lnTo>
                    <a:pt x="445198" y="606087"/>
                  </a:lnTo>
                  <a:lnTo>
                    <a:pt x="323472" y="606087"/>
                  </a:lnTo>
                  <a:close/>
                  <a:moveTo>
                    <a:pt x="64421" y="77222"/>
                  </a:moveTo>
                  <a:lnTo>
                    <a:pt x="64421" y="117181"/>
                  </a:lnTo>
                  <a:lnTo>
                    <a:pt x="218970" y="117181"/>
                  </a:lnTo>
                  <a:lnTo>
                    <a:pt x="218970" y="77222"/>
                  </a:lnTo>
                  <a:close/>
                  <a:moveTo>
                    <a:pt x="0" y="0"/>
                  </a:moveTo>
                  <a:lnTo>
                    <a:pt x="283391" y="0"/>
                  </a:lnTo>
                  <a:lnTo>
                    <a:pt x="283391" y="606087"/>
                  </a:lnTo>
                  <a:lnTo>
                    <a:pt x="161752" y="606087"/>
                  </a:lnTo>
                  <a:lnTo>
                    <a:pt x="161752" y="513980"/>
                  </a:lnTo>
                  <a:lnTo>
                    <a:pt x="121739" y="513980"/>
                  </a:lnTo>
                  <a:lnTo>
                    <a:pt x="121739" y="606087"/>
                  </a:lnTo>
                  <a:lnTo>
                    <a:pt x="0" y="6060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íṩlîḓê">
              <a:extLst>
                <a:ext uri="{FF2B5EF4-FFF2-40B4-BE49-F238E27FC236}">
                  <a16:creationId xmlns:a16="http://schemas.microsoft.com/office/drawing/2014/main" id="{984BCF9F-D415-435F-A880-98CA7AE206AE}"/>
                </a:ext>
              </a:extLst>
            </p:cNvPr>
            <p:cNvSpPr/>
            <p:nvPr/>
          </p:nvSpPr>
          <p:spPr>
            <a:xfrm flipH="1">
              <a:off x="4976174" y="3539706"/>
              <a:ext cx="2160452" cy="1474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3154" y="21600"/>
                  </a:lnTo>
                  <a:lnTo>
                    <a:pt x="3154" y="4620"/>
                  </a:lnTo>
                  <a:lnTo>
                    <a:pt x="21600" y="4620"/>
                  </a:lnTo>
                  <a:lnTo>
                    <a:pt x="21600" y="0"/>
                  </a:lnTo>
                  <a:lnTo>
                    <a:pt x="3154" y="0"/>
                  </a:lnTo>
                  <a:lnTo>
                    <a:pt x="29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t">
              <a:normAutofit/>
            </a:bodyPr>
            <a:lstStyle/>
            <a:p>
              <a:endParaRPr/>
            </a:p>
          </p:txBody>
        </p:sp>
        <p:sp>
          <p:nvSpPr>
            <p:cNvPr id="10" name="ïšļíďe">
              <a:extLst>
                <a:ext uri="{FF2B5EF4-FFF2-40B4-BE49-F238E27FC236}">
                  <a16:creationId xmlns:a16="http://schemas.microsoft.com/office/drawing/2014/main" id="{C5B93173-A3CF-46C9-81E2-7EE6A34FB92B}"/>
                </a:ext>
              </a:extLst>
            </p:cNvPr>
            <p:cNvSpPr/>
            <p:nvPr/>
          </p:nvSpPr>
          <p:spPr>
            <a:xfrm flipH="1">
              <a:off x="660399" y="1217358"/>
              <a:ext cx="2160097" cy="1489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3155" y="21600"/>
                  </a:lnTo>
                  <a:lnTo>
                    <a:pt x="3155" y="4619"/>
                  </a:lnTo>
                  <a:lnTo>
                    <a:pt x="21600" y="4619"/>
                  </a:lnTo>
                  <a:lnTo>
                    <a:pt x="21600" y="0"/>
                  </a:lnTo>
                  <a:lnTo>
                    <a:pt x="3155" y="0"/>
                  </a:lnTo>
                  <a:lnTo>
                    <a:pt x="30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t">
              <a:normAutofit/>
            </a:bodyPr>
            <a:lstStyle/>
            <a:p>
              <a:endParaRPr/>
            </a:p>
          </p:txBody>
        </p:sp>
        <p:sp>
          <p:nvSpPr>
            <p:cNvPr id="11" name="í$ľidé">
              <a:extLst>
                <a:ext uri="{FF2B5EF4-FFF2-40B4-BE49-F238E27FC236}">
                  <a16:creationId xmlns:a16="http://schemas.microsoft.com/office/drawing/2014/main" id="{3A0F5890-5522-4413-900E-FEFFF6C0FFB1}"/>
                </a:ext>
              </a:extLst>
            </p:cNvPr>
            <p:cNvSpPr/>
            <p:nvPr/>
          </p:nvSpPr>
          <p:spPr>
            <a:xfrm flipH="1">
              <a:off x="2820846" y="2385895"/>
              <a:ext cx="2159742" cy="1475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3155" y="21600"/>
                  </a:lnTo>
                  <a:lnTo>
                    <a:pt x="3155" y="4619"/>
                  </a:lnTo>
                  <a:lnTo>
                    <a:pt x="21600" y="4619"/>
                  </a:lnTo>
                  <a:lnTo>
                    <a:pt x="21600" y="0"/>
                  </a:lnTo>
                  <a:lnTo>
                    <a:pt x="3155" y="0"/>
                  </a:lnTo>
                  <a:lnTo>
                    <a:pt x="30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t">
              <a:normAutofit/>
            </a:bodyPr>
            <a:lstStyle/>
            <a:p>
              <a:endParaRPr/>
            </a:p>
          </p:txBody>
        </p:sp>
        <p:grpSp>
          <p:nvGrpSpPr>
            <p:cNvPr id="12" name="ïṩḻîḋé">
              <a:extLst>
                <a:ext uri="{FF2B5EF4-FFF2-40B4-BE49-F238E27FC236}">
                  <a16:creationId xmlns:a16="http://schemas.microsoft.com/office/drawing/2014/main" id="{69EDC1A2-DF82-4229-BA34-ED74869C1221}"/>
                </a:ext>
              </a:extLst>
            </p:cNvPr>
            <p:cNvGrpSpPr/>
            <p:nvPr/>
          </p:nvGrpSpPr>
          <p:grpSpPr>
            <a:xfrm>
              <a:off x="2925621" y="1130300"/>
              <a:ext cx="5875378" cy="1141295"/>
              <a:chOff x="3571029" y="1220154"/>
              <a:chExt cx="5875378" cy="1141295"/>
            </a:xfrm>
          </p:grpSpPr>
          <p:sp>
            <p:nvSpPr>
              <p:cNvPr id="29" name="iṥľíḑè">
                <a:extLst>
                  <a:ext uri="{FF2B5EF4-FFF2-40B4-BE49-F238E27FC236}">
                    <a16:creationId xmlns:a16="http://schemas.microsoft.com/office/drawing/2014/main" id="{7DACC728-7C5C-4A3D-9A73-3B8B533855DD}"/>
                  </a:ext>
                </a:extLst>
              </p:cNvPr>
              <p:cNvSpPr/>
              <p:nvPr/>
            </p:nvSpPr>
            <p:spPr bwMode="auto">
              <a:xfrm>
                <a:off x="3571031" y="1661958"/>
                <a:ext cx="5875376" cy="699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marL="171450" indent="-1714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30" name="ïṡlïḋé">
                <a:extLst>
                  <a:ext uri="{FF2B5EF4-FFF2-40B4-BE49-F238E27FC236}">
                    <a16:creationId xmlns:a16="http://schemas.microsoft.com/office/drawing/2014/main" id="{923804C8-6D77-452F-9061-5F9D702E0173}"/>
                  </a:ext>
                </a:extLst>
              </p:cNvPr>
              <p:cNvSpPr txBox="1"/>
              <p:nvPr/>
            </p:nvSpPr>
            <p:spPr bwMode="auto">
              <a:xfrm>
                <a:off x="3571029" y="1220154"/>
                <a:ext cx="371563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</p:grpSp>
        <p:grpSp>
          <p:nvGrpSpPr>
            <p:cNvPr id="13" name="íṡlïḑé">
              <a:extLst>
                <a:ext uri="{FF2B5EF4-FFF2-40B4-BE49-F238E27FC236}">
                  <a16:creationId xmlns:a16="http://schemas.microsoft.com/office/drawing/2014/main" id="{4F0E4846-A80B-479D-8C98-D34D9073BD0D}"/>
                </a:ext>
              </a:extLst>
            </p:cNvPr>
            <p:cNvGrpSpPr/>
            <p:nvPr/>
          </p:nvGrpSpPr>
          <p:grpSpPr>
            <a:xfrm>
              <a:off x="5080949" y="2303161"/>
              <a:ext cx="5875378" cy="1141295"/>
              <a:chOff x="3571029" y="1220154"/>
              <a:chExt cx="5875378" cy="1141295"/>
            </a:xfrm>
          </p:grpSpPr>
          <p:sp>
            <p:nvSpPr>
              <p:cNvPr id="27" name="îṡļiďe">
                <a:extLst>
                  <a:ext uri="{FF2B5EF4-FFF2-40B4-BE49-F238E27FC236}">
                    <a16:creationId xmlns:a16="http://schemas.microsoft.com/office/drawing/2014/main" id="{7DACC728-7C5C-4A3D-9A73-3B8B533855DD}"/>
                  </a:ext>
                </a:extLst>
              </p:cNvPr>
              <p:cNvSpPr/>
              <p:nvPr/>
            </p:nvSpPr>
            <p:spPr bwMode="auto">
              <a:xfrm>
                <a:off x="3571031" y="1661958"/>
                <a:ext cx="5875376" cy="699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marL="171450" indent="-1714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28" name="iSḻiḋe">
                <a:extLst>
                  <a:ext uri="{FF2B5EF4-FFF2-40B4-BE49-F238E27FC236}">
                    <a16:creationId xmlns:a16="http://schemas.microsoft.com/office/drawing/2014/main" id="{923804C8-6D77-452F-9061-5F9D702E0173}"/>
                  </a:ext>
                </a:extLst>
              </p:cNvPr>
              <p:cNvSpPr txBox="1"/>
              <p:nvPr/>
            </p:nvSpPr>
            <p:spPr bwMode="auto">
              <a:xfrm>
                <a:off x="3571029" y="1220154"/>
                <a:ext cx="371563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</p:grpSp>
        <p:grpSp>
          <p:nvGrpSpPr>
            <p:cNvPr id="14" name="ïṩļîďe">
              <a:extLst>
                <a:ext uri="{FF2B5EF4-FFF2-40B4-BE49-F238E27FC236}">
                  <a16:creationId xmlns:a16="http://schemas.microsoft.com/office/drawing/2014/main" id="{D4C7EF7F-C2CA-4062-9A89-FF9B13BCCCC3}"/>
                </a:ext>
              </a:extLst>
            </p:cNvPr>
            <p:cNvGrpSpPr/>
            <p:nvPr/>
          </p:nvGrpSpPr>
          <p:grpSpPr>
            <a:xfrm>
              <a:off x="7240691" y="3601705"/>
              <a:ext cx="4951309" cy="1141295"/>
              <a:chOff x="3571029" y="1220154"/>
              <a:chExt cx="4951309" cy="1141295"/>
            </a:xfrm>
          </p:grpSpPr>
          <p:sp>
            <p:nvSpPr>
              <p:cNvPr id="25" name="ïṥľîde">
                <a:extLst>
                  <a:ext uri="{FF2B5EF4-FFF2-40B4-BE49-F238E27FC236}">
                    <a16:creationId xmlns:a16="http://schemas.microsoft.com/office/drawing/2014/main" id="{7DACC728-7C5C-4A3D-9A73-3B8B533855DD}"/>
                  </a:ext>
                </a:extLst>
              </p:cNvPr>
              <p:cNvSpPr/>
              <p:nvPr/>
            </p:nvSpPr>
            <p:spPr bwMode="auto">
              <a:xfrm>
                <a:off x="3571031" y="1661958"/>
                <a:ext cx="4951307" cy="699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marL="171450" indent="-1714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26" name="îSļïḓê">
                <a:extLst>
                  <a:ext uri="{FF2B5EF4-FFF2-40B4-BE49-F238E27FC236}">
                    <a16:creationId xmlns:a16="http://schemas.microsoft.com/office/drawing/2014/main" id="{923804C8-6D77-452F-9061-5F9D702E0173}"/>
                  </a:ext>
                </a:extLst>
              </p:cNvPr>
              <p:cNvSpPr txBox="1"/>
              <p:nvPr/>
            </p:nvSpPr>
            <p:spPr bwMode="auto">
              <a:xfrm>
                <a:off x="3571029" y="1220154"/>
                <a:ext cx="371563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</p:grpSp>
        <p:grpSp>
          <p:nvGrpSpPr>
            <p:cNvPr id="15" name="îŝḷidê">
              <a:extLst>
                <a:ext uri="{FF2B5EF4-FFF2-40B4-BE49-F238E27FC236}">
                  <a16:creationId xmlns:a16="http://schemas.microsoft.com/office/drawing/2014/main" id="{C4E2B248-E5D5-4FC0-93C0-B5429EC22104}"/>
                </a:ext>
              </a:extLst>
            </p:cNvPr>
            <p:cNvGrpSpPr/>
            <p:nvPr/>
          </p:nvGrpSpPr>
          <p:grpSpPr>
            <a:xfrm>
              <a:off x="7909426" y="5281844"/>
              <a:ext cx="614852" cy="614850"/>
              <a:chOff x="7759250" y="5281844"/>
              <a:chExt cx="614852" cy="614850"/>
            </a:xfrm>
          </p:grpSpPr>
          <p:sp>
            <p:nvSpPr>
              <p:cNvPr id="23" name="îšḻïḓè">
                <a:extLst>
                  <a:ext uri="{FF2B5EF4-FFF2-40B4-BE49-F238E27FC236}">
                    <a16:creationId xmlns:a16="http://schemas.microsoft.com/office/drawing/2014/main" id="{FCEDEA57-F0E2-4438-8519-15978DEAA18E}"/>
                  </a:ext>
                </a:extLst>
              </p:cNvPr>
              <p:cNvSpPr/>
              <p:nvPr/>
            </p:nvSpPr>
            <p:spPr bwMode="auto">
              <a:xfrm flipH="1">
                <a:off x="7759250" y="5281844"/>
                <a:ext cx="614852" cy="61485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bg1">
                    <a:lumMod val="95000"/>
                  </a:schemeClr>
                </a:solidFill>
              </a:ln>
              <a:effectLst/>
              <a:extLst/>
            </p:spPr>
            <p:txBody>
              <a:bodyPr wrap="square" lIns="91440" tIns="45720" rIns="91440" bIns="45720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4" name="îšḷïḓè">
                <a:extLst>
                  <a:ext uri="{FF2B5EF4-FFF2-40B4-BE49-F238E27FC236}">
                    <a16:creationId xmlns:a16="http://schemas.microsoft.com/office/drawing/2014/main" id="{7A7E045A-CC23-45EE-A5B7-679B4FBF3F95}"/>
                  </a:ext>
                </a:extLst>
              </p:cNvPr>
              <p:cNvSpPr/>
              <p:nvPr/>
            </p:nvSpPr>
            <p:spPr bwMode="auto">
              <a:xfrm flipH="1">
                <a:off x="7948477" y="5471516"/>
                <a:ext cx="236384" cy="235506"/>
              </a:xfrm>
              <a:custGeom>
                <a:avLst/>
                <a:gdLst>
                  <a:gd name="connsiteX0" fmla="*/ 0 w 607639"/>
                  <a:gd name="connsiteY0" fmla="*/ 547235 h 605381"/>
                  <a:gd name="connsiteX1" fmla="*/ 23853 w 607639"/>
                  <a:gd name="connsiteY1" fmla="*/ 547235 h 605381"/>
                  <a:gd name="connsiteX2" fmla="*/ 36136 w 607639"/>
                  <a:gd name="connsiteY2" fmla="*/ 547235 h 605381"/>
                  <a:gd name="connsiteX3" fmla="*/ 190916 w 607639"/>
                  <a:gd name="connsiteY3" fmla="*/ 547235 h 605381"/>
                  <a:gd name="connsiteX4" fmla="*/ 212990 w 607639"/>
                  <a:gd name="connsiteY4" fmla="*/ 547235 h 605381"/>
                  <a:gd name="connsiteX5" fmla="*/ 394560 w 607639"/>
                  <a:gd name="connsiteY5" fmla="*/ 547235 h 605381"/>
                  <a:gd name="connsiteX6" fmla="*/ 416634 w 607639"/>
                  <a:gd name="connsiteY6" fmla="*/ 547235 h 605381"/>
                  <a:gd name="connsiteX7" fmla="*/ 571503 w 607639"/>
                  <a:gd name="connsiteY7" fmla="*/ 547235 h 605381"/>
                  <a:gd name="connsiteX8" fmla="*/ 583786 w 607639"/>
                  <a:gd name="connsiteY8" fmla="*/ 547235 h 605381"/>
                  <a:gd name="connsiteX9" fmla="*/ 607639 w 607639"/>
                  <a:gd name="connsiteY9" fmla="*/ 547235 h 605381"/>
                  <a:gd name="connsiteX10" fmla="*/ 607639 w 607639"/>
                  <a:gd name="connsiteY10" fmla="*/ 605381 h 605381"/>
                  <a:gd name="connsiteX11" fmla="*/ 0 w 607639"/>
                  <a:gd name="connsiteY11" fmla="*/ 605381 h 605381"/>
                  <a:gd name="connsiteX12" fmla="*/ 321849 w 607639"/>
                  <a:gd name="connsiteY12" fmla="*/ 269278 h 605381"/>
                  <a:gd name="connsiteX13" fmla="*/ 394531 w 607639"/>
                  <a:gd name="connsiteY13" fmla="*/ 269278 h 605381"/>
                  <a:gd name="connsiteX14" fmla="*/ 394531 w 607639"/>
                  <a:gd name="connsiteY14" fmla="*/ 511247 h 605381"/>
                  <a:gd name="connsiteX15" fmla="*/ 358501 w 607639"/>
                  <a:gd name="connsiteY15" fmla="*/ 511247 h 605381"/>
                  <a:gd name="connsiteX16" fmla="*/ 321849 w 607639"/>
                  <a:gd name="connsiteY16" fmla="*/ 511247 h 605381"/>
                  <a:gd name="connsiteX17" fmla="*/ 212966 w 607639"/>
                  <a:gd name="connsiteY17" fmla="*/ 269278 h 605381"/>
                  <a:gd name="connsiteX18" fmla="*/ 285790 w 607639"/>
                  <a:gd name="connsiteY18" fmla="*/ 269278 h 605381"/>
                  <a:gd name="connsiteX19" fmla="*/ 285790 w 607639"/>
                  <a:gd name="connsiteY19" fmla="*/ 511247 h 605381"/>
                  <a:gd name="connsiteX20" fmla="*/ 249111 w 607639"/>
                  <a:gd name="connsiteY20" fmla="*/ 511247 h 605381"/>
                  <a:gd name="connsiteX21" fmla="*/ 212966 w 607639"/>
                  <a:gd name="connsiteY21" fmla="*/ 511247 h 605381"/>
                  <a:gd name="connsiteX22" fmla="*/ 446972 w 607639"/>
                  <a:gd name="connsiteY22" fmla="*/ 242181 h 605381"/>
                  <a:gd name="connsiteX23" fmla="*/ 553523 w 607639"/>
                  <a:gd name="connsiteY23" fmla="*/ 242181 h 605381"/>
                  <a:gd name="connsiteX24" fmla="*/ 553523 w 607639"/>
                  <a:gd name="connsiteY24" fmla="*/ 453133 h 605381"/>
                  <a:gd name="connsiteX25" fmla="*/ 583788 w 607639"/>
                  <a:gd name="connsiteY25" fmla="*/ 453133 h 605381"/>
                  <a:gd name="connsiteX26" fmla="*/ 583788 w 607639"/>
                  <a:gd name="connsiteY26" fmla="*/ 511247 h 605381"/>
                  <a:gd name="connsiteX27" fmla="*/ 547648 w 607639"/>
                  <a:gd name="connsiteY27" fmla="*/ 511247 h 605381"/>
                  <a:gd name="connsiteX28" fmla="*/ 452758 w 607639"/>
                  <a:gd name="connsiteY28" fmla="*/ 511247 h 605381"/>
                  <a:gd name="connsiteX29" fmla="*/ 416618 w 607639"/>
                  <a:gd name="connsiteY29" fmla="*/ 511247 h 605381"/>
                  <a:gd name="connsiteX30" fmla="*/ 416618 w 607639"/>
                  <a:gd name="connsiteY30" fmla="*/ 453133 h 605381"/>
                  <a:gd name="connsiteX31" fmla="*/ 446972 w 607639"/>
                  <a:gd name="connsiteY31" fmla="*/ 453133 h 605381"/>
                  <a:gd name="connsiteX32" fmla="*/ 54106 w 607639"/>
                  <a:gd name="connsiteY32" fmla="*/ 242181 h 605381"/>
                  <a:gd name="connsiteX33" fmla="*/ 160624 w 607639"/>
                  <a:gd name="connsiteY33" fmla="*/ 242181 h 605381"/>
                  <a:gd name="connsiteX34" fmla="*/ 160624 w 607639"/>
                  <a:gd name="connsiteY34" fmla="*/ 453133 h 605381"/>
                  <a:gd name="connsiteX35" fmla="*/ 190879 w 607639"/>
                  <a:gd name="connsiteY35" fmla="*/ 453133 h 605381"/>
                  <a:gd name="connsiteX36" fmla="*/ 190879 w 607639"/>
                  <a:gd name="connsiteY36" fmla="*/ 511247 h 605381"/>
                  <a:gd name="connsiteX37" fmla="*/ 154839 w 607639"/>
                  <a:gd name="connsiteY37" fmla="*/ 511247 h 605381"/>
                  <a:gd name="connsiteX38" fmla="*/ 59891 w 607639"/>
                  <a:gd name="connsiteY38" fmla="*/ 511247 h 605381"/>
                  <a:gd name="connsiteX39" fmla="*/ 23851 w 607639"/>
                  <a:gd name="connsiteY39" fmla="*/ 511247 h 605381"/>
                  <a:gd name="connsiteX40" fmla="*/ 23851 w 607639"/>
                  <a:gd name="connsiteY40" fmla="*/ 453133 h 605381"/>
                  <a:gd name="connsiteX41" fmla="*/ 54106 w 607639"/>
                  <a:gd name="connsiteY41" fmla="*/ 453133 h 605381"/>
                  <a:gd name="connsiteX42" fmla="*/ 303820 w 607639"/>
                  <a:gd name="connsiteY42" fmla="*/ 98933 h 605381"/>
                  <a:gd name="connsiteX43" fmla="*/ 323120 w 607639"/>
                  <a:gd name="connsiteY43" fmla="*/ 118162 h 605381"/>
                  <a:gd name="connsiteX44" fmla="*/ 303820 w 607639"/>
                  <a:gd name="connsiteY44" fmla="*/ 137391 h 605381"/>
                  <a:gd name="connsiteX45" fmla="*/ 284520 w 607639"/>
                  <a:gd name="connsiteY45" fmla="*/ 118162 h 605381"/>
                  <a:gd name="connsiteX46" fmla="*/ 303820 w 607639"/>
                  <a:gd name="connsiteY46" fmla="*/ 98933 h 605381"/>
                  <a:gd name="connsiteX47" fmla="*/ 303749 w 607639"/>
                  <a:gd name="connsiteY47" fmla="*/ 62835 h 605381"/>
                  <a:gd name="connsiteX48" fmla="*/ 248388 w 607639"/>
                  <a:gd name="connsiteY48" fmla="*/ 118116 h 605381"/>
                  <a:gd name="connsiteX49" fmla="*/ 303749 w 607639"/>
                  <a:gd name="connsiteY49" fmla="*/ 173397 h 605381"/>
                  <a:gd name="connsiteX50" fmla="*/ 359111 w 607639"/>
                  <a:gd name="connsiteY50" fmla="*/ 118116 h 605381"/>
                  <a:gd name="connsiteX51" fmla="*/ 303749 w 607639"/>
                  <a:gd name="connsiteY51" fmla="*/ 62835 h 605381"/>
                  <a:gd name="connsiteX52" fmla="*/ 303749 w 607639"/>
                  <a:gd name="connsiteY52" fmla="*/ 0 h 605381"/>
                  <a:gd name="connsiteX53" fmla="*/ 586964 w 607639"/>
                  <a:gd name="connsiteY53" fmla="*/ 141490 h 605381"/>
                  <a:gd name="connsiteX54" fmla="*/ 586964 w 607639"/>
                  <a:gd name="connsiteY54" fmla="*/ 206192 h 605381"/>
                  <a:gd name="connsiteX55" fmla="*/ 20535 w 607639"/>
                  <a:gd name="connsiteY55" fmla="*/ 206192 h 605381"/>
                  <a:gd name="connsiteX56" fmla="*/ 20535 w 607639"/>
                  <a:gd name="connsiteY56" fmla="*/ 141490 h 605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07639" h="605381">
                    <a:moveTo>
                      <a:pt x="0" y="547235"/>
                    </a:moveTo>
                    <a:lnTo>
                      <a:pt x="23853" y="547235"/>
                    </a:lnTo>
                    <a:lnTo>
                      <a:pt x="36136" y="547235"/>
                    </a:lnTo>
                    <a:lnTo>
                      <a:pt x="190916" y="547235"/>
                    </a:lnTo>
                    <a:lnTo>
                      <a:pt x="212990" y="547235"/>
                    </a:lnTo>
                    <a:lnTo>
                      <a:pt x="394560" y="547235"/>
                    </a:lnTo>
                    <a:lnTo>
                      <a:pt x="416634" y="547235"/>
                    </a:lnTo>
                    <a:lnTo>
                      <a:pt x="571503" y="547235"/>
                    </a:lnTo>
                    <a:lnTo>
                      <a:pt x="583786" y="547235"/>
                    </a:lnTo>
                    <a:lnTo>
                      <a:pt x="607639" y="547235"/>
                    </a:lnTo>
                    <a:lnTo>
                      <a:pt x="607639" y="605381"/>
                    </a:lnTo>
                    <a:lnTo>
                      <a:pt x="0" y="605381"/>
                    </a:lnTo>
                    <a:close/>
                    <a:moveTo>
                      <a:pt x="321849" y="269278"/>
                    </a:moveTo>
                    <a:lnTo>
                      <a:pt x="394531" y="269278"/>
                    </a:lnTo>
                    <a:lnTo>
                      <a:pt x="394531" y="511247"/>
                    </a:lnTo>
                    <a:lnTo>
                      <a:pt x="358501" y="511247"/>
                    </a:lnTo>
                    <a:lnTo>
                      <a:pt x="321849" y="511247"/>
                    </a:lnTo>
                    <a:close/>
                    <a:moveTo>
                      <a:pt x="212966" y="269278"/>
                    </a:moveTo>
                    <a:lnTo>
                      <a:pt x="285790" y="269278"/>
                    </a:lnTo>
                    <a:lnTo>
                      <a:pt x="285790" y="511247"/>
                    </a:lnTo>
                    <a:lnTo>
                      <a:pt x="249111" y="511247"/>
                    </a:lnTo>
                    <a:lnTo>
                      <a:pt x="212966" y="511247"/>
                    </a:lnTo>
                    <a:close/>
                    <a:moveTo>
                      <a:pt x="446972" y="242181"/>
                    </a:moveTo>
                    <a:lnTo>
                      <a:pt x="553523" y="242181"/>
                    </a:lnTo>
                    <a:lnTo>
                      <a:pt x="553523" y="453133"/>
                    </a:lnTo>
                    <a:lnTo>
                      <a:pt x="583788" y="453133"/>
                    </a:lnTo>
                    <a:lnTo>
                      <a:pt x="583788" y="511247"/>
                    </a:lnTo>
                    <a:lnTo>
                      <a:pt x="547648" y="511247"/>
                    </a:lnTo>
                    <a:lnTo>
                      <a:pt x="452758" y="511247"/>
                    </a:lnTo>
                    <a:lnTo>
                      <a:pt x="416618" y="511247"/>
                    </a:lnTo>
                    <a:lnTo>
                      <a:pt x="416618" y="453133"/>
                    </a:lnTo>
                    <a:lnTo>
                      <a:pt x="446972" y="453133"/>
                    </a:lnTo>
                    <a:close/>
                    <a:moveTo>
                      <a:pt x="54106" y="242181"/>
                    </a:moveTo>
                    <a:lnTo>
                      <a:pt x="160624" y="242181"/>
                    </a:lnTo>
                    <a:lnTo>
                      <a:pt x="160624" y="453133"/>
                    </a:lnTo>
                    <a:lnTo>
                      <a:pt x="190879" y="453133"/>
                    </a:lnTo>
                    <a:lnTo>
                      <a:pt x="190879" y="511247"/>
                    </a:lnTo>
                    <a:lnTo>
                      <a:pt x="154839" y="511247"/>
                    </a:lnTo>
                    <a:lnTo>
                      <a:pt x="59891" y="511247"/>
                    </a:lnTo>
                    <a:lnTo>
                      <a:pt x="23851" y="511247"/>
                    </a:lnTo>
                    <a:lnTo>
                      <a:pt x="23851" y="453133"/>
                    </a:lnTo>
                    <a:lnTo>
                      <a:pt x="54106" y="453133"/>
                    </a:lnTo>
                    <a:close/>
                    <a:moveTo>
                      <a:pt x="303820" y="98933"/>
                    </a:moveTo>
                    <a:cubicBezTo>
                      <a:pt x="314479" y="98933"/>
                      <a:pt x="323120" y="107542"/>
                      <a:pt x="323120" y="118162"/>
                    </a:cubicBezTo>
                    <a:cubicBezTo>
                      <a:pt x="323120" y="128782"/>
                      <a:pt x="314479" y="137391"/>
                      <a:pt x="303820" y="137391"/>
                    </a:cubicBezTo>
                    <a:cubicBezTo>
                      <a:pt x="293161" y="137391"/>
                      <a:pt x="284520" y="128782"/>
                      <a:pt x="284520" y="118162"/>
                    </a:cubicBezTo>
                    <a:cubicBezTo>
                      <a:pt x="284520" y="107542"/>
                      <a:pt x="293161" y="98933"/>
                      <a:pt x="303820" y="98933"/>
                    </a:cubicBezTo>
                    <a:close/>
                    <a:moveTo>
                      <a:pt x="303749" y="62835"/>
                    </a:moveTo>
                    <a:cubicBezTo>
                      <a:pt x="273221" y="62835"/>
                      <a:pt x="248388" y="87631"/>
                      <a:pt x="248388" y="118116"/>
                    </a:cubicBezTo>
                    <a:cubicBezTo>
                      <a:pt x="248388" y="148600"/>
                      <a:pt x="273221" y="173397"/>
                      <a:pt x="303749" y="173397"/>
                    </a:cubicBezTo>
                    <a:cubicBezTo>
                      <a:pt x="334278" y="173397"/>
                      <a:pt x="359111" y="148600"/>
                      <a:pt x="359111" y="118116"/>
                    </a:cubicBezTo>
                    <a:cubicBezTo>
                      <a:pt x="359111" y="87631"/>
                      <a:pt x="334278" y="62835"/>
                      <a:pt x="303749" y="62835"/>
                    </a:cubicBezTo>
                    <a:close/>
                    <a:moveTo>
                      <a:pt x="303749" y="0"/>
                    </a:moveTo>
                    <a:lnTo>
                      <a:pt x="586964" y="141490"/>
                    </a:lnTo>
                    <a:lnTo>
                      <a:pt x="586964" y="206192"/>
                    </a:lnTo>
                    <a:lnTo>
                      <a:pt x="20535" y="206192"/>
                    </a:lnTo>
                    <a:lnTo>
                      <a:pt x="20535" y="14149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6" name="íslide">
              <a:extLst>
                <a:ext uri="{FF2B5EF4-FFF2-40B4-BE49-F238E27FC236}">
                  <a16:creationId xmlns:a16="http://schemas.microsoft.com/office/drawing/2014/main" id="{1CB2A13B-B5ED-4DAF-915D-23CA975BD8F3}"/>
                </a:ext>
              </a:extLst>
            </p:cNvPr>
            <p:cNvSpPr/>
            <p:nvPr/>
          </p:nvSpPr>
          <p:spPr>
            <a:xfrm flipH="1">
              <a:off x="7136626" y="4691720"/>
              <a:ext cx="2160452" cy="1474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3154" y="21600"/>
                  </a:lnTo>
                  <a:lnTo>
                    <a:pt x="3154" y="4620"/>
                  </a:lnTo>
                  <a:lnTo>
                    <a:pt x="21600" y="4620"/>
                  </a:lnTo>
                  <a:lnTo>
                    <a:pt x="21600" y="0"/>
                  </a:lnTo>
                  <a:lnTo>
                    <a:pt x="3154" y="0"/>
                  </a:lnTo>
                  <a:lnTo>
                    <a:pt x="29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t">
              <a:normAutofit/>
            </a:bodyPr>
            <a:lstStyle/>
            <a:p>
              <a:endParaRPr/>
            </a:p>
          </p:txBody>
        </p:sp>
        <p:grpSp>
          <p:nvGrpSpPr>
            <p:cNvPr id="18" name="iśḻíḋê">
              <a:extLst>
                <a:ext uri="{FF2B5EF4-FFF2-40B4-BE49-F238E27FC236}">
                  <a16:creationId xmlns:a16="http://schemas.microsoft.com/office/drawing/2014/main" id="{8F19277B-9126-41DA-9502-FE36687EECB7}"/>
                </a:ext>
              </a:extLst>
            </p:cNvPr>
            <p:cNvGrpSpPr/>
            <p:nvPr/>
          </p:nvGrpSpPr>
          <p:grpSpPr>
            <a:xfrm>
              <a:off x="9358448" y="5059301"/>
              <a:ext cx="2338252" cy="1074799"/>
              <a:chOff x="660400" y="4786147"/>
              <a:chExt cx="1810577" cy="1074799"/>
            </a:xfrm>
          </p:grpSpPr>
          <p:sp>
            <p:nvSpPr>
              <p:cNvPr id="19" name="iṥḷïḍe">
                <a:extLst>
                  <a:ext uri="{FF2B5EF4-FFF2-40B4-BE49-F238E27FC236}">
                    <a16:creationId xmlns:a16="http://schemas.microsoft.com/office/drawing/2014/main" id="{19C4C749-1E15-486B-B7D5-E59C2BFE6B39}"/>
                  </a:ext>
                </a:extLst>
              </p:cNvPr>
              <p:cNvSpPr/>
              <p:nvPr/>
            </p:nvSpPr>
            <p:spPr bwMode="auto">
              <a:xfrm>
                <a:off x="660400" y="5199028"/>
                <a:ext cx="1810577" cy="661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通过复制您的文本后，在此框中选择粘贴。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20" name="iślîḍè">
                <a:extLst>
                  <a:ext uri="{FF2B5EF4-FFF2-40B4-BE49-F238E27FC236}">
                    <a16:creationId xmlns:a16="http://schemas.microsoft.com/office/drawing/2014/main" id="{5CD89F49-CC81-4426-A634-7668BA22ED1E}"/>
                  </a:ext>
                </a:extLst>
              </p:cNvPr>
              <p:cNvSpPr txBox="1"/>
              <p:nvPr/>
            </p:nvSpPr>
            <p:spPr bwMode="auto">
              <a:xfrm>
                <a:off x="660400" y="4786147"/>
                <a:ext cx="1672901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b="1" dirty="0"/>
                  <a:t>此处输入标题</a:t>
                </a:r>
                <a:endParaRPr lang="en-US" altLang="zh-CN" b="1" dirty="0"/>
              </a:p>
            </p:txBody>
          </p:sp>
        </p:grpSp>
      </p:grpSp>
      <p:grpSp>
        <p:nvGrpSpPr>
          <p:cNvPr id="33" name="iṩļîďè">
            <a:extLst>
              <a:ext uri="{FF2B5EF4-FFF2-40B4-BE49-F238E27FC236}">
                <a16:creationId xmlns:a16="http://schemas.microsoft.com/office/drawing/2014/main" id="{0A9B7E5C-73E4-490D-963B-BA9754663E4A}"/>
              </a:ext>
            </a:extLst>
          </p:cNvPr>
          <p:cNvGrpSpPr/>
          <p:nvPr/>
        </p:nvGrpSpPr>
        <p:grpSpPr>
          <a:xfrm>
            <a:off x="673101" y="4919663"/>
            <a:ext cx="4560177" cy="1096030"/>
            <a:chOff x="673101" y="2797552"/>
            <a:chExt cx="4127500" cy="1096030"/>
          </a:xfrm>
        </p:grpSpPr>
        <p:sp>
          <p:nvSpPr>
            <p:cNvPr id="34" name="íšļíḋé">
              <a:extLst>
                <a:ext uri="{FF2B5EF4-FFF2-40B4-BE49-F238E27FC236}">
                  <a16:creationId xmlns:a16="http://schemas.microsoft.com/office/drawing/2014/main" id="{6A11C8C9-FA55-48B8-890A-3B847FD26353}"/>
                </a:ext>
              </a:extLst>
            </p:cNvPr>
            <p:cNvSpPr txBox="1"/>
            <p:nvPr/>
          </p:nvSpPr>
          <p:spPr>
            <a:xfrm>
              <a:off x="673101" y="2904992"/>
              <a:ext cx="4127500" cy="988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buSzPct val="25000"/>
              </a:pPr>
              <a:r>
                <a:rPr lang="zh-CN" altLang="en-US" sz="1600" dirty="0"/>
                <a:t>通过复制您的文本后，在此框中选择粘贴。通过复制您的文本后，在此框中选择粘贴。</a:t>
              </a:r>
              <a:endParaRPr lang="en-US" altLang="zh-CN" sz="1600" dirty="0"/>
            </a:p>
            <a:p>
              <a:pPr>
                <a:lnSpc>
                  <a:spcPct val="150000"/>
                </a:lnSpc>
                <a:buSzPct val="25000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>
                <a:lnSpc>
                  <a:spcPct val="150000"/>
                </a:lnSpc>
                <a:buSzPct val="25000"/>
              </a:pPr>
              <a:endParaRPr lang="en-US" altLang="zh-CN" sz="1600" dirty="0"/>
            </a:p>
          </p:txBody>
        </p:sp>
        <p:grpSp>
          <p:nvGrpSpPr>
            <p:cNvPr id="35" name="iŝḷiďè">
              <a:extLst>
                <a:ext uri="{FF2B5EF4-FFF2-40B4-BE49-F238E27FC236}">
                  <a16:creationId xmlns:a16="http://schemas.microsoft.com/office/drawing/2014/main" id="{ABD902F8-97B6-4F50-A4A0-10371D174C63}"/>
                </a:ext>
              </a:extLst>
            </p:cNvPr>
            <p:cNvGrpSpPr/>
            <p:nvPr/>
          </p:nvGrpSpPr>
          <p:grpSpPr>
            <a:xfrm>
              <a:off x="673101" y="2797552"/>
              <a:ext cx="3996000" cy="0"/>
              <a:chOff x="673101" y="2837788"/>
              <a:chExt cx="3870324" cy="0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8EEAF9E-7D45-4F8B-B191-BE98EBDA6CC3}"/>
                  </a:ext>
                </a:extLst>
              </p:cNvPr>
              <p:cNvCxnSpPr/>
              <p:nvPr/>
            </p:nvCxnSpPr>
            <p:spPr>
              <a:xfrm>
                <a:off x="673101" y="2837788"/>
                <a:ext cx="3870324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2D9A2DD-B73D-4006-8575-970F342E85E7}"/>
                  </a:ext>
                </a:extLst>
              </p:cNvPr>
              <p:cNvCxnSpPr/>
              <p:nvPr/>
            </p:nvCxnSpPr>
            <p:spPr>
              <a:xfrm>
                <a:off x="673101" y="2837788"/>
                <a:ext cx="1709455" cy="0"/>
              </a:xfrm>
              <a:prstGeom prst="line">
                <a:avLst/>
              </a:prstGeom>
              <a:ln w="28575" cap="rnd">
                <a:solidFill>
                  <a:srgbClr val="151B29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3EE8206-1770-4B36-A182-37B15C559120}"/>
              </a:ext>
            </a:extLst>
          </p:cNvPr>
          <p:cNvGrpSpPr/>
          <p:nvPr/>
        </p:nvGrpSpPr>
        <p:grpSpPr>
          <a:xfrm>
            <a:off x="629320" y="4008580"/>
            <a:ext cx="5232400" cy="736120"/>
            <a:chOff x="3479801" y="932565"/>
            <a:chExt cx="5232400" cy="736120"/>
          </a:xfrm>
        </p:grpSpPr>
        <p:sp>
          <p:nvSpPr>
            <p:cNvPr id="39" name="îṥļíḓè">
              <a:extLst>
                <a:ext uri="{FF2B5EF4-FFF2-40B4-BE49-F238E27FC236}">
                  <a16:creationId xmlns:a16="http://schemas.microsoft.com/office/drawing/2014/main" id="{CBFFFF85-C866-47B3-8787-9A15282F3F1B}"/>
                </a:ext>
              </a:extLst>
            </p:cNvPr>
            <p:cNvSpPr txBox="1"/>
            <p:nvPr/>
          </p:nvSpPr>
          <p:spPr>
            <a:xfrm>
              <a:off x="3479801" y="1091382"/>
              <a:ext cx="5232400" cy="57730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txBody>
            <a:bodyPr wrap="square" lIns="91440" tIns="45720" rIns="91440" bIns="45720" anchor="b" anchorCtr="0">
              <a:normAutofit lnSpcReduction="10000"/>
            </a:bodyPr>
            <a:lstStyle/>
            <a:p>
              <a:pPr algn="ctr">
                <a:buSzPct val="25000"/>
              </a:pPr>
              <a:r>
                <a:rPr lang="zh-CN" altLang="en-US" sz="3200" b="1" dirty="0">
                  <a:solidFill>
                    <a:schemeClr val="bg1"/>
                  </a:solidFill>
                </a:rPr>
                <a:t>此处输入标题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E9987908-36B2-4474-8C1F-B8EFE5BEA32F}"/>
                </a:ext>
              </a:extLst>
            </p:cNvPr>
            <p:cNvSpPr/>
            <p:nvPr/>
          </p:nvSpPr>
          <p:spPr>
            <a:xfrm rot="5400000">
              <a:off x="4167539" y="1003813"/>
              <a:ext cx="706328" cy="5638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9324510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2382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0246C76-21D1-4F77-B616-DE333E5229F8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929604" y="2469085"/>
            <a:ext cx="7493244" cy="3353250"/>
            <a:chOff x="673099" y="1860658"/>
            <a:chExt cx="7493244" cy="3353250"/>
          </a:xfrm>
        </p:grpSpPr>
        <p:grpSp>
          <p:nvGrpSpPr>
            <p:cNvPr id="4" name="íṣ1íḓé">
              <a:extLst>
                <a:ext uri="{FF2B5EF4-FFF2-40B4-BE49-F238E27FC236}">
                  <a16:creationId xmlns:a16="http://schemas.microsoft.com/office/drawing/2014/main" id="{BC64E64C-7917-4606-9913-C69A44711FB6}"/>
                </a:ext>
              </a:extLst>
            </p:cNvPr>
            <p:cNvGrpSpPr/>
            <p:nvPr/>
          </p:nvGrpSpPr>
          <p:grpSpPr>
            <a:xfrm>
              <a:off x="673099" y="1860658"/>
              <a:ext cx="7493244" cy="972000"/>
              <a:chOff x="673099" y="1860658"/>
              <a:chExt cx="7493244" cy="972000"/>
            </a:xfrm>
          </p:grpSpPr>
          <p:sp>
            <p:nvSpPr>
              <p:cNvPr id="11" name="íS1îḋè">
                <a:extLst>
                  <a:ext uri="{FF2B5EF4-FFF2-40B4-BE49-F238E27FC236}">
                    <a16:creationId xmlns:a16="http://schemas.microsoft.com/office/drawing/2014/main" id="{C97C39F4-0299-4AB7-BD98-3ABA791D9563}"/>
                  </a:ext>
                </a:extLst>
              </p:cNvPr>
              <p:cNvSpPr/>
              <p:nvPr/>
            </p:nvSpPr>
            <p:spPr>
              <a:xfrm>
                <a:off x="2948197" y="1860658"/>
                <a:ext cx="5218146" cy="972000"/>
              </a:xfrm>
              <a:custGeom>
                <a:avLst/>
                <a:gdLst>
                  <a:gd name="connsiteX0" fmla="*/ 243000 w 7899132"/>
                  <a:gd name="connsiteY0" fmla="*/ 0 h 972000"/>
                  <a:gd name="connsiteX1" fmla="*/ 2437071 w 7899132"/>
                  <a:gd name="connsiteY1" fmla="*/ 0 h 972000"/>
                  <a:gd name="connsiteX2" fmla="*/ 7771072 w 7899132"/>
                  <a:gd name="connsiteY2" fmla="*/ 0 h 972000"/>
                  <a:gd name="connsiteX3" fmla="*/ 7899132 w 7899132"/>
                  <a:gd name="connsiteY3" fmla="*/ 0 h 972000"/>
                  <a:gd name="connsiteX4" fmla="*/ 7899132 w 7899132"/>
                  <a:gd name="connsiteY4" fmla="*/ 972000 h 972000"/>
                  <a:gd name="connsiteX5" fmla="*/ 7528072 w 7899132"/>
                  <a:gd name="connsiteY5" fmla="*/ 972000 h 972000"/>
                  <a:gd name="connsiteX6" fmla="*/ 2437071 w 7899132"/>
                  <a:gd name="connsiteY6" fmla="*/ 972000 h 972000"/>
                  <a:gd name="connsiteX7" fmla="*/ 0 w 7899132"/>
                  <a:gd name="connsiteY7" fmla="*/ 972000 h 9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99132" h="972000">
                    <a:moveTo>
                      <a:pt x="243000" y="0"/>
                    </a:moveTo>
                    <a:lnTo>
                      <a:pt x="2437071" y="0"/>
                    </a:lnTo>
                    <a:lnTo>
                      <a:pt x="7771072" y="0"/>
                    </a:lnTo>
                    <a:lnTo>
                      <a:pt x="7899132" y="0"/>
                    </a:lnTo>
                    <a:lnTo>
                      <a:pt x="7899132" y="972000"/>
                    </a:lnTo>
                    <a:lnTo>
                      <a:pt x="7528072" y="972000"/>
                    </a:lnTo>
                    <a:lnTo>
                      <a:pt x="2437071" y="972000"/>
                    </a:lnTo>
                    <a:lnTo>
                      <a:pt x="0" y="972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151B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indent="457200">
                  <a:lnSpc>
                    <a:spcPct val="120000"/>
                  </a:lnSpc>
                </a:pPr>
                <a:r>
                  <a:rPr lang="zh-CN" altLang="en-US" sz="4800" b="1" dirty="0">
                    <a:solidFill>
                      <a:srgbClr val="151B29"/>
                    </a:solidFill>
                  </a:rPr>
                  <a:t>企业介绍</a:t>
                </a:r>
                <a:endParaRPr lang="en-US" altLang="zh-CN" sz="4800" b="1" dirty="0">
                  <a:solidFill>
                    <a:srgbClr val="151B29"/>
                  </a:solidFill>
                </a:endParaRPr>
              </a:p>
            </p:txBody>
          </p:sp>
          <p:sp>
            <p:nvSpPr>
              <p:cNvPr id="12" name="iś1íḓe">
                <a:extLst>
                  <a:ext uri="{FF2B5EF4-FFF2-40B4-BE49-F238E27FC236}">
                    <a16:creationId xmlns:a16="http://schemas.microsoft.com/office/drawing/2014/main" id="{C8D075BE-F663-45DE-BD19-4A1EF8679C08}"/>
                  </a:ext>
                </a:extLst>
              </p:cNvPr>
              <p:cNvSpPr/>
              <p:nvPr/>
            </p:nvSpPr>
            <p:spPr>
              <a:xfrm>
                <a:off x="673099" y="1860658"/>
                <a:ext cx="2316439" cy="972000"/>
              </a:xfrm>
              <a:custGeom>
                <a:avLst/>
                <a:gdLst>
                  <a:gd name="connsiteX0" fmla="*/ 0 w 2316439"/>
                  <a:gd name="connsiteY0" fmla="*/ 0 h 972000"/>
                  <a:gd name="connsiteX1" fmla="*/ 635724 w 2316439"/>
                  <a:gd name="connsiteY1" fmla="*/ 0 h 972000"/>
                  <a:gd name="connsiteX2" fmla="*/ 1923715 w 2316439"/>
                  <a:gd name="connsiteY2" fmla="*/ 0 h 972000"/>
                  <a:gd name="connsiteX3" fmla="*/ 2316439 w 2316439"/>
                  <a:gd name="connsiteY3" fmla="*/ 0 h 972000"/>
                  <a:gd name="connsiteX4" fmla="*/ 2073439 w 2316439"/>
                  <a:gd name="connsiteY4" fmla="*/ 972000 h 972000"/>
                  <a:gd name="connsiteX5" fmla="*/ 1923715 w 2316439"/>
                  <a:gd name="connsiteY5" fmla="*/ 972000 h 972000"/>
                  <a:gd name="connsiteX6" fmla="*/ 392724 w 2316439"/>
                  <a:gd name="connsiteY6" fmla="*/ 972000 h 972000"/>
                  <a:gd name="connsiteX7" fmla="*/ 0 w 2316439"/>
                  <a:gd name="connsiteY7" fmla="*/ 972000 h 9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6439" h="972000">
                    <a:moveTo>
                      <a:pt x="0" y="0"/>
                    </a:moveTo>
                    <a:lnTo>
                      <a:pt x="635724" y="0"/>
                    </a:lnTo>
                    <a:lnTo>
                      <a:pt x="1923715" y="0"/>
                    </a:lnTo>
                    <a:lnTo>
                      <a:pt x="2316439" y="0"/>
                    </a:lnTo>
                    <a:lnTo>
                      <a:pt x="2073439" y="972000"/>
                    </a:lnTo>
                    <a:lnTo>
                      <a:pt x="1923715" y="972000"/>
                    </a:lnTo>
                    <a:lnTo>
                      <a:pt x="392724" y="972000"/>
                    </a:lnTo>
                    <a:lnTo>
                      <a:pt x="0" y="97200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altLang="zh-CN" sz="4800" b="1" dirty="0">
                    <a:solidFill>
                      <a:schemeClr val="bg1"/>
                    </a:solidFill>
                  </a:rPr>
                  <a:t>01</a:t>
                </a:r>
                <a:endParaRPr lang="zh-CN" altLang="en-US" sz="4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îṧļïḑe">
              <a:extLst>
                <a:ext uri="{FF2B5EF4-FFF2-40B4-BE49-F238E27FC236}">
                  <a16:creationId xmlns:a16="http://schemas.microsoft.com/office/drawing/2014/main" id="{6893491D-344A-410A-8E24-C4B0EE78A3E0}"/>
                </a:ext>
              </a:extLst>
            </p:cNvPr>
            <p:cNvGrpSpPr/>
            <p:nvPr/>
          </p:nvGrpSpPr>
          <p:grpSpPr>
            <a:xfrm>
              <a:off x="673099" y="3051283"/>
              <a:ext cx="7379524" cy="972000"/>
              <a:chOff x="673099" y="1860658"/>
              <a:chExt cx="7379524" cy="972000"/>
            </a:xfrm>
          </p:grpSpPr>
          <p:sp>
            <p:nvSpPr>
              <p:cNvPr id="9" name="îṧľiďè">
                <a:extLst>
                  <a:ext uri="{FF2B5EF4-FFF2-40B4-BE49-F238E27FC236}">
                    <a16:creationId xmlns:a16="http://schemas.microsoft.com/office/drawing/2014/main" id="{74B39B7D-8195-4D8A-97D4-6E4FC244F258}"/>
                  </a:ext>
                </a:extLst>
              </p:cNvPr>
              <p:cNvSpPr/>
              <p:nvPr/>
            </p:nvSpPr>
            <p:spPr>
              <a:xfrm>
                <a:off x="2657475" y="1860658"/>
                <a:ext cx="5395148" cy="972000"/>
              </a:xfrm>
              <a:custGeom>
                <a:avLst/>
                <a:gdLst>
                  <a:gd name="connsiteX0" fmla="*/ 243000 w 7899132"/>
                  <a:gd name="connsiteY0" fmla="*/ 0 h 972000"/>
                  <a:gd name="connsiteX1" fmla="*/ 2437071 w 7899132"/>
                  <a:gd name="connsiteY1" fmla="*/ 0 h 972000"/>
                  <a:gd name="connsiteX2" fmla="*/ 7771072 w 7899132"/>
                  <a:gd name="connsiteY2" fmla="*/ 0 h 972000"/>
                  <a:gd name="connsiteX3" fmla="*/ 7899132 w 7899132"/>
                  <a:gd name="connsiteY3" fmla="*/ 0 h 972000"/>
                  <a:gd name="connsiteX4" fmla="*/ 7899132 w 7899132"/>
                  <a:gd name="connsiteY4" fmla="*/ 972000 h 972000"/>
                  <a:gd name="connsiteX5" fmla="*/ 7528072 w 7899132"/>
                  <a:gd name="connsiteY5" fmla="*/ 972000 h 972000"/>
                  <a:gd name="connsiteX6" fmla="*/ 2437071 w 7899132"/>
                  <a:gd name="connsiteY6" fmla="*/ 972000 h 972000"/>
                  <a:gd name="connsiteX7" fmla="*/ 0 w 7899132"/>
                  <a:gd name="connsiteY7" fmla="*/ 972000 h 9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99132" h="972000">
                    <a:moveTo>
                      <a:pt x="243000" y="0"/>
                    </a:moveTo>
                    <a:lnTo>
                      <a:pt x="2437071" y="0"/>
                    </a:lnTo>
                    <a:lnTo>
                      <a:pt x="7771072" y="0"/>
                    </a:lnTo>
                    <a:lnTo>
                      <a:pt x="7899132" y="0"/>
                    </a:lnTo>
                    <a:lnTo>
                      <a:pt x="7899132" y="972000"/>
                    </a:lnTo>
                    <a:lnTo>
                      <a:pt x="7528072" y="972000"/>
                    </a:lnTo>
                    <a:lnTo>
                      <a:pt x="2437071" y="972000"/>
                    </a:lnTo>
                    <a:lnTo>
                      <a:pt x="0" y="972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151B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indent="457200">
                  <a:lnSpc>
                    <a:spcPct val="120000"/>
                  </a:lnSpc>
                </a:pPr>
                <a:r>
                  <a:rPr lang="zh-CN" altLang="en-US" sz="4800" b="1" dirty="0">
                    <a:solidFill>
                      <a:srgbClr val="151B29"/>
                    </a:solidFill>
                  </a:rPr>
                  <a:t>项目前景</a:t>
                </a:r>
                <a:endParaRPr lang="en-US" altLang="zh-CN" sz="4800" b="1" dirty="0">
                  <a:solidFill>
                    <a:srgbClr val="151B29"/>
                  </a:solidFill>
                </a:endParaRPr>
              </a:p>
            </p:txBody>
          </p:sp>
          <p:sp>
            <p:nvSpPr>
              <p:cNvPr id="10" name="ïṩliḋe">
                <a:extLst>
                  <a:ext uri="{FF2B5EF4-FFF2-40B4-BE49-F238E27FC236}">
                    <a16:creationId xmlns:a16="http://schemas.microsoft.com/office/drawing/2014/main" id="{42F604A2-26A8-42D9-8631-C748CF2D48A5}"/>
                  </a:ext>
                </a:extLst>
              </p:cNvPr>
              <p:cNvSpPr/>
              <p:nvPr/>
            </p:nvSpPr>
            <p:spPr>
              <a:xfrm>
                <a:off x="673099" y="1860658"/>
                <a:ext cx="2012951" cy="972000"/>
              </a:xfrm>
              <a:custGeom>
                <a:avLst/>
                <a:gdLst>
                  <a:gd name="connsiteX0" fmla="*/ 0 w 2316439"/>
                  <a:gd name="connsiteY0" fmla="*/ 0 h 972000"/>
                  <a:gd name="connsiteX1" fmla="*/ 635724 w 2316439"/>
                  <a:gd name="connsiteY1" fmla="*/ 0 h 972000"/>
                  <a:gd name="connsiteX2" fmla="*/ 1923715 w 2316439"/>
                  <a:gd name="connsiteY2" fmla="*/ 0 h 972000"/>
                  <a:gd name="connsiteX3" fmla="*/ 2316439 w 2316439"/>
                  <a:gd name="connsiteY3" fmla="*/ 0 h 972000"/>
                  <a:gd name="connsiteX4" fmla="*/ 2073439 w 2316439"/>
                  <a:gd name="connsiteY4" fmla="*/ 972000 h 972000"/>
                  <a:gd name="connsiteX5" fmla="*/ 1923715 w 2316439"/>
                  <a:gd name="connsiteY5" fmla="*/ 972000 h 972000"/>
                  <a:gd name="connsiteX6" fmla="*/ 392724 w 2316439"/>
                  <a:gd name="connsiteY6" fmla="*/ 972000 h 972000"/>
                  <a:gd name="connsiteX7" fmla="*/ 0 w 2316439"/>
                  <a:gd name="connsiteY7" fmla="*/ 972000 h 9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6439" h="972000">
                    <a:moveTo>
                      <a:pt x="0" y="0"/>
                    </a:moveTo>
                    <a:lnTo>
                      <a:pt x="635724" y="0"/>
                    </a:lnTo>
                    <a:lnTo>
                      <a:pt x="1923715" y="0"/>
                    </a:lnTo>
                    <a:lnTo>
                      <a:pt x="2316439" y="0"/>
                    </a:lnTo>
                    <a:lnTo>
                      <a:pt x="2073439" y="972000"/>
                    </a:lnTo>
                    <a:lnTo>
                      <a:pt x="1923715" y="972000"/>
                    </a:lnTo>
                    <a:lnTo>
                      <a:pt x="392724" y="972000"/>
                    </a:lnTo>
                    <a:lnTo>
                      <a:pt x="0" y="97200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altLang="zh-CN" sz="4800" b="1" dirty="0">
                    <a:solidFill>
                      <a:schemeClr val="bg1"/>
                    </a:solidFill>
                  </a:rPr>
                  <a:t>02</a:t>
                </a:r>
                <a:endParaRPr lang="zh-CN" altLang="en-US" sz="4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íşļïḑè">
              <a:extLst>
                <a:ext uri="{FF2B5EF4-FFF2-40B4-BE49-F238E27FC236}">
                  <a16:creationId xmlns:a16="http://schemas.microsoft.com/office/drawing/2014/main" id="{EE91CABB-A764-48F3-9CCD-AD99609B74FD}"/>
                </a:ext>
              </a:extLst>
            </p:cNvPr>
            <p:cNvGrpSpPr/>
            <p:nvPr/>
          </p:nvGrpSpPr>
          <p:grpSpPr>
            <a:xfrm>
              <a:off x="673100" y="4241908"/>
              <a:ext cx="7256570" cy="972000"/>
              <a:chOff x="673100" y="1860658"/>
              <a:chExt cx="7256570" cy="972000"/>
            </a:xfrm>
          </p:grpSpPr>
          <p:sp>
            <p:nvSpPr>
              <p:cNvPr id="7" name="íṩ1idê">
                <a:extLst>
                  <a:ext uri="{FF2B5EF4-FFF2-40B4-BE49-F238E27FC236}">
                    <a16:creationId xmlns:a16="http://schemas.microsoft.com/office/drawing/2014/main" id="{87B2C1C9-4226-48FE-9BDF-FBAA865234BF}"/>
                  </a:ext>
                </a:extLst>
              </p:cNvPr>
              <p:cNvSpPr/>
              <p:nvPr/>
            </p:nvSpPr>
            <p:spPr>
              <a:xfrm>
                <a:off x="2343150" y="1860658"/>
                <a:ext cx="5586520" cy="972000"/>
              </a:xfrm>
              <a:custGeom>
                <a:avLst/>
                <a:gdLst>
                  <a:gd name="connsiteX0" fmla="*/ 243000 w 7899132"/>
                  <a:gd name="connsiteY0" fmla="*/ 0 h 972000"/>
                  <a:gd name="connsiteX1" fmla="*/ 2437071 w 7899132"/>
                  <a:gd name="connsiteY1" fmla="*/ 0 h 972000"/>
                  <a:gd name="connsiteX2" fmla="*/ 7771072 w 7899132"/>
                  <a:gd name="connsiteY2" fmla="*/ 0 h 972000"/>
                  <a:gd name="connsiteX3" fmla="*/ 7899132 w 7899132"/>
                  <a:gd name="connsiteY3" fmla="*/ 0 h 972000"/>
                  <a:gd name="connsiteX4" fmla="*/ 7899132 w 7899132"/>
                  <a:gd name="connsiteY4" fmla="*/ 972000 h 972000"/>
                  <a:gd name="connsiteX5" fmla="*/ 7528072 w 7899132"/>
                  <a:gd name="connsiteY5" fmla="*/ 972000 h 972000"/>
                  <a:gd name="connsiteX6" fmla="*/ 2437071 w 7899132"/>
                  <a:gd name="connsiteY6" fmla="*/ 972000 h 972000"/>
                  <a:gd name="connsiteX7" fmla="*/ 0 w 7899132"/>
                  <a:gd name="connsiteY7" fmla="*/ 972000 h 9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99132" h="972000">
                    <a:moveTo>
                      <a:pt x="243000" y="0"/>
                    </a:moveTo>
                    <a:lnTo>
                      <a:pt x="2437071" y="0"/>
                    </a:lnTo>
                    <a:lnTo>
                      <a:pt x="7771072" y="0"/>
                    </a:lnTo>
                    <a:lnTo>
                      <a:pt x="7899132" y="0"/>
                    </a:lnTo>
                    <a:lnTo>
                      <a:pt x="7899132" y="972000"/>
                    </a:lnTo>
                    <a:lnTo>
                      <a:pt x="7528072" y="972000"/>
                    </a:lnTo>
                    <a:lnTo>
                      <a:pt x="2437071" y="972000"/>
                    </a:lnTo>
                    <a:lnTo>
                      <a:pt x="0" y="972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151B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indent="457200">
                  <a:lnSpc>
                    <a:spcPct val="120000"/>
                  </a:lnSpc>
                </a:pPr>
                <a:r>
                  <a:rPr lang="zh-CN" altLang="en-US" sz="4800" b="1" dirty="0">
                    <a:solidFill>
                      <a:srgbClr val="151B29"/>
                    </a:solidFill>
                  </a:rPr>
                  <a:t>投资要求</a:t>
                </a:r>
                <a:endParaRPr lang="en-US" altLang="zh-CN" sz="4800" b="1" dirty="0">
                  <a:solidFill>
                    <a:srgbClr val="151B29"/>
                  </a:solidFill>
                </a:endParaRPr>
              </a:p>
            </p:txBody>
          </p:sp>
          <p:sp>
            <p:nvSpPr>
              <p:cNvPr id="8" name="îşlídê">
                <a:extLst>
                  <a:ext uri="{FF2B5EF4-FFF2-40B4-BE49-F238E27FC236}">
                    <a16:creationId xmlns:a16="http://schemas.microsoft.com/office/drawing/2014/main" id="{72695C49-CDC7-42A0-815A-48481F481A49}"/>
                  </a:ext>
                </a:extLst>
              </p:cNvPr>
              <p:cNvSpPr/>
              <p:nvPr/>
            </p:nvSpPr>
            <p:spPr>
              <a:xfrm>
                <a:off x="673100" y="1860658"/>
                <a:ext cx="1746250" cy="972000"/>
              </a:xfrm>
              <a:custGeom>
                <a:avLst/>
                <a:gdLst>
                  <a:gd name="connsiteX0" fmla="*/ 0 w 2316439"/>
                  <a:gd name="connsiteY0" fmla="*/ 0 h 972000"/>
                  <a:gd name="connsiteX1" fmla="*/ 635724 w 2316439"/>
                  <a:gd name="connsiteY1" fmla="*/ 0 h 972000"/>
                  <a:gd name="connsiteX2" fmla="*/ 1923715 w 2316439"/>
                  <a:gd name="connsiteY2" fmla="*/ 0 h 972000"/>
                  <a:gd name="connsiteX3" fmla="*/ 2316439 w 2316439"/>
                  <a:gd name="connsiteY3" fmla="*/ 0 h 972000"/>
                  <a:gd name="connsiteX4" fmla="*/ 2073439 w 2316439"/>
                  <a:gd name="connsiteY4" fmla="*/ 972000 h 972000"/>
                  <a:gd name="connsiteX5" fmla="*/ 1923715 w 2316439"/>
                  <a:gd name="connsiteY5" fmla="*/ 972000 h 972000"/>
                  <a:gd name="connsiteX6" fmla="*/ 392724 w 2316439"/>
                  <a:gd name="connsiteY6" fmla="*/ 972000 h 972000"/>
                  <a:gd name="connsiteX7" fmla="*/ 0 w 2316439"/>
                  <a:gd name="connsiteY7" fmla="*/ 972000 h 9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6439" h="972000">
                    <a:moveTo>
                      <a:pt x="0" y="0"/>
                    </a:moveTo>
                    <a:lnTo>
                      <a:pt x="635724" y="0"/>
                    </a:lnTo>
                    <a:lnTo>
                      <a:pt x="1923715" y="0"/>
                    </a:lnTo>
                    <a:lnTo>
                      <a:pt x="2316439" y="0"/>
                    </a:lnTo>
                    <a:lnTo>
                      <a:pt x="2073439" y="972000"/>
                    </a:lnTo>
                    <a:lnTo>
                      <a:pt x="1923715" y="972000"/>
                    </a:lnTo>
                    <a:lnTo>
                      <a:pt x="392724" y="972000"/>
                    </a:lnTo>
                    <a:lnTo>
                      <a:pt x="0" y="97200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altLang="zh-CN" sz="4800" b="1" dirty="0">
                    <a:solidFill>
                      <a:schemeClr val="bg1"/>
                    </a:solidFill>
                  </a:rPr>
                  <a:t>03</a:t>
                </a:r>
                <a:endParaRPr lang="zh-CN" altLang="en-US" sz="4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8A523BE-8ADB-4FEB-87B3-17899E96575A}"/>
              </a:ext>
            </a:extLst>
          </p:cNvPr>
          <p:cNvGrpSpPr/>
          <p:nvPr/>
        </p:nvGrpSpPr>
        <p:grpSpPr>
          <a:xfrm>
            <a:off x="1463050" y="4797698"/>
            <a:ext cx="830490" cy="2057080"/>
            <a:chOff x="9751643" y="4797698"/>
            <a:chExt cx="830490" cy="2057080"/>
          </a:xfrm>
        </p:grpSpPr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E3B3CAD4-43C1-422A-B638-EE297398862A}"/>
                </a:ext>
              </a:extLst>
            </p:cNvPr>
            <p:cNvSpPr/>
            <p:nvPr/>
          </p:nvSpPr>
          <p:spPr>
            <a:xfrm>
              <a:off x="9751643" y="6138838"/>
              <a:ext cx="830490" cy="715940"/>
            </a:xfrm>
            <a:prstGeom prst="triangle">
              <a:avLst/>
            </a:prstGeom>
            <a:solidFill>
              <a:srgbClr val="151B2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60F7B159-E3E3-4316-ADBC-F0C557880C8B}"/>
                </a:ext>
              </a:extLst>
            </p:cNvPr>
            <p:cNvSpPr/>
            <p:nvPr/>
          </p:nvSpPr>
          <p:spPr>
            <a:xfrm>
              <a:off x="9751643" y="5288528"/>
              <a:ext cx="830490" cy="715940"/>
            </a:xfrm>
            <a:prstGeom prst="triangle">
              <a:avLst/>
            </a:prstGeom>
            <a:solidFill>
              <a:srgbClr val="151B2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AF44BC8-8D90-44DF-AF46-2DEF12994388}"/>
                </a:ext>
              </a:extLst>
            </p:cNvPr>
            <p:cNvSpPr/>
            <p:nvPr/>
          </p:nvSpPr>
          <p:spPr>
            <a:xfrm>
              <a:off x="9988658" y="4797698"/>
              <a:ext cx="356461" cy="35646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267CB2A-2D1D-4982-84C6-3229EE6AA55D}"/>
              </a:ext>
            </a:extLst>
          </p:cNvPr>
          <p:cNvGrpSpPr/>
          <p:nvPr/>
        </p:nvGrpSpPr>
        <p:grpSpPr>
          <a:xfrm>
            <a:off x="0" y="219599"/>
            <a:ext cx="12192000" cy="1997622"/>
            <a:chOff x="0" y="219599"/>
            <a:chExt cx="12192000" cy="199762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5E2F1C-FE52-449E-B94A-C23DF2C579A5}"/>
                </a:ext>
              </a:extLst>
            </p:cNvPr>
            <p:cNvSpPr/>
            <p:nvPr/>
          </p:nvSpPr>
          <p:spPr>
            <a:xfrm>
              <a:off x="0" y="763788"/>
              <a:ext cx="12192000" cy="145343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602109E-E2F6-400A-8BDB-D5D3F5E7A9E9}"/>
                </a:ext>
              </a:extLst>
            </p:cNvPr>
            <p:cNvSpPr/>
            <p:nvPr/>
          </p:nvSpPr>
          <p:spPr>
            <a:xfrm>
              <a:off x="10099213" y="844320"/>
              <a:ext cx="1769807" cy="309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C42B753-280B-43F2-84A4-A46A2BA5BAF8}"/>
                </a:ext>
              </a:extLst>
            </p:cNvPr>
            <p:cNvSpPr/>
            <p:nvPr/>
          </p:nvSpPr>
          <p:spPr>
            <a:xfrm>
              <a:off x="9302800" y="1478501"/>
              <a:ext cx="2889200" cy="5899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592B743-68D8-4CC3-835B-2716C4910636}"/>
                </a:ext>
              </a:extLst>
            </p:cNvPr>
            <p:cNvSpPr/>
            <p:nvPr/>
          </p:nvSpPr>
          <p:spPr>
            <a:xfrm>
              <a:off x="9173497" y="1050799"/>
              <a:ext cx="602736" cy="209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17E6AEE-8F6A-4B84-9CC1-42C4B74BC582}"/>
                </a:ext>
              </a:extLst>
            </p:cNvPr>
            <p:cNvSpPr/>
            <p:nvPr/>
          </p:nvSpPr>
          <p:spPr>
            <a:xfrm>
              <a:off x="8657303" y="1891454"/>
              <a:ext cx="321029" cy="324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A401155-2780-4C3B-802D-C9154D256D00}"/>
                </a:ext>
              </a:extLst>
            </p:cNvPr>
            <p:cNvSpPr/>
            <p:nvPr/>
          </p:nvSpPr>
          <p:spPr>
            <a:xfrm>
              <a:off x="10382865" y="1671049"/>
              <a:ext cx="1809135" cy="76585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3A10433-D795-4DFC-A096-3434AC6A7404}"/>
                </a:ext>
              </a:extLst>
            </p:cNvPr>
            <p:cNvSpPr/>
            <p:nvPr/>
          </p:nvSpPr>
          <p:spPr>
            <a:xfrm flipV="1">
              <a:off x="8023123" y="1346758"/>
              <a:ext cx="1116494" cy="32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C493A9B-125A-4423-A76B-94A7D028E736}"/>
                </a:ext>
              </a:extLst>
            </p:cNvPr>
            <p:cNvSpPr txBox="1"/>
            <p:nvPr/>
          </p:nvSpPr>
          <p:spPr>
            <a:xfrm>
              <a:off x="993059" y="1001071"/>
              <a:ext cx="6705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6000" b="1" dirty="0">
                  <a:solidFill>
                    <a:schemeClr val="lt1">
                      <a:lumMod val="100000"/>
                    </a:schemeClr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E3809CA6-B9A2-4E95-B359-AD772987C927}"/>
                </a:ext>
              </a:extLst>
            </p:cNvPr>
            <p:cNvSpPr/>
            <p:nvPr/>
          </p:nvSpPr>
          <p:spPr>
            <a:xfrm rot="5400000">
              <a:off x="4322029" y="384233"/>
              <a:ext cx="1632132" cy="1302863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9840136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E631FD81-5D9D-44C6-B57C-30DC42C62A1F}"/>
              </a:ext>
            </a:extLst>
          </p:cNvPr>
          <p:cNvGrpSpPr/>
          <p:nvPr/>
        </p:nvGrpSpPr>
        <p:grpSpPr>
          <a:xfrm>
            <a:off x="5206185" y="1784555"/>
            <a:ext cx="6843248" cy="2076191"/>
            <a:chOff x="5206185" y="1784555"/>
            <a:chExt cx="6843248" cy="207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F778595-5EB5-43FA-B231-4B4D964D314B}"/>
                </a:ext>
              </a:extLst>
            </p:cNvPr>
            <p:cNvSpPr/>
            <p:nvPr/>
          </p:nvSpPr>
          <p:spPr>
            <a:xfrm>
              <a:off x="5206185" y="1784555"/>
              <a:ext cx="6843248" cy="145343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E08CD7C-371F-4DDC-9FDF-DC49B5BEC9CC}"/>
                </a:ext>
              </a:extLst>
            </p:cNvPr>
            <p:cNvSpPr/>
            <p:nvPr/>
          </p:nvSpPr>
          <p:spPr>
            <a:xfrm>
              <a:off x="10813023" y="3359300"/>
              <a:ext cx="368710" cy="5014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5AC119B-8979-4FAB-8E35-D4F5C36AA934}"/>
                </a:ext>
              </a:extLst>
            </p:cNvPr>
            <p:cNvSpPr/>
            <p:nvPr/>
          </p:nvSpPr>
          <p:spPr>
            <a:xfrm>
              <a:off x="11233355" y="3359301"/>
              <a:ext cx="816078" cy="501445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08EF86D3-C92C-4DFD-ACF7-7A8F5BA249FC}"/>
              </a:ext>
            </a:extLst>
          </p:cNvPr>
          <p:cNvSpPr txBox="1"/>
          <p:nvPr/>
        </p:nvSpPr>
        <p:spPr>
          <a:xfrm>
            <a:off x="5206185" y="2001363"/>
            <a:ext cx="6705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rPr>
              <a:t>东南大学建筑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281170C-3C8B-4FA1-A7A5-97F7270CB3B2}"/>
              </a:ext>
            </a:extLst>
          </p:cNvPr>
          <p:cNvSpPr txBox="1"/>
          <p:nvPr/>
        </p:nvSpPr>
        <p:spPr>
          <a:xfrm>
            <a:off x="4232790" y="3273265"/>
            <a:ext cx="6610350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>
                <a:solidFill>
                  <a:schemeClr val="lt1">
                    <a:lumMod val="100000"/>
                  </a:schemeClr>
                </a:solidFill>
              </a:rPr>
              <a:t>汇报人：千库网  </a:t>
            </a:r>
            <a:r>
              <a:rPr lang="en-US" altLang="zh-CN" sz="2400" dirty="0">
                <a:solidFill>
                  <a:schemeClr val="lt1">
                    <a:lumMod val="100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lt1">
                    <a:lumMod val="100000"/>
                  </a:schemeClr>
                </a:solidFill>
              </a:rPr>
              <a:t>汇报时间：</a:t>
            </a:r>
            <a:r>
              <a:rPr lang="en-US" altLang="zh-CN" sz="2400" dirty="0">
                <a:solidFill>
                  <a:schemeClr val="lt1">
                    <a:lumMod val="100000"/>
                  </a:schemeClr>
                </a:solidFill>
              </a:rPr>
              <a:t>XXXXXX</a:t>
            </a:r>
            <a:endParaRPr lang="zh-CN" altLang="en-US" sz="2400" dirty="0">
              <a:solidFill>
                <a:schemeClr val="lt1">
                  <a:lumMod val="100000"/>
                </a:schemeClr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E4ABA8D-953D-438A-A50A-13A0A512B942}"/>
              </a:ext>
            </a:extLst>
          </p:cNvPr>
          <p:cNvGrpSpPr/>
          <p:nvPr/>
        </p:nvGrpSpPr>
        <p:grpSpPr>
          <a:xfrm>
            <a:off x="9751643" y="4797698"/>
            <a:ext cx="830490" cy="2057080"/>
            <a:chOff x="9751643" y="4797698"/>
            <a:chExt cx="830490" cy="2057080"/>
          </a:xfrm>
        </p:grpSpPr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C08857CC-273A-4CF0-9D5F-70A6614F6E95}"/>
                </a:ext>
              </a:extLst>
            </p:cNvPr>
            <p:cNvSpPr/>
            <p:nvPr/>
          </p:nvSpPr>
          <p:spPr>
            <a:xfrm>
              <a:off x="9751643" y="6138838"/>
              <a:ext cx="830490" cy="715940"/>
            </a:xfrm>
            <a:prstGeom prst="triangle">
              <a:avLst/>
            </a:prstGeom>
            <a:solidFill>
              <a:srgbClr val="151B2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D8F8FC9B-1765-441E-8942-27E0EA3F8F32}"/>
                </a:ext>
              </a:extLst>
            </p:cNvPr>
            <p:cNvSpPr/>
            <p:nvPr/>
          </p:nvSpPr>
          <p:spPr>
            <a:xfrm>
              <a:off x="9751643" y="5288528"/>
              <a:ext cx="830490" cy="715940"/>
            </a:xfrm>
            <a:prstGeom prst="triangle">
              <a:avLst/>
            </a:prstGeom>
            <a:solidFill>
              <a:srgbClr val="151B2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933DD04-688D-4204-8A98-CF71203A3CA8}"/>
                </a:ext>
              </a:extLst>
            </p:cNvPr>
            <p:cNvSpPr/>
            <p:nvPr/>
          </p:nvSpPr>
          <p:spPr>
            <a:xfrm>
              <a:off x="9988658" y="4797698"/>
              <a:ext cx="356461" cy="35646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AE59764E-7FCE-49CF-9EAA-1C946135AE1C}"/>
              </a:ext>
            </a:extLst>
          </p:cNvPr>
          <p:cNvSpPr txBox="1"/>
          <p:nvPr/>
        </p:nvSpPr>
        <p:spPr>
          <a:xfrm>
            <a:off x="2545003" y="3283953"/>
            <a:ext cx="8314727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>
                <a:solidFill>
                  <a:srgbClr val="151B29"/>
                </a:solidFill>
              </a:rPr>
              <a:t>汇报人：小</a:t>
            </a:r>
            <a:r>
              <a:rPr lang="zh-CN" altLang="en-US" sz="2400">
                <a:solidFill>
                  <a:srgbClr val="151B29"/>
                </a:solidFill>
              </a:rPr>
              <a:t>北     汇报</a:t>
            </a:r>
            <a:r>
              <a:rPr lang="zh-CN" altLang="en-US" sz="2400" dirty="0">
                <a:solidFill>
                  <a:srgbClr val="151B29"/>
                </a:solidFill>
              </a:rPr>
              <a:t>时间：</a:t>
            </a:r>
            <a:r>
              <a:rPr lang="en-US" altLang="zh-CN" sz="2400" dirty="0">
                <a:solidFill>
                  <a:srgbClr val="151B29"/>
                </a:solidFill>
              </a:rPr>
              <a:t>XXXXXX</a:t>
            </a:r>
            <a:endParaRPr lang="zh-CN" altLang="en-US" sz="2400" dirty="0">
              <a:solidFill>
                <a:srgbClr val="151B29"/>
              </a:solidFill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9420227-3EFE-4708-B04E-1D9A2F51E61A}"/>
              </a:ext>
            </a:extLst>
          </p:cNvPr>
          <p:cNvGrpSpPr/>
          <p:nvPr/>
        </p:nvGrpSpPr>
        <p:grpSpPr>
          <a:xfrm>
            <a:off x="0" y="0"/>
            <a:ext cx="5370448" cy="6858000"/>
            <a:chOff x="0" y="0"/>
            <a:chExt cx="5370448" cy="685800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59CF41C-A45E-48D9-92E2-114203399CC1}"/>
                </a:ext>
              </a:extLst>
            </p:cNvPr>
            <p:cNvSpPr/>
            <p:nvPr/>
          </p:nvSpPr>
          <p:spPr>
            <a:xfrm>
              <a:off x="280219" y="0"/>
              <a:ext cx="3480620" cy="6858000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D7733AE-3D60-4F1C-9FD2-507C79F03A46}"/>
                </a:ext>
              </a:extLst>
            </p:cNvPr>
            <p:cNvSpPr/>
            <p:nvPr/>
          </p:nvSpPr>
          <p:spPr>
            <a:xfrm>
              <a:off x="2654713" y="648929"/>
              <a:ext cx="1769807" cy="309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A32D892-28AE-471C-8DE9-37C0DC22A3C6}"/>
                </a:ext>
              </a:extLst>
            </p:cNvPr>
            <p:cNvSpPr/>
            <p:nvPr/>
          </p:nvSpPr>
          <p:spPr>
            <a:xfrm>
              <a:off x="1858300" y="1283110"/>
              <a:ext cx="3347884" cy="5899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56B445A-57CE-442F-A35F-92A8D7228B4A}"/>
                </a:ext>
              </a:extLst>
            </p:cNvPr>
            <p:cNvSpPr/>
            <p:nvPr/>
          </p:nvSpPr>
          <p:spPr>
            <a:xfrm>
              <a:off x="2123771" y="2109019"/>
              <a:ext cx="1991033" cy="250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74F02FF-BBC7-4F71-9AB4-45DB055CE6F4}"/>
                </a:ext>
              </a:extLst>
            </p:cNvPr>
            <p:cNvSpPr/>
            <p:nvPr/>
          </p:nvSpPr>
          <p:spPr>
            <a:xfrm>
              <a:off x="560442" y="2861189"/>
              <a:ext cx="312665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4E8C17A-5596-42F0-81A9-D63220386074}"/>
                </a:ext>
              </a:extLst>
            </p:cNvPr>
            <p:cNvSpPr/>
            <p:nvPr/>
          </p:nvSpPr>
          <p:spPr>
            <a:xfrm>
              <a:off x="1799303" y="3347885"/>
              <a:ext cx="796413" cy="2654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8AB689F-1CFB-4740-92E9-4FDEB1BB34AE}"/>
                </a:ext>
              </a:extLst>
            </p:cNvPr>
            <p:cNvSpPr/>
            <p:nvPr/>
          </p:nvSpPr>
          <p:spPr>
            <a:xfrm>
              <a:off x="0" y="4041058"/>
              <a:ext cx="486697" cy="250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827C372-9DD8-4D67-9154-9493D819CBA0}"/>
                </a:ext>
              </a:extLst>
            </p:cNvPr>
            <p:cNvSpPr/>
            <p:nvPr/>
          </p:nvSpPr>
          <p:spPr>
            <a:xfrm>
              <a:off x="0" y="4955458"/>
              <a:ext cx="1356852" cy="250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7E974E1-8D17-4303-88D5-C9E58FAB3BF5}"/>
                </a:ext>
              </a:extLst>
            </p:cNvPr>
            <p:cNvSpPr/>
            <p:nvPr/>
          </p:nvSpPr>
          <p:spPr>
            <a:xfrm>
              <a:off x="1769811" y="4689987"/>
              <a:ext cx="17845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6DBDF1B-3B1B-4795-B513-06C898EAD21F}"/>
                </a:ext>
              </a:extLst>
            </p:cNvPr>
            <p:cNvSpPr/>
            <p:nvPr/>
          </p:nvSpPr>
          <p:spPr>
            <a:xfrm>
              <a:off x="2905438" y="1474834"/>
              <a:ext cx="1080000" cy="45719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37C5728-BE78-45E0-8104-206268C35893}"/>
                </a:ext>
              </a:extLst>
            </p:cNvPr>
            <p:cNvSpPr/>
            <p:nvPr/>
          </p:nvSpPr>
          <p:spPr>
            <a:xfrm>
              <a:off x="4114805" y="2109019"/>
              <a:ext cx="344130" cy="25072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FC8A3DF-DD97-4E53-A927-F7E6CBEB8EFA}"/>
                </a:ext>
              </a:extLst>
            </p:cNvPr>
            <p:cNvSpPr/>
            <p:nvPr/>
          </p:nvSpPr>
          <p:spPr>
            <a:xfrm>
              <a:off x="3746094" y="3215148"/>
              <a:ext cx="250722" cy="25072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8CFA9BE-ECA8-4ADE-BCA2-8A4FCA694F02}"/>
                </a:ext>
              </a:extLst>
            </p:cNvPr>
            <p:cNvSpPr/>
            <p:nvPr/>
          </p:nvSpPr>
          <p:spPr>
            <a:xfrm>
              <a:off x="3628106" y="3747562"/>
              <a:ext cx="604684" cy="25072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C5A4E25-7BBA-4851-9EF6-6B3FD946FDA3}"/>
                </a:ext>
              </a:extLst>
            </p:cNvPr>
            <p:cNvSpPr/>
            <p:nvPr/>
          </p:nvSpPr>
          <p:spPr>
            <a:xfrm>
              <a:off x="0" y="1283110"/>
              <a:ext cx="796413" cy="619432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5ECB94F-A9FD-4190-B4C5-B29D76BC535B}"/>
                </a:ext>
              </a:extLst>
            </p:cNvPr>
            <p:cNvSpPr/>
            <p:nvPr/>
          </p:nvSpPr>
          <p:spPr>
            <a:xfrm>
              <a:off x="3930448" y="4408271"/>
              <a:ext cx="1440000" cy="45719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756DDB5-3956-4FF9-8654-7FAF1D2C706E}"/>
                </a:ext>
              </a:extLst>
            </p:cNvPr>
            <p:cNvSpPr/>
            <p:nvPr/>
          </p:nvSpPr>
          <p:spPr>
            <a:xfrm>
              <a:off x="796413" y="5928849"/>
              <a:ext cx="4409771" cy="5899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4592C881-8A21-4F91-A2F4-A2C028270059}"/>
                </a:ext>
              </a:extLst>
            </p:cNvPr>
            <p:cNvSpPr/>
            <p:nvPr/>
          </p:nvSpPr>
          <p:spPr>
            <a:xfrm rot="5400000">
              <a:off x="3792333" y="465330"/>
              <a:ext cx="1085605" cy="866593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851" y="239625"/>
            <a:ext cx="1376582" cy="13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49021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40DC8C3-5FD8-446F-8D21-B8F5E381AAE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5E2F1C-FE52-449E-B94A-C23DF2C579A5}"/>
                </a:ext>
              </a:extLst>
            </p:cNvPr>
            <p:cNvSpPr/>
            <p:nvPr/>
          </p:nvSpPr>
          <p:spPr>
            <a:xfrm>
              <a:off x="0" y="4775343"/>
              <a:ext cx="12192000" cy="145343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602109E-E2F6-400A-8BDB-D5D3F5E7A9E9}"/>
                </a:ext>
              </a:extLst>
            </p:cNvPr>
            <p:cNvSpPr/>
            <p:nvPr/>
          </p:nvSpPr>
          <p:spPr>
            <a:xfrm>
              <a:off x="10099213" y="4855875"/>
              <a:ext cx="1769807" cy="309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C42B753-280B-43F2-84A4-A46A2BA5BAF8}"/>
                </a:ext>
              </a:extLst>
            </p:cNvPr>
            <p:cNvSpPr/>
            <p:nvPr/>
          </p:nvSpPr>
          <p:spPr>
            <a:xfrm>
              <a:off x="9302800" y="5490056"/>
              <a:ext cx="2889200" cy="5899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592B743-68D8-4CC3-835B-2716C4910636}"/>
                </a:ext>
              </a:extLst>
            </p:cNvPr>
            <p:cNvSpPr/>
            <p:nvPr/>
          </p:nvSpPr>
          <p:spPr>
            <a:xfrm>
              <a:off x="9173497" y="5062354"/>
              <a:ext cx="602736" cy="209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17E6AEE-8F6A-4B84-9CC1-42C4B74BC582}"/>
                </a:ext>
              </a:extLst>
            </p:cNvPr>
            <p:cNvSpPr/>
            <p:nvPr/>
          </p:nvSpPr>
          <p:spPr>
            <a:xfrm>
              <a:off x="8657303" y="5903009"/>
              <a:ext cx="321029" cy="324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A401155-2780-4C3B-802D-C9154D256D00}"/>
                </a:ext>
              </a:extLst>
            </p:cNvPr>
            <p:cNvSpPr/>
            <p:nvPr/>
          </p:nvSpPr>
          <p:spPr>
            <a:xfrm>
              <a:off x="10382865" y="5682604"/>
              <a:ext cx="1809135" cy="76585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3A10433-D795-4DFC-A096-3434AC6A7404}"/>
                </a:ext>
              </a:extLst>
            </p:cNvPr>
            <p:cNvSpPr/>
            <p:nvPr/>
          </p:nvSpPr>
          <p:spPr>
            <a:xfrm flipV="1">
              <a:off x="8023123" y="5358313"/>
              <a:ext cx="1116494" cy="32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C493A9B-125A-4423-A76B-94A7D028E736}"/>
                </a:ext>
              </a:extLst>
            </p:cNvPr>
            <p:cNvSpPr txBox="1"/>
            <p:nvPr/>
          </p:nvSpPr>
          <p:spPr>
            <a:xfrm>
              <a:off x="2853344" y="2414066"/>
              <a:ext cx="3142352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200" b="1" dirty="0">
                  <a:solidFill>
                    <a:srgbClr val="FFC000"/>
                  </a:solidFill>
                  <a:cs typeface="+mn-ea"/>
                  <a:sym typeface="+mn-lt"/>
                </a:rPr>
                <a:t>01</a:t>
              </a:r>
              <a:endParaRPr lang="zh-CN" altLang="en-US" sz="7200" b="1" dirty="0">
                <a:solidFill>
                  <a:srgbClr val="FFC000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7D7E85D-B33B-49B7-92F0-70113E6FBE47}"/>
                </a:ext>
              </a:extLst>
            </p:cNvPr>
            <p:cNvSpPr txBox="1"/>
            <p:nvPr/>
          </p:nvSpPr>
          <p:spPr>
            <a:xfrm>
              <a:off x="4768432" y="3609205"/>
              <a:ext cx="6705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>
                  <a:solidFill>
                    <a:srgbClr val="151B29"/>
                  </a:solidFill>
                  <a:cs typeface="+mn-ea"/>
                  <a:sym typeface="+mn-lt"/>
                </a:rPr>
                <a:t>企业介绍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05CC753-966B-4AA2-83D0-9E56A986CE3F}"/>
                </a:ext>
              </a:extLst>
            </p:cNvPr>
            <p:cNvSpPr/>
            <p:nvPr/>
          </p:nvSpPr>
          <p:spPr>
            <a:xfrm>
              <a:off x="280219" y="0"/>
              <a:ext cx="3480620" cy="6858000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3DF7B3B-8F69-4D7D-A209-CBF3DE709777}"/>
                </a:ext>
              </a:extLst>
            </p:cNvPr>
            <p:cNvSpPr/>
            <p:nvPr/>
          </p:nvSpPr>
          <p:spPr>
            <a:xfrm>
              <a:off x="2654713" y="648929"/>
              <a:ext cx="1769807" cy="309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1BB7344-6E05-4C8E-BF8A-7719BFCA4F81}"/>
                </a:ext>
              </a:extLst>
            </p:cNvPr>
            <p:cNvSpPr/>
            <p:nvPr/>
          </p:nvSpPr>
          <p:spPr>
            <a:xfrm>
              <a:off x="2123771" y="2109019"/>
              <a:ext cx="1991033" cy="250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A6A5D7A-78B8-4D7D-BCF3-5DBF39323A31}"/>
                </a:ext>
              </a:extLst>
            </p:cNvPr>
            <p:cNvSpPr/>
            <p:nvPr/>
          </p:nvSpPr>
          <p:spPr>
            <a:xfrm>
              <a:off x="560442" y="2861189"/>
              <a:ext cx="312665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F87A67D-A28B-4CFD-A2D5-927CD9D85FEC}"/>
                </a:ext>
              </a:extLst>
            </p:cNvPr>
            <p:cNvSpPr/>
            <p:nvPr/>
          </p:nvSpPr>
          <p:spPr>
            <a:xfrm>
              <a:off x="1799303" y="3347885"/>
              <a:ext cx="796413" cy="2654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D53027B-11EF-41B0-A632-9E075935F0A7}"/>
                </a:ext>
              </a:extLst>
            </p:cNvPr>
            <p:cNvSpPr/>
            <p:nvPr/>
          </p:nvSpPr>
          <p:spPr>
            <a:xfrm>
              <a:off x="0" y="4041058"/>
              <a:ext cx="486697" cy="250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2A28044-7C72-4888-87C8-82676A8CBAF0}"/>
                </a:ext>
              </a:extLst>
            </p:cNvPr>
            <p:cNvSpPr/>
            <p:nvPr/>
          </p:nvSpPr>
          <p:spPr>
            <a:xfrm>
              <a:off x="0" y="4955458"/>
              <a:ext cx="1356852" cy="250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E11E2AB-A310-4FF7-9171-E2B13445E39E}"/>
                </a:ext>
              </a:extLst>
            </p:cNvPr>
            <p:cNvSpPr/>
            <p:nvPr/>
          </p:nvSpPr>
          <p:spPr>
            <a:xfrm>
              <a:off x="1769811" y="4689987"/>
              <a:ext cx="17845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8B14842-5A8F-40D8-9D68-54251D9AF2B2}"/>
                </a:ext>
              </a:extLst>
            </p:cNvPr>
            <p:cNvSpPr/>
            <p:nvPr/>
          </p:nvSpPr>
          <p:spPr>
            <a:xfrm>
              <a:off x="2905438" y="1474834"/>
              <a:ext cx="1080000" cy="45719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D57C827-C051-4DBD-AACD-C48742842D7D}"/>
                </a:ext>
              </a:extLst>
            </p:cNvPr>
            <p:cNvSpPr/>
            <p:nvPr/>
          </p:nvSpPr>
          <p:spPr>
            <a:xfrm>
              <a:off x="4114805" y="2109019"/>
              <a:ext cx="344130" cy="25072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2456CFC-A0F9-48D9-8C4D-1D17E749BA73}"/>
                </a:ext>
              </a:extLst>
            </p:cNvPr>
            <p:cNvSpPr/>
            <p:nvPr/>
          </p:nvSpPr>
          <p:spPr>
            <a:xfrm>
              <a:off x="3746094" y="3215148"/>
              <a:ext cx="250722" cy="25072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6679293-0E36-4C05-9C16-549A4BAECF6B}"/>
                </a:ext>
              </a:extLst>
            </p:cNvPr>
            <p:cNvSpPr/>
            <p:nvPr/>
          </p:nvSpPr>
          <p:spPr>
            <a:xfrm>
              <a:off x="3628106" y="3747562"/>
              <a:ext cx="604684" cy="25072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6F84388-EB34-4D91-A292-E1E6223A8282}"/>
                </a:ext>
              </a:extLst>
            </p:cNvPr>
            <p:cNvSpPr/>
            <p:nvPr/>
          </p:nvSpPr>
          <p:spPr>
            <a:xfrm>
              <a:off x="0" y="1283110"/>
              <a:ext cx="796413" cy="619432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B8F37C98-7805-4387-8F55-F72E14FB1512}"/>
                </a:ext>
              </a:extLst>
            </p:cNvPr>
            <p:cNvSpPr/>
            <p:nvPr/>
          </p:nvSpPr>
          <p:spPr>
            <a:xfrm rot="5400000">
              <a:off x="3792333" y="2541780"/>
              <a:ext cx="1085605" cy="866593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1DAA271-BEDF-4BC2-A227-2079D8C517C7}"/>
                </a:ext>
              </a:extLst>
            </p:cNvPr>
            <p:cNvSpPr/>
            <p:nvPr/>
          </p:nvSpPr>
          <p:spPr>
            <a:xfrm>
              <a:off x="10813023" y="768500"/>
              <a:ext cx="368710" cy="5014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C532A2E-DEBE-4F7B-8EE7-3566EFD8C6FD}"/>
                </a:ext>
              </a:extLst>
            </p:cNvPr>
            <p:cNvSpPr/>
            <p:nvPr/>
          </p:nvSpPr>
          <p:spPr>
            <a:xfrm>
              <a:off x="11233355" y="768501"/>
              <a:ext cx="816078" cy="501445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664300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:a16="http://schemas.microsoft.com/office/drawing/2014/main" id="{4F3B96CC-67DB-4C36-B49E-67B2D13CD144}"/>
              </a:ext>
            </a:extLst>
          </p:cNvPr>
          <p:cNvGrpSpPr/>
          <p:nvPr/>
        </p:nvGrpSpPr>
        <p:grpSpPr>
          <a:xfrm>
            <a:off x="673100" y="566552"/>
            <a:ext cx="10845800" cy="5619687"/>
            <a:chOff x="673100" y="566552"/>
            <a:chExt cx="10845800" cy="5619687"/>
          </a:xfrm>
        </p:grpSpPr>
        <p:grpSp>
          <p:nvGrpSpPr>
            <p:cNvPr id="3" name="22384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526185DA-00EB-4082-97F0-9D98BFD50252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673100" y="1123950"/>
              <a:ext cx="10845800" cy="4738409"/>
              <a:chOff x="673100" y="1123950"/>
              <a:chExt cx="10845800" cy="4738409"/>
            </a:xfrm>
          </p:grpSpPr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B39A0D1F-8AB5-44C5-809F-5217EDEFBC03}"/>
                  </a:ext>
                </a:extLst>
              </p:cNvPr>
              <p:cNvCxnSpPr>
                <a:stCxn id="17" idx="4"/>
              </p:cNvCxnSpPr>
              <p:nvPr/>
            </p:nvCxnSpPr>
            <p:spPr>
              <a:xfrm flipV="1">
                <a:off x="4678363" y="1820584"/>
                <a:ext cx="0" cy="2409732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íśľîḓè">
                <a:extLst>
                  <a:ext uri="{FF2B5EF4-FFF2-40B4-BE49-F238E27FC236}">
                    <a16:creationId xmlns:a16="http://schemas.microsoft.com/office/drawing/2014/main" id="{F75E6543-2190-45B6-A993-9694DD105280}"/>
                  </a:ext>
                </a:extLst>
              </p:cNvPr>
              <p:cNvSpPr/>
              <p:nvPr/>
            </p:nvSpPr>
            <p:spPr>
              <a:xfrm>
                <a:off x="673100" y="1123950"/>
                <a:ext cx="10845800" cy="696634"/>
              </a:xfrm>
              <a:prstGeom prst="rect">
                <a:avLst/>
              </a:prstGeom>
              <a:solidFill>
                <a:srgbClr val="151B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>
                  <a:buSzPct val="25000"/>
                </a:pPr>
                <a:r>
                  <a:rPr lang="zh-CN" altLang="en-US" sz="2400" b="1" dirty="0">
                    <a:solidFill>
                      <a:schemeClr val="bg1"/>
                    </a:solidFill>
                  </a:rPr>
                  <a:t>此处输入标题</a:t>
                </a:r>
                <a:endParaRPr lang="en-US" altLang="zh-CN" sz="24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" name="ïṩḷïḋè">
                <a:extLst>
                  <a:ext uri="{FF2B5EF4-FFF2-40B4-BE49-F238E27FC236}">
                    <a16:creationId xmlns:a16="http://schemas.microsoft.com/office/drawing/2014/main" id="{39AC3BCE-9839-45FE-9142-6250BEFAD85A}"/>
                  </a:ext>
                </a:extLst>
              </p:cNvPr>
              <p:cNvGrpSpPr/>
              <p:nvPr/>
            </p:nvGrpSpPr>
            <p:grpSpPr>
              <a:xfrm>
                <a:off x="1203325" y="2398434"/>
                <a:ext cx="2768600" cy="955860"/>
                <a:chOff x="882650" y="3260725"/>
                <a:chExt cx="2349930" cy="955860"/>
              </a:xfrm>
            </p:grpSpPr>
            <p:sp>
              <p:nvSpPr>
                <p:cNvPr id="30" name="îṥḻîḓè">
                  <a:extLst>
                    <a:ext uri="{FF2B5EF4-FFF2-40B4-BE49-F238E27FC236}">
                      <a16:creationId xmlns:a16="http://schemas.microsoft.com/office/drawing/2014/main" id="{08DBFE12-41CD-4EFC-B674-9B70793D06D5}"/>
                    </a:ext>
                  </a:extLst>
                </p:cNvPr>
                <p:cNvSpPr txBox="1"/>
                <p:nvPr/>
              </p:nvSpPr>
              <p:spPr bwMode="auto">
                <a:xfrm>
                  <a:off x="882650" y="3260725"/>
                  <a:ext cx="2348252" cy="398462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square" lIns="91440" tIns="45720" rIns="91440" bIns="4572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 dirty="0"/>
                    <a:t>此处输入标题</a:t>
                  </a:r>
                </a:p>
              </p:txBody>
            </p:sp>
            <p:sp>
              <p:nvSpPr>
                <p:cNvPr id="31" name="ïśľíḋé">
                  <a:extLst>
                    <a:ext uri="{FF2B5EF4-FFF2-40B4-BE49-F238E27FC236}">
                      <a16:creationId xmlns:a16="http://schemas.microsoft.com/office/drawing/2014/main" id="{421A7DC5-3FC5-41CC-AB32-749540DF31BC}"/>
                    </a:ext>
                  </a:extLst>
                </p:cNvPr>
                <p:cNvSpPr/>
                <p:nvPr/>
              </p:nvSpPr>
              <p:spPr bwMode="auto">
                <a:xfrm>
                  <a:off x="884328" y="3659186"/>
                  <a:ext cx="2348252" cy="557399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</p:txBody>
            </p:sp>
          </p:grpSp>
          <p:grpSp>
            <p:nvGrpSpPr>
              <p:cNvPr id="7" name="îsļíďé">
                <a:extLst>
                  <a:ext uri="{FF2B5EF4-FFF2-40B4-BE49-F238E27FC236}">
                    <a16:creationId xmlns:a16="http://schemas.microsoft.com/office/drawing/2014/main" id="{817F9C93-FA6E-4CD9-939C-FEB99EA4E076}"/>
                  </a:ext>
                </a:extLst>
              </p:cNvPr>
              <p:cNvGrpSpPr/>
              <p:nvPr/>
            </p:nvGrpSpPr>
            <p:grpSpPr>
              <a:xfrm>
                <a:off x="4976813" y="2398434"/>
                <a:ext cx="2768600" cy="955860"/>
                <a:chOff x="882650" y="3260725"/>
                <a:chExt cx="2349930" cy="955860"/>
              </a:xfrm>
            </p:grpSpPr>
            <p:sp>
              <p:nvSpPr>
                <p:cNvPr id="28" name="îSlîḓè">
                  <a:extLst>
                    <a:ext uri="{FF2B5EF4-FFF2-40B4-BE49-F238E27FC236}">
                      <a16:creationId xmlns:a16="http://schemas.microsoft.com/office/drawing/2014/main" id="{08DBFE12-41CD-4EFC-B674-9B70793D06D5}"/>
                    </a:ext>
                  </a:extLst>
                </p:cNvPr>
                <p:cNvSpPr txBox="1"/>
                <p:nvPr/>
              </p:nvSpPr>
              <p:spPr bwMode="auto">
                <a:xfrm>
                  <a:off x="882650" y="3260725"/>
                  <a:ext cx="2348252" cy="398462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square" lIns="91440" tIns="45720" rIns="91440" bIns="4572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 dirty="0"/>
                    <a:t>此处输入标题</a:t>
                  </a:r>
                </a:p>
              </p:txBody>
            </p:sp>
            <p:sp>
              <p:nvSpPr>
                <p:cNvPr id="29" name="íŝļîďê">
                  <a:extLst>
                    <a:ext uri="{FF2B5EF4-FFF2-40B4-BE49-F238E27FC236}">
                      <a16:creationId xmlns:a16="http://schemas.microsoft.com/office/drawing/2014/main" id="{421A7DC5-3FC5-41CC-AB32-749540DF31BC}"/>
                    </a:ext>
                  </a:extLst>
                </p:cNvPr>
                <p:cNvSpPr/>
                <p:nvPr/>
              </p:nvSpPr>
              <p:spPr bwMode="auto">
                <a:xfrm>
                  <a:off x="884328" y="3659186"/>
                  <a:ext cx="2348252" cy="557399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</p:txBody>
            </p:sp>
          </p:grpSp>
          <p:grpSp>
            <p:nvGrpSpPr>
              <p:cNvPr id="8" name="i$ľidé">
                <a:extLst>
                  <a:ext uri="{FF2B5EF4-FFF2-40B4-BE49-F238E27FC236}">
                    <a16:creationId xmlns:a16="http://schemas.microsoft.com/office/drawing/2014/main" id="{D208F431-8090-4F79-A5AC-155A7164B775}"/>
                  </a:ext>
                </a:extLst>
              </p:cNvPr>
              <p:cNvGrpSpPr/>
              <p:nvPr/>
            </p:nvGrpSpPr>
            <p:grpSpPr>
              <a:xfrm>
                <a:off x="8750300" y="2398434"/>
                <a:ext cx="2768600" cy="955860"/>
                <a:chOff x="882650" y="3260725"/>
                <a:chExt cx="2349930" cy="955860"/>
              </a:xfrm>
            </p:grpSpPr>
            <p:sp>
              <p:nvSpPr>
                <p:cNvPr id="26" name="ïsľiḋè">
                  <a:extLst>
                    <a:ext uri="{FF2B5EF4-FFF2-40B4-BE49-F238E27FC236}">
                      <a16:creationId xmlns:a16="http://schemas.microsoft.com/office/drawing/2014/main" id="{08DBFE12-41CD-4EFC-B674-9B70793D06D5}"/>
                    </a:ext>
                  </a:extLst>
                </p:cNvPr>
                <p:cNvSpPr txBox="1"/>
                <p:nvPr/>
              </p:nvSpPr>
              <p:spPr bwMode="auto">
                <a:xfrm>
                  <a:off x="882650" y="3260725"/>
                  <a:ext cx="2348252" cy="398462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square" lIns="91440" tIns="45720" rIns="91440" bIns="4572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 dirty="0"/>
                    <a:t>此处输入标题</a:t>
                  </a:r>
                </a:p>
              </p:txBody>
            </p:sp>
            <p:sp>
              <p:nvSpPr>
                <p:cNvPr id="27" name="isḷíďê">
                  <a:extLst>
                    <a:ext uri="{FF2B5EF4-FFF2-40B4-BE49-F238E27FC236}">
                      <a16:creationId xmlns:a16="http://schemas.microsoft.com/office/drawing/2014/main" id="{421A7DC5-3FC5-41CC-AB32-749540DF31BC}"/>
                    </a:ext>
                  </a:extLst>
                </p:cNvPr>
                <p:cNvSpPr/>
                <p:nvPr/>
              </p:nvSpPr>
              <p:spPr bwMode="auto">
                <a:xfrm>
                  <a:off x="884328" y="3659186"/>
                  <a:ext cx="2348252" cy="557399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</p:txBody>
            </p:sp>
          </p:grpSp>
          <p:grpSp>
            <p:nvGrpSpPr>
              <p:cNvPr id="9" name="is1íḓê">
                <a:extLst>
                  <a:ext uri="{FF2B5EF4-FFF2-40B4-BE49-F238E27FC236}">
                    <a16:creationId xmlns:a16="http://schemas.microsoft.com/office/drawing/2014/main" id="{41FA84E0-8984-4600-9237-50EBCE72347C}"/>
                  </a:ext>
                </a:extLst>
              </p:cNvPr>
              <p:cNvGrpSpPr/>
              <p:nvPr/>
            </p:nvGrpSpPr>
            <p:grpSpPr>
              <a:xfrm>
                <a:off x="4976813" y="3652466"/>
                <a:ext cx="2768600" cy="955860"/>
                <a:chOff x="882650" y="3260725"/>
                <a:chExt cx="2349930" cy="955860"/>
              </a:xfrm>
            </p:grpSpPr>
            <p:sp>
              <p:nvSpPr>
                <p:cNvPr id="24" name="íŝľíḑè">
                  <a:extLst>
                    <a:ext uri="{FF2B5EF4-FFF2-40B4-BE49-F238E27FC236}">
                      <a16:creationId xmlns:a16="http://schemas.microsoft.com/office/drawing/2014/main" id="{08DBFE12-41CD-4EFC-B674-9B70793D06D5}"/>
                    </a:ext>
                  </a:extLst>
                </p:cNvPr>
                <p:cNvSpPr txBox="1"/>
                <p:nvPr/>
              </p:nvSpPr>
              <p:spPr bwMode="auto">
                <a:xfrm>
                  <a:off x="882650" y="3260725"/>
                  <a:ext cx="2348252" cy="398462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square" lIns="91440" tIns="45720" rIns="91440" bIns="4572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 dirty="0"/>
                    <a:t>此处输入标题</a:t>
                  </a:r>
                </a:p>
              </p:txBody>
            </p:sp>
            <p:sp>
              <p:nvSpPr>
                <p:cNvPr id="25" name="íS1ídè">
                  <a:extLst>
                    <a:ext uri="{FF2B5EF4-FFF2-40B4-BE49-F238E27FC236}">
                      <a16:creationId xmlns:a16="http://schemas.microsoft.com/office/drawing/2014/main" id="{421A7DC5-3FC5-41CC-AB32-749540DF31BC}"/>
                    </a:ext>
                  </a:extLst>
                </p:cNvPr>
                <p:cNvSpPr/>
                <p:nvPr/>
              </p:nvSpPr>
              <p:spPr bwMode="auto">
                <a:xfrm>
                  <a:off x="884328" y="3659186"/>
                  <a:ext cx="2348252" cy="557399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</p:txBody>
            </p:sp>
          </p:grpSp>
          <p:grpSp>
            <p:nvGrpSpPr>
              <p:cNvPr id="10" name="ïšḷiḑè">
                <a:extLst>
                  <a:ext uri="{FF2B5EF4-FFF2-40B4-BE49-F238E27FC236}">
                    <a16:creationId xmlns:a16="http://schemas.microsoft.com/office/drawing/2014/main" id="{1E639222-033F-497F-8F89-76E87696B2F0}"/>
                  </a:ext>
                </a:extLst>
              </p:cNvPr>
              <p:cNvGrpSpPr/>
              <p:nvPr/>
            </p:nvGrpSpPr>
            <p:grpSpPr>
              <a:xfrm>
                <a:off x="8750300" y="3652466"/>
                <a:ext cx="2768600" cy="955860"/>
                <a:chOff x="882650" y="3260725"/>
                <a:chExt cx="2349930" cy="955860"/>
              </a:xfrm>
            </p:grpSpPr>
            <p:sp>
              <p:nvSpPr>
                <p:cNvPr id="22" name="iŝľïde">
                  <a:extLst>
                    <a:ext uri="{FF2B5EF4-FFF2-40B4-BE49-F238E27FC236}">
                      <a16:creationId xmlns:a16="http://schemas.microsoft.com/office/drawing/2014/main" id="{08DBFE12-41CD-4EFC-B674-9B70793D06D5}"/>
                    </a:ext>
                  </a:extLst>
                </p:cNvPr>
                <p:cNvSpPr txBox="1"/>
                <p:nvPr/>
              </p:nvSpPr>
              <p:spPr bwMode="auto">
                <a:xfrm>
                  <a:off x="882650" y="3260725"/>
                  <a:ext cx="2348252" cy="398462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square" lIns="91440" tIns="45720" rIns="91440" bIns="4572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 dirty="0"/>
                    <a:t>此处输入标题</a:t>
                  </a:r>
                </a:p>
              </p:txBody>
            </p:sp>
            <p:sp>
              <p:nvSpPr>
                <p:cNvPr id="23" name="îşļïḓé">
                  <a:extLst>
                    <a:ext uri="{FF2B5EF4-FFF2-40B4-BE49-F238E27FC236}">
                      <a16:creationId xmlns:a16="http://schemas.microsoft.com/office/drawing/2014/main" id="{421A7DC5-3FC5-41CC-AB32-749540DF31BC}"/>
                    </a:ext>
                  </a:extLst>
                </p:cNvPr>
                <p:cNvSpPr/>
                <p:nvPr/>
              </p:nvSpPr>
              <p:spPr bwMode="auto">
                <a:xfrm>
                  <a:off x="884328" y="3659186"/>
                  <a:ext cx="2348252" cy="557399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</p:txBody>
            </p:sp>
          </p:grpSp>
          <p:grpSp>
            <p:nvGrpSpPr>
              <p:cNvPr id="11" name="ïŝľiḓè">
                <a:extLst>
                  <a:ext uri="{FF2B5EF4-FFF2-40B4-BE49-F238E27FC236}">
                    <a16:creationId xmlns:a16="http://schemas.microsoft.com/office/drawing/2014/main" id="{D3198656-F17F-4B30-8C61-EB688BAC88B9}"/>
                  </a:ext>
                </a:extLst>
              </p:cNvPr>
              <p:cNvGrpSpPr/>
              <p:nvPr/>
            </p:nvGrpSpPr>
            <p:grpSpPr>
              <a:xfrm>
                <a:off x="8750300" y="4906499"/>
                <a:ext cx="2768600" cy="955860"/>
                <a:chOff x="882650" y="3260725"/>
                <a:chExt cx="2349930" cy="955860"/>
              </a:xfrm>
            </p:grpSpPr>
            <p:sp>
              <p:nvSpPr>
                <p:cNvPr id="20" name="iṣ1ïde">
                  <a:extLst>
                    <a:ext uri="{FF2B5EF4-FFF2-40B4-BE49-F238E27FC236}">
                      <a16:creationId xmlns:a16="http://schemas.microsoft.com/office/drawing/2014/main" id="{08DBFE12-41CD-4EFC-B674-9B70793D06D5}"/>
                    </a:ext>
                  </a:extLst>
                </p:cNvPr>
                <p:cNvSpPr txBox="1"/>
                <p:nvPr/>
              </p:nvSpPr>
              <p:spPr bwMode="auto">
                <a:xfrm>
                  <a:off x="882650" y="3260725"/>
                  <a:ext cx="2348252" cy="398462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square" lIns="91440" tIns="45720" rIns="91440" bIns="4572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 dirty="0"/>
                    <a:t>此处输入标题</a:t>
                  </a:r>
                </a:p>
              </p:txBody>
            </p:sp>
            <p:sp>
              <p:nvSpPr>
                <p:cNvPr id="21" name="ïs1íḋe">
                  <a:extLst>
                    <a:ext uri="{FF2B5EF4-FFF2-40B4-BE49-F238E27FC236}">
                      <a16:creationId xmlns:a16="http://schemas.microsoft.com/office/drawing/2014/main" id="{421A7DC5-3FC5-41CC-AB32-749540DF31BC}"/>
                    </a:ext>
                  </a:extLst>
                </p:cNvPr>
                <p:cNvSpPr/>
                <p:nvPr/>
              </p:nvSpPr>
              <p:spPr bwMode="auto">
                <a:xfrm>
                  <a:off x="884328" y="3659186"/>
                  <a:ext cx="2348252" cy="557399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</p:txBody>
            </p:sp>
          </p:grp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34463D88-2CC9-4F9C-8DE3-6E1A24FD343D}"/>
                  </a:ext>
                </a:extLst>
              </p:cNvPr>
              <p:cNvCxnSpPr>
                <a:stCxn id="14" idx="4"/>
              </p:cNvCxnSpPr>
              <p:nvPr/>
            </p:nvCxnSpPr>
            <p:spPr>
              <a:xfrm flipV="1">
                <a:off x="904875" y="1820584"/>
                <a:ext cx="0" cy="115570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857F31D9-ADF8-42DB-BF6F-C5A9743A2F45}"/>
                  </a:ext>
                </a:extLst>
              </p:cNvPr>
              <p:cNvCxnSpPr>
                <a:stCxn id="19" idx="4"/>
              </p:cNvCxnSpPr>
              <p:nvPr/>
            </p:nvCxnSpPr>
            <p:spPr>
              <a:xfrm flipV="1">
                <a:off x="8451850" y="1820584"/>
                <a:ext cx="0" cy="3663765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ï$1iḋê">
                <a:extLst>
                  <a:ext uri="{FF2B5EF4-FFF2-40B4-BE49-F238E27FC236}">
                    <a16:creationId xmlns:a16="http://schemas.microsoft.com/office/drawing/2014/main" id="{E13C4D8B-392A-482E-B73E-25BCCFA4731E}"/>
                  </a:ext>
                </a:extLst>
              </p:cNvPr>
              <p:cNvSpPr/>
              <p:nvPr/>
            </p:nvSpPr>
            <p:spPr>
              <a:xfrm>
                <a:off x="673100" y="2512734"/>
                <a:ext cx="463550" cy="4635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5000"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zh-CN" alt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" name="ïṡ1ïdé">
                <a:extLst>
                  <a:ext uri="{FF2B5EF4-FFF2-40B4-BE49-F238E27FC236}">
                    <a16:creationId xmlns:a16="http://schemas.microsoft.com/office/drawing/2014/main" id="{2E33D1E4-8896-4320-93AF-C50A13CC981C}"/>
                  </a:ext>
                </a:extLst>
              </p:cNvPr>
              <p:cNvSpPr/>
              <p:nvPr/>
            </p:nvSpPr>
            <p:spPr>
              <a:xfrm>
                <a:off x="4446588" y="2512734"/>
                <a:ext cx="463550" cy="4635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5000"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zh-CN" alt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" name="iṡ1îḓe">
                <a:extLst>
                  <a:ext uri="{FF2B5EF4-FFF2-40B4-BE49-F238E27FC236}">
                    <a16:creationId xmlns:a16="http://schemas.microsoft.com/office/drawing/2014/main" id="{BCFF6DAC-8875-4DEE-B7D9-9A8DBD4077B3}"/>
                  </a:ext>
                </a:extLst>
              </p:cNvPr>
              <p:cNvSpPr/>
              <p:nvPr/>
            </p:nvSpPr>
            <p:spPr>
              <a:xfrm>
                <a:off x="8220075" y="2512734"/>
                <a:ext cx="463550" cy="4635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5000"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i="1" dirty="0">
                    <a:solidFill>
                      <a:schemeClr val="accent1"/>
                    </a:solidFill>
                  </a:rPr>
                  <a:t>1</a:t>
                </a:r>
                <a:endParaRPr lang="zh-CN" altLang="en-US" b="1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" name="iṥḻïdê">
                <a:extLst>
                  <a:ext uri="{FF2B5EF4-FFF2-40B4-BE49-F238E27FC236}">
                    <a16:creationId xmlns:a16="http://schemas.microsoft.com/office/drawing/2014/main" id="{FD63FB36-DC24-4FEE-85A1-24A9328B6BC6}"/>
                  </a:ext>
                </a:extLst>
              </p:cNvPr>
              <p:cNvSpPr/>
              <p:nvPr/>
            </p:nvSpPr>
            <p:spPr>
              <a:xfrm>
                <a:off x="4446588" y="3766766"/>
                <a:ext cx="463550" cy="4635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5000"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zh-CN" alt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" name="íṡḻïḑê">
                <a:extLst>
                  <a:ext uri="{FF2B5EF4-FFF2-40B4-BE49-F238E27FC236}">
                    <a16:creationId xmlns:a16="http://schemas.microsoft.com/office/drawing/2014/main" id="{0E3185BF-5206-432A-91D7-B83DCCEFFB26}"/>
                  </a:ext>
                </a:extLst>
              </p:cNvPr>
              <p:cNvSpPr/>
              <p:nvPr/>
            </p:nvSpPr>
            <p:spPr>
              <a:xfrm>
                <a:off x="8220075" y="3766766"/>
                <a:ext cx="463550" cy="4635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5000"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i="1" dirty="0">
                    <a:solidFill>
                      <a:schemeClr val="accent1"/>
                    </a:solidFill>
                  </a:rPr>
                  <a:t>2</a:t>
                </a:r>
                <a:endParaRPr lang="zh-CN" altLang="en-US" b="1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íṧļíďê">
                <a:extLst>
                  <a:ext uri="{FF2B5EF4-FFF2-40B4-BE49-F238E27FC236}">
                    <a16:creationId xmlns:a16="http://schemas.microsoft.com/office/drawing/2014/main" id="{5C600872-F7AB-4A2F-9E15-C8890E0090B2}"/>
                  </a:ext>
                </a:extLst>
              </p:cNvPr>
              <p:cNvSpPr/>
              <p:nvPr/>
            </p:nvSpPr>
            <p:spPr>
              <a:xfrm>
                <a:off x="8220075" y="5020799"/>
                <a:ext cx="463550" cy="4635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5000"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i="1" dirty="0">
                    <a:solidFill>
                      <a:schemeClr val="accent1"/>
                    </a:solidFill>
                  </a:rPr>
                  <a:t>3</a:t>
                </a:r>
                <a:endParaRPr lang="zh-CN" altLang="en-US" b="1" i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09EC2C41-DFB5-46FD-8B49-CA34BD5E1883}"/>
                </a:ext>
              </a:extLst>
            </p:cNvPr>
            <p:cNvSpPr/>
            <p:nvPr/>
          </p:nvSpPr>
          <p:spPr>
            <a:xfrm flipH="1" flipV="1">
              <a:off x="5856725" y="566552"/>
              <a:ext cx="478551" cy="39209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eb219325-f972-4cdf-aff3-1d0d720cc80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50E62FE5-D428-4A8B-B2E8-8AD78DB3A9C3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956343" y="4230316"/>
              <a:ext cx="2408323" cy="1955923"/>
              <a:chOff x="3251201" y="1119188"/>
              <a:chExt cx="5695950" cy="4625975"/>
            </a:xfrm>
          </p:grpSpPr>
          <p:sp>
            <p:nvSpPr>
              <p:cNvPr id="66" name="îSľîdê">
                <a:extLst>
                  <a:ext uri="{FF2B5EF4-FFF2-40B4-BE49-F238E27FC236}">
                    <a16:creationId xmlns:a16="http://schemas.microsoft.com/office/drawing/2014/main" id="{2E96C591-7E45-4796-A8A5-84C3E5E7B7F2}"/>
                  </a:ext>
                </a:extLst>
              </p:cNvPr>
              <p:cNvSpPr/>
              <p:nvPr/>
            </p:nvSpPr>
            <p:spPr bwMode="auto">
              <a:xfrm>
                <a:off x="3268663" y="3856038"/>
                <a:ext cx="5672138" cy="1889125"/>
              </a:xfrm>
              <a:custGeom>
                <a:avLst/>
                <a:gdLst>
                  <a:gd name="T0" fmla="*/ 207 w 957"/>
                  <a:gd name="T1" fmla="*/ 1 h 319"/>
                  <a:gd name="T2" fmla="*/ 851 w 957"/>
                  <a:gd name="T3" fmla="*/ 14 h 319"/>
                  <a:gd name="T4" fmla="*/ 932 w 957"/>
                  <a:gd name="T5" fmla="*/ 108 h 319"/>
                  <a:gd name="T6" fmla="*/ 841 w 957"/>
                  <a:gd name="T7" fmla="*/ 272 h 319"/>
                  <a:gd name="T8" fmla="*/ 745 w 957"/>
                  <a:gd name="T9" fmla="*/ 319 h 319"/>
                  <a:gd name="T10" fmla="*/ 105 w 957"/>
                  <a:gd name="T11" fmla="*/ 307 h 319"/>
                  <a:gd name="T12" fmla="*/ 23 w 957"/>
                  <a:gd name="T13" fmla="*/ 214 h 319"/>
                  <a:gd name="T14" fmla="*/ 109 w 957"/>
                  <a:gd name="T15" fmla="*/ 49 h 319"/>
                  <a:gd name="T16" fmla="*/ 207 w 957"/>
                  <a:gd name="T17" fmla="*/ 1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7" h="319">
                    <a:moveTo>
                      <a:pt x="207" y="1"/>
                    </a:moveTo>
                    <a:cubicBezTo>
                      <a:pt x="851" y="14"/>
                      <a:pt x="851" y="14"/>
                      <a:pt x="851" y="14"/>
                    </a:cubicBezTo>
                    <a:cubicBezTo>
                      <a:pt x="916" y="15"/>
                      <a:pt x="957" y="63"/>
                      <a:pt x="932" y="108"/>
                    </a:cubicBezTo>
                    <a:cubicBezTo>
                      <a:pt x="841" y="272"/>
                      <a:pt x="841" y="272"/>
                      <a:pt x="841" y="272"/>
                    </a:cubicBezTo>
                    <a:cubicBezTo>
                      <a:pt x="825" y="300"/>
                      <a:pt x="786" y="319"/>
                      <a:pt x="745" y="319"/>
                    </a:cubicBezTo>
                    <a:cubicBezTo>
                      <a:pt x="105" y="307"/>
                      <a:pt x="105" y="307"/>
                      <a:pt x="105" y="307"/>
                    </a:cubicBezTo>
                    <a:cubicBezTo>
                      <a:pt x="41" y="306"/>
                      <a:pt x="0" y="259"/>
                      <a:pt x="23" y="214"/>
                    </a:cubicBezTo>
                    <a:cubicBezTo>
                      <a:pt x="109" y="49"/>
                      <a:pt x="109" y="49"/>
                      <a:pt x="109" y="49"/>
                    </a:cubicBezTo>
                    <a:cubicBezTo>
                      <a:pt x="125" y="20"/>
                      <a:pt x="164" y="0"/>
                      <a:pt x="207" y="1"/>
                    </a:cubicBez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ṡlíḓê">
                <a:extLst>
                  <a:ext uri="{FF2B5EF4-FFF2-40B4-BE49-F238E27FC236}">
                    <a16:creationId xmlns:a16="http://schemas.microsoft.com/office/drawing/2014/main" id="{2CD408B4-246E-4AB4-8850-2C3EB57098D5}"/>
                  </a:ext>
                </a:extLst>
              </p:cNvPr>
              <p:cNvSpPr/>
              <p:nvPr/>
            </p:nvSpPr>
            <p:spPr bwMode="auto">
              <a:xfrm>
                <a:off x="3251201" y="3836988"/>
                <a:ext cx="5695950" cy="1658938"/>
              </a:xfrm>
              <a:custGeom>
                <a:avLst/>
                <a:gdLst>
                  <a:gd name="T0" fmla="*/ 210 w 961"/>
                  <a:gd name="T1" fmla="*/ 0 h 280"/>
                  <a:gd name="T2" fmla="*/ 855 w 961"/>
                  <a:gd name="T3" fmla="*/ 6 h 280"/>
                  <a:gd name="T4" fmla="*/ 935 w 961"/>
                  <a:gd name="T5" fmla="*/ 89 h 280"/>
                  <a:gd name="T6" fmla="*/ 843 w 961"/>
                  <a:gd name="T7" fmla="*/ 236 h 280"/>
                  <a:gd name="T8" fmla="*/ 746 w 961"/>
                  <a:gd name="T9" fmla="*/ 279 h 280"/>
                  <a:gd name="T10" fmla="*/ 105 w 961"/>
                  <a:gd name="T11" fmla="*/ 275 h 280"/>
                  <a:gd name="T12" fmla="*/ 24 w 961"/>
                  <a:gd name="T13" fmla="*/ 193 h 280"/>
                  <a:gd name="T14" fmla="*/ 112 w 961"/>
                  <a:gd name="T15" fmla="*/ 45 h 280"/>
                  <a:gd name="T16" fmla="*/ 210 w 961"/>
                  <a:gd name="T17" fmla="*/ 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1" h="280">
                    <a:moveTo>
                      <a:pt x="210" y="0"/>
                    </a:moveTo>
                    <a:cubicBezTo>
                      <a:pt x="855" y="6"/>
                      <a:pt x="855" y="6"/>
                      <a:pt x="855" y="6"/>
                    </a:cubicBezTo>
                    <a:cubicBezTo>
                      <a:pt x="920" y="6"/>
                      <a:pt x="961" y="49"/>
                      <a:pt x="935" y="89"/>
                    </a:cubicBezTo>
                    <a:cubicBezTo>
                      <a:pt x="843" y="236"/>
                      <a:pt x="843" y="236"/>
                      <a:pt x="843" y="236"/>
                    </a:cubicBezTo>
                    <a:cubicBezTo>
                      <a:pt x="826" y="262"/>
                      <a:pt x="787" y="280"/>
                      <a:pt x="746" y="279"/>
                    </a:cubicBezTo>
                    <a:cubicBezTo>
                      <a:pt x="105" y="275"/>
                      <a:pt x="105" y="275"/>
                      <a:pt x="105" y="275"/>
                    </a:cubicBezTo>
                    <a:cubicBezTo>
                      <a:pt x="41" y="275"/>
                      <a:pt x="0" y="234"/>
                      <a:pt x="24" y="193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28" y="18"/>
                      <a:pt x="168" y="0"/>
                      <a:pt x="210" y="0"/>
                    </a:cubicBez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îşľíḍè">
                <a:extLst>
                  <a:ext uri="{FF2B5EF4-FFF2-40B4-BE49-F238E27FC236}">
                    <a16:creationId xmlns:a16="http://schemas.microsoft.com/office/drawing/2014/main" id="{FF4FF434-54C1-4656-9051-DE086259F73C}"/>
                  </a:ext>
                </a:extLst>
              </p:cNvPr>
              <p:cNvSpPr/>
              <p:nvPr/>
            </p:nvSpPr>
            <p:spPr bwMode="auto">
              <a:xfrm>
                <a:off x="5319713" y="4305301"/>
                <a:ext cx="1719263" cy="711200"/>
              </a:xfrm>
              <a:prstGeom prst="ellipse">
                <a:avLst/>
              </a:pr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şḷíḑé">
                <a:extLst>
                  <a:ext uri="{FF2B5EF4-FFF2-40B4-BE49-F238E27FC236}">
                    <a16:creationId xmlns:a16="http://schemas.microsoft.com/office/drawing/2014/main" id="{5297CF7D-7C56-4CDD-9EDA-BC145FEFD611}"/>
                  </a:ext>
                </a:extLst>
              </p:cNvPr>
              <p:cNvSpPr/>
              <p:nvPr/>
            </p:nvSpPr>
            <p:spPr bwMode="auto">
              <a:xfrm>
                <a:off x="4951413" y="1119188"/>
                <a:ext cx="2246313" cy="3595688"/>
              </a:xfrm>
              <a:custGeom>
                <a:avLst/>
                <a:gdLst>
                  <a:gd name="T0" fmla="*/ 368 w 379"/>
                  <a:gd name="T1" fmla="*/ 253 h 607"/>
                  <a:gd name="T2" fmla="*/ 368 w 379"/>
                  <a:gd name="T3" fmla="*/ 253 h 607"/>
                  <a:gd name="T4" fmla="*/ 379 w 379"/>
                  <a:gd name="T5" fmla="*/ 190 h 607"/>
                  <a:gd name="T6" fmla="*/ 189 w 379"/>
                  <a:gd name="T7" fmla="*/ 0 h 607"/>
                  <a:gd name="T8" fmla="*/ 0 w 379"/>
                  <a:gd name="T9" fmla="*/ 190 h 607"/>
                  <a:gd name="T10" fmla="*/ 17 w 379"/>
                  <a:gd name="T11" fmla="*/ 269 h 607"/>
                  <a:gd name="T12" fmla="*/ 15 w 379"/>
                  <a:gd name="T13" fmla="*/ 269 h 607"/>
                  <a:gd name="T14" fmla="*/ 191 w 379"/>
                  <a:gd name="T15" fmla="*/ 594 h 607"/>
                  <a:gd name="T16" fmla="*/ 224 w 379"/>
                  <a:gd name="T17" fmla="*/ 592 h 607"/>
                  <a:gd name="T18" fmla="*/ 358 w 379"/>
                  <a:gd name="T19" fmla="*/ 277 h 607"/>
                  <a:gd name="T20" fmla="*/ 359 w 379"/>
                  <a:gd name="T21" fmla="*/ 276 h 607"/>
                  <a:gd name="T22" fmla="*/ 368 w 379"/>
                  <a:gd name="T23" fmla="*/ 253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9" h="607">
                    <a:moveTo>
                      <a:pt x="368" y="253"/>
                    </a:moveTo>
                    <a:cubicBezTo>
                      <a:pt x="368" y="253"/>
                      <a:pt x="368" y="253"/>
                      <a:pt x="368" y="253"/>
                    </a:cubicBezTo>
                    <a:cubicBezTo>
                      <a:pt x="375" y="233"/>
                      <a:pt x="379" y="212"/>
                      <a:pt x="379" y="190"/>
                    </a:cubicBezTo>
                    <a:cubicBezTo>
                      <a:pt x="379" y="85"/>
                      <a:pt x="294" y="0"/>
                      <a:pt x="189" y="0"/>
                    </a:cubicBezTo>
                    <a:cubicBezTo>
                      <a:pt x="85" y="0"/>
                      <a:pt x="0" y="85"/>
                      <a:pt x="0" y="190"/>
                    </a:cubicBezTo>
                    <a:cubicBezTo>
                      <a:pt x="0" y="218"/>
                      <a:pt x="6" y="245"/>
                      <a:pt x="17" y="269"/>
                    </a:cubicBezTo>
                    <a:cubicBezTo>
                      <a:pt x="15" y="269"/>
                      <a:pt x="15" y="269"/>
                      <a:pt x="15" y="269"/>
                    </a:cubicBezTo>
                    <a:cubicBezTo>
                      <a:pt x="191" y="594"/>
                      <a:pt x="191" y="594"/>
                      <a:pt x="191" y="594"/>
                    </a:cubicBezTo>
                    <a:cubicBezTo>
                      <a:pt x="198" y="607"/>
                      <a:pt x="218" y="606"/>
                      <a:pt x="224" y="592"/>
                    </a:cubicBezTo>
                    <a:cubicBezTo>
                      <a:pt x="358" y="277"/>
                      <a:pt x="358" y="277"/>
                      <a:pt x="358" y="277"/>
                    </a:cubicBezTo>
                    <a:cubicBezTo>
                      <a:pt x="358" y="277"/>
                      <a:pt x="358" y="276"/>
                      <a:pt x="359" y="276"/>
                    </a:cubicBezTo>
                    <a:cubicBezTo>
                      <a:pt x="362" y="269"/>
                      <a:pt x="366" y="261"/>
                      <a:pt x="368" y="253"/>
                    </a:cubicBezTo>
                    <a:close/>
                  </a:path>
                </a:pathLst>
              </a:custGeom>
              <a:solidFill>
                <a:srgbClr val="2648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ṩḷîde">
                <a:extLst>
                  <a:ext uri="{FF2B5EF4-FFF2-40B4-BE49-F238E27FC236}">
                    <a16:creationId xmlns:a16="http://schemas.microsoft.com/office/drawing/2014/main" id="{F83E7944-70C8-46C6-B518-4FB83EAFF0BD}"/>
                  </a:ext>
                </a:extLst>
              </p:cNvPr>
              <p:cNvSpPr/>
              <p:nvPr/>
            </p:nvSpPr>
            <p:spPr bwMode="auto">
              <a:xfrm>
                <a:off x="5278438" y="1433513"/>
                <a:ext cx="1593850" cy="15922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îsḷïḑe">
                <a:extLst>
                  <a:ext uri="{FF2B5EF4-FFF2-40B4-BE49-F238E27FC236}">
                    <a16:creationId xmlns:a16="http://schemas.microsoft.com/office/drawing/2014/main" id="{471F8E58-9828-4CF8-97DA-818B3D98BD7B}"/>
                  </a:ext>
                </a:extLst>
              </p:cNvPr>
              <p:cNvSpPr/>
              <p:nvPr/>
            </p:nvSpPr>
            <p:spPr bwMode="auto">
              <a:xfrm>
                <a:off x="5668963" y="1824038"/>
                <a:ext cx="812800" cy="81121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6727823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934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8C9B614-7391-4F38-9067-0DB2C1229D9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96900" y="1446480"/>
            <a:ext cx="11392151" cy="4754295"/>
            <a:chOff x="673100" y="1389330"/>
            <a:chExt cx="11392151" cy="4754295"/>
          </a:xfrm>
        </p:grpSpPr>
        <p:sp>
          <p:nvSpPr>
            <p:cNvPr id="4" name="işlîdè">
              <a:extLst>
                <a:ext uri="{FF2B5EF4-FFF2-40B4-BE49-F238E27FC236}">
                  <a16:creationId xmlns:a16="http://schemas.microsoft.com/office/drawing/2014/main" id="{23E9BBEA-FB54-47C3-BA28-CE85931B8740}"/>
                </a:ext>
              </a:extLst>
            </p:cNvPr>
            <p:cNvSpPr txBox="1"/>
            <p:nvPr/>
          </p:nvSpPr>
          <p:spPr>
            <a:xfrm>
              <a:off x="673100" y="5256539"/>
              <a:ext cx="10845800" cy="887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buSzPct val="25000"/>
              </a:pPr>
              <a:r>
                <a:rPr lang="zh-CN" altLang="en-US" sz="1600" dirty="0"/>
                <a:t>此处输入标题通过复制您的文本后，在此框中选择粘贴。此处输入标题通过复制您的文本后，在此框中选择粘贴。</a:t>
              </a:r>
              <a:endParaRPr lang="en-US" altLang="zh-CN" sz="1600" dirty="0"/>
            </a:p>
            <a:p>
              <a:pPr algn="ctr">
                <a:lnSpc>
                  <a:spcPct val="150000"/>
                </a:lnSpc>
                <a:buSzPct val="25000"/>
              </a:pPr>
              <a:r>
                <a:rPr lang="zh-CN" altLang="en-US" sz="1600" dirty="0"/>
                <a:t>此处输入标题通过复制您的文本后，在此框中选择粘贴。</a:t>
              </a:r>
              <a:endParaRPr lang="en-US" altLang="zh-CN" sz="1600" dirty="0"/>
            </a:p>
            <a:p>
              <a:pPr algn="ctr">
                <a:lnSpc>
                  <a:spcPct val="150000"/>
                </a:lnSpc>
                <a:buSzPct val="25000"/>
              </a:pPr>
              <a:endParaRPr lang="en-US" altLang="zh-CN" sz="1600" dirty="0"/>
            </a:p>
          </p:txBody>
        </p:sp>
        <p:grpSp>
          <p:nvGrpSpPr>
            <p:cNvPr id="5" name="íŝḷiḓê">
              <a:extLst>
                <a:ext uri="{FF2B5EF4-FFF2-40B4-BE49-F238E27FC236}">
                  <a16:creationId xmlns:a16="http://schemas.microsoft.com/office/drawing/2014/main" id="{0D964691-BC57-4511-93DE-E6AB396E9244}"/>
                </a:ext>
              </a:extLst>
            </p:cNvPr>
            <p:cNvGrpSpPr/>
            <p:nvPr/>
          </p:nvGrpSpPr>
          <p:grpSpPr>
            <a:xfrm>
              <a:off x="673100" y="2623225"/>
              <a:ext cx="1726067" cy="1951527"/>
              <a:chOff x="673100" y="2623225"/>
              <a:chExt cx="1726067" cy="1951527"/>
            </a:xfrm>
          </p:grpSpPr>
          <p:sp>
            <p:nvSpPr>
              <p:cNvPr id="33" name="isľïḋê">
                <a:extLst>
                  <a:ext uri="{FF2B5EF4-FFF2-40B4-BE49-F238E27FC236}">
                    <a16:creationId xmlns:a16="http://schemas.microsoft.com/office/drawing/2014/main" id="{31A898CE-26CE-4E95-BCD8-909356E71BF9}"/>
                  </a:ext>
                </a:extLst>
              </p:cNvPr>
              <p:cNvSpPr txBox="1"/>
              <p:nvPr/>
            </p:nvSpPr>
            <p:spPr>
              <a:xfrm>
                <a:off x="673100" y="2623225"/>
                <a:ext cx="1726067" cy="449615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</a:p>
            </p:txBody>
          </p:sp>
          <p:sp>
            <p:nvSpPr>
              <p:cNvPr id="34" name="îşlïdè">
                <a:extLst>
                  <a:ext uri="{FF2B5EF4-FFF2-40B4-BE49-F238E27FC236}">
                    <a16:creationId xmlns:a16="http://schemas.microsoft.com/office/drawing/2014/main" id="{C75DC510-2268-41AA-A89D-6C0E76AA8671}"/>
                  </a:ext>
                </a:extLst>
              </p:cNvPr>
              <p:cNvSpPr txBox="1"/>
              <p:nvPr/>
            </p:nvSpPr>
            <p:spPr>
              <a:xfrm>
                <a:off x="673100" y="3072839"/>
                <a:ext cx="1726067" cy="1501913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spcBef>
                    <a:spcPct val="0"/>
                  </a:spcBef>
                  <a:defRPr/>
                </a:pPr>
                <a:r>
                  <a:rPr lang="zh-CN" altLang="en-US" sz="1600" dirty="0">
                    <a:solidFill>
                      <a:schemeClr val="dk1">
                        <a:lumMod val="100000"/>
                      </a:schemeClr>
                    </a:solidFill>
                  </a:rPr>
                  <a:t>通过复制您的文本后，在此框中选择粘贴。</a:t>
                </a:r>
                <a:endParaRPr lang="en-US" altLang="zh-CN" sz="1600" dirty="0">
                  <a:solidFill>
                    <a:schemeClr val="dk1">
                      <a:lumMod val="100000"/>
                    </a:schemeClr>
                  </a:solidFill>
                </a:endParaRPr>
              </a:p>
              <a:p>
                <a:pPr lvl="0" algn="ctr">
                  <a:spcBef>
                    <a:spcPct val="0"/>
                  </a:spcBef>
                  <a:defRPr/>
                </a:pPr>
                <a:r>
                  <a:rPr lang="en-US" altLang="zh-CN" sz="1600" dirty="0">
                    <a:solidFill>
                      <a:schemeClr val="dk1">
                        <a:lumMod val="100000"/>
                      </a:schemeClr>
                    </a:solidFill>
                  </a:rPr>
                  <a:t>… …</a:t>
                </a:r>
                <a:endParaRPr lang="zh-CN" altLang="en-US" sz="16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6" name="îṩľîḋé">
              <a:extLst>
                <a:ext uri="{FF2B5EF4-FFF2-40B4-BE49-F238E27FC236}">
                  <a16:creationId xmlns:a16="http://schemas.microsoft.com/office/drawing/2014/main" id="{7442BB16-2A62-4A44-92A3-0AC3BFC4E202}"/>
                </a:ext>
              </a:extLst>
            </p:cNvPr>
            <p:cNvGrpSpPr/>
            <p:nvPr/>
          </p:nvGrpSpPr>
          <p:grpSpPr>
            <a:xfrm>
              <a:off x="2590083" y="2623225"/>
              <a:ext cx="1726067" cy="1951527"/>
              <a:chOff x="2590083" y="2623225"/>
              <a:chExt cx="1726067" cy="1951527"/>
            </a:xfrm>
          </p:grpSpPr>
          <p:sp>
            <p:nvSpPr>
              <p:cNvPr id="31" name="îŝľîḓe">
                <a:extLst>
                  <a:ext uri="{FF2B5EF4-FFF2-40B4-BE49-F238E27FC236}">
                    <a16:creationId xmlns:a16="http://schemas.microsoft.com/office/drawing/2014/main" id="{31A898CE-26CE-4E95-BCD8-909356E71BF9}"/>
                  </a:ext>
                </a:extLst>
              </p:cNvPr>
              <p:cNvSpPr txBox="1"/>
              <p:nvPr/>
            </p:nvSpPr>
            <p:spPr>
              <a:xfrm>
                <a:off x="2590083" y="2623225"/>
                <a:ext cx="1726067" cy="449615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</a:p>
            </p:txBody>
          </p:sp>
          <p:sp>
            <p:nvSpPr>
              <p:cNvPr id="32" name="íşľiḑè">
                <a:extLst>
                  <a:ext uri="{FF2B5EF4-FFF2-40B4-BE49-F238E27FC236}">
                    <a16:creationId xmlns:a16="http://schemas.microsoft.com/office/drawing/2014/main" id="{C75DC510-2268-41AA-A89D-6C0E76AA8671}"/>
                  </a:ext>
                </a:extLst>
              </p:cNvPr>
              <p:cNvSpPr txBox="1"/>
              <p:nvPr/>
            </p:nvSpPr>
            <p:spPr>
              <a:xfrm>
                <a:off x="2590083" y="3072839"/>
                <a:ext cx="1726067" cy="1501913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spcBef>
                    <a:spcPct val="0"/>
                  </a:spcBef>
                  <a:defRPr/>
                </a:pPr>
                <a:r>
                  <a:rPr lang="zh-CN" altLang="en-US" sz="1600" dirty="0">
                    <a:solidFill>
                      <a:schemeClr val="dk1">
                        <a:lumMod val="100000"/>
                      </a:schemeClr>
                    </a:solidFill>
                  </a:rPr>
                  <a:t>通过复制您的文本后，在此框中选择粘贴。</a:t>
                </a:r>
                <a:endParaRPr lang="en-US" altLang="zh-CN" sz="1600" dirty="0">
                  <a:solidFill>
                    <a:schemeClr val="dk1">
                      <a:lumMod val="100000"/>
                    </a:schemeClr>
                  </a:solidFill>
                </a:endParaRPr>
              </a:p>
              <a:p>
                <a:pPr lvl="0" algn="ctr">
                  <a:spcBef>
                    <a:spcPct val="0"/>
                  </a:spcBef>
                  <a:defRPr/>
                </a:pPr>
                <a:r>
                  <a:rPr lang="en-US" altLang="zh-CN" sz="1600" dirty="0">
                    <a:solidFill>
                      <a:schemeClr val="dk1">
                        <a:lumMod val="100000"/>
                      </a:schemeClr>
                    </a:solidFill>
                  </a:rPr>
                  <a:t>… …</a:t>
                </a:r>
                <a:endParaRPr lang="zh-CN" altLang="en-US" sz="16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7" name="ïSlïḓê">
              <a:extLst>
                <a:ext uri="{FF2B5EF4-FFF2-40B4-BE49-F238E27FC236}">
                  <a16:creationId xmlns:a16="http://schemas.microsoft.com/office/drawing/2014/main" id="{8BA71A4E-772D-4617-8080-69037FF71995}"/>
                </a:ext>
              </a:extLst>
            </p:cNvPr>
            <p:cNvGrpSpPr/>
            <p:nvPr/>
          </p:nvGrpSpPr>
          <p:grpSpPr>
            <a:xfrm>
              <a:off x="4507066" y="2623225"/>
              <a:ext cx="1726067" cy="1951527"/>
              <a:chOff x="4507066" y="2623225"/>
              <a:chExt cx="1726067" cy="1951527"/>
            </a:xfrm>
          </p:grpSpPr>
          <p:sp>
            <p:nvSpPr>
              <p:cNvPr id="29" name="îṥlïdé">
                <a:extLst>
                  <a:ext uri="{FF2B5EF4-FFF2-40B4-BE49-F238E27FC236}">
                    <a16:creationId xmlns:a16="http://schemas.microsoft.com/office/drawing/2014/main" id="{31A898CE-26CE-4E95-BCD8-909356E71BF9}"/>
                  </a:ext>
                </a:extLst>
              </p:cNvPr>
              <p:cNvSpPr txBox="1"/>
              <p:nvPr/>
            </p:nvSpPr>
            <p:spPr>
              <a:xfrm>
                <a:off x="4507066" y="2623225"/>
                <a:ext cx="1726067" cy="449615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</a:p>
            </p:txBody>
          </p:sp>
          <p:sp>
            <p:nvSpPr>
              <p:cNvPr id="30" name="íṣļiḓé">
                <a:extLst>
                  <a:ext uri="{FF2B5EF4-FFF2-40B4-BE49-F238E27FC236}">
                    <a16:creationId xmlns:a16="http://schemas.microsoft.com/office/drawing/2014/main" id="{C75DC510-2268-41AA-A89D-6C0E76AA8671}"/>
                  </a:ext>
                </a:extLst>
              </p:cNvPr>
              <p:cNvSpPr txBox="1"/>
              <p:nvPr/>
            </p:nvSpPr>
            <p:spPr>
              <a:xfrm>
                <a:off x="4507066" y="3072839"/>
                <a:ext cx="1726067" cy="1501913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spcBef>
                    <a:spcPct val="0"/>
                  </a:spcBef>
                  <a:defRPr/>
                </a:pPr>
                <a:r>
                  <a:rPr lang="zh-CN" altLang="en-US" sz="1600" dirty="0">
                    <a:solidFill>
                      <a:schemeClr val="dk1">
                        <a:lumMod val="100000"/>
                      </a:schemeClr>
                    </a:solidFill>
                  </a:rPr>
                  <a:t>通过复制您的文本后，在此框中选择粘贴。</a:t>
                </a:r>
                <a:endParaRPr lang="en-US" altLang="zh-CN" sz="1600" dirty="0">
                  <a:solidFill>
                    <a:schemeClr val="dk1">
                      <a:lumMod val="100000"/>
                    </a:schemeClr>
                  </a:solidFill>
                </a:endParaRPr>
              </a:p>
              <a:p>
                <a:pPr lvl="0" algn="ctr">
                  <a:spcBef>
                    <a:spcPct val="0"/>
                  </a:spcBef>
                  <a:defRPr/>
                </a:pPr>
                <a:r>
                  <a:rPr lang="en-US" altLang="zh-CN" sz="1600" dirty="0">
                    <a:solidFill>
                      <a:schemeClr val="dk1">
                        <a:lumMod val="100000"/>
                      </a:schemeClr>
                    </a:solidFill>
                  </a:rPr>
                  <a:t>… …</a:t>
                </a:r>
                <a:endParaRPr lang="zh-CN" altLang="en-US" sz="16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8" name="íślíḍè">
              <a:extLst>
                <a:ext uri="{FF2B5EF4-FFF2-40B4-BE49-F238E27FC236}">
                  <a16:creationId xmlns:a16="http://schemas.microsoft.com/office/drawing/2014/main" id="{09DBD6FC-AA2E-40BF-A36B-7A9CFB588A99}"/>
                </a:ext>
              </a:extLst>
            </p:cNvPr>
            <p:cNvGrpSpPr/>
            <p:nvPr/>
          </p:nvGrpSpPr>
          <p:grpSpPr>
            <a:xfrm>
              <a:off x="6424050" y="2623225"/>
              <a:ext cx="1726067" cy="1951527"/>
              <a:chOff x="6424050" y="2623225"/>
              <a:chExt cx="1726067" cy="1951527"/>
            </a:xfrm>
          </p:grpSpPr>
          <p:sp>
            <p:nvSpPr>
              <p:cNvPr id="27" name="iš1iḓê">
                <a:extLst>
                  <a:ext uri="{FF2B5EF4-FFF2-40B4-BE49-F238E27FC236}">
                    <a16:creationId xmlns:a16="http://schemas.microsoft.com/office/drawing/2014/main" id="{31A898CE-26CE-4E95-BCD8-909356E71BF9}"/>
                  </a:ext>
                </a:extLst>
              </p:cNvPr>
              <p:cNvSpPr txBox="1"/>
              <p:nvPr/>
            </p:nvSpPr>
            <p:spPr>
              <a:xfrm>
                <a:off x="6424050" y="2623225"/>
                <a:ext cx="1726067" cy="449615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</a:p>
            </p:txBody>
          </p:sp>
          <p:sp>
            <p:nvSpPr>
              <p:cNvPr id="28" name="íŝlíḓe">
                <a:extLst>
                  <a:ext uri="{FF2B5EF4-FFF2-40B4-BE49-F238E27FC236}">
                    <a16:creationId xmlns:a16="http://schemas.microsoft.com/office/drawing/2014/main" id="{C75DC510-2268-41AA-A89D-6C0E76AA8671}"/>
                  </a:ext>
                </a:extLst>
              </p:cNvPr>
              <p:cNvSpPr txBox="1"/>
              <p:nvPr/>
            </p:nvSpPr>
            <p:spPr>
              <a:xfrm>
                <a:off x="6424050" y="3072839"/>
                <a:ext cx="1726067" cy="1501913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spcBef>
                    <a:spcPct val="0"/>
                  </a:spcBef>
                  <a:defRPr/>
                </a:pPr>
                <a:r>
                  <a:rPr lang="zh-CN" altLang="en-US" sz="1600" dirty="0">
                    <a:solidFill>
                      <a:schemeClr val="dk1">
                        <a:lumMod val="100000"/>
                      </a:schemeClr>
                    </a:solidFill>
                  </a:rPr>
                  <a:t>通过复制您的文本后，在此框中选择粘贴。</a:t>
                </a:r>
                <a:endParaRPr lang="en-US" altLang="zh-CN" sz="1600" dirty="0">
                  <a:solidFill>
                    <a:schemeClr val="dk1">
                      <a:lumMod val="100000"/>
                    </a:schemeClr>
                  </a:solidFill>
                </a:endParaRPr>
              </a:p>
              <a:p>
                <a:pPr lvl="0" algn="ctr">
                  <a:spcBef>
                    <a:spcPct val="0"/>
                  </a:spcBef>
                  <a:defRPr/>
                </a:pPr>
                <a:r>
                  <a:rPr lang="en-US" altLang="zh-CN" sz="1600" dirty="0">
                    <a:solidFill>
                      <a:schemeClr val="dk1">
                        <a:lumMod val="100000"/>
                      </a:schemeClr>
                    </a:solidFill>
                  </a:rPr>
                  <a:t>… …</a:t>
                </a:r>
                <a:endParaRPr lang="zh-CN" altLang="en-US" sz="16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sp>
          <p:nvSpPr>
            <p:cNvPr id="9" name="îṩlide">
              <a:extLst>
                <a:ext uri="{FF2B5EF4-FFF2-40B4-BE49-F238E27FC236}">
                  <a16:creationId xmlns:a16="http://schemas.microsoft.com/office/drawing/2014/main" id="{1854AA9F-D5FF-4A31-9A37-6BCE111D950A}"/>
                </a:ext>
              </a:extLst>
            </p:cNvPr>
            <p:cNvSpPr/>
            <p:nvPr/>
          </p:nvSpPr>
          <p:spPr>
            <a:xfrm>
              <a:off x="1334210" y="2142331"/>
              <a:ext cx="403846" cy="419284"/>
            </a:xfrm>
            <a:custGeom>
              <a:avLst/>
              <a:gdLst>
                <a:gd name="connsiteX0" fmla="*/ 332623 w 583294"/>
                <a:gd name="connsiteY0" fmla="*/ 296967 h 605593"/>
                <a:gd name="connsiteX1" fmla="*/ 316983 w 583294"/>
                <a:gd name="connsiteY1" fmla="*/ 302537 h 605593"/>
                <a:gd name="connsiteX2" fmla="*/ 311624 w 583294"/>
                <a:gd name="connsiteY2" fmla="*/ 308872 h 605593"/>
                <a:gd name="connsiteX3" fmla="*/ 311624 w 583294"/>
                <a:gd name="connsiteY3" fmla="*/ 325036 h 605593"/>
                <a:gd name="connsiteX4" fmla="*/ 309108 w 583294"/>
                <a:gd name="connsiteY4" fmla="*/ 326784 h 605593"/>
                <a:gd name="connsiteX5" fmla="*/ 307467 w 583294"/>
                <a:gd name="connsiteY5" fmla="*/ 331698 h 605593"/>
                <a:gd name="connsiteX6" fmla="*/ 311077 w 583294"/>
                <a:gd name="connsiteY6" fmla="*/ 366102 h 605593"/>
                <a:gd name="connsiteX7" fmla="*/ 315780 w 583294"/>
                <a:gd name="connsiteY7" fmla="*/ 371673 h 605593"/>
                <a:gd name="connsiteX8" fmla="*/ 317530 w 583294"/>
                <a:gd name="connsiteY8" fmla="*/ 371891 h 605593"/>
                <a:gd name="connsiteX9" fmla="*/ 322670 w 583294"/>
                <a:gd name="connsiteY9" fmla="*/ 369379 h 605593"/>
                <a:gd name="connsiteX10" fmla="*/ 340826 w 583294"/>
                <a:gd name="connsiteY10" fmla="*/ 345242 h 605593"/>
                <a:gd name="connsiteX11" fmla="*/ 342139 w 583294"/>
                <a:gd name="connsiteY11" fmla="*/ 341310 h 605593"/>
                <a:gd name="connsiteX12" fmla="*/ 342139 w 583294"/>
                <a:gd name="connsiteY12" fmla="*/ 302646 h 605593"/>
                <a:gd name="connsiteX13" fmla="*/ 339076 w 583294"/>
                <a:gd name="connsiteY13" fmla="*/ 297076 h 605593"/>
                <a:gd name="connsiteX14" fmla="*/ 332623 w 583294"/>
                <a:gd name="connsiteY14" fmla="*/ 296967 h 605593"/>
                <a:gd name="connsiteX15" fmla="*/ 250702 w 583294"/>
                <a:gd name="connsiteY15" fmla="*/ 296967 h 605593"/>
                <a:gd name="connsiteX16" fmla="*/ 244249 w 583294"/>
                <a:gd name="connsiteY16" fmla="*/ 297076 h 605593"/>
                <a:gd name="connsiteX17" fmla="*/ 241187 w 583294"/>
                <a:gd name="connsiteY17" fmla="*/ 302646 h 605593"/>
                <a:gd name="connsiteX18" fmla="*/ 241077 w 583294"/>
                <a:gd name="connsiteY18" fmla="*/ 341310 h 605593"/>
                <a:gd name="connsiteX19" fmla="*/ 242390 w 583294"/>
                <a:gd name="connsiteY19" fmla="*/ 345242 h 605593"/>
                <a:gd name="connsiteX20" fmla="*/ 260655 w 583294"/>
                <a:gd name="connsiteY20" fmla="*/ 369379 h 605593"/>
                <a:gd name="connsiteX21" fmla="*/ 265796 w 583294"/>
                <a:gd name="connsiteY21" fmla="*/ 371891 h 605593"/>
                <a:gd name="connsiteX22" fmla="*/ 267546 w 583294"/>
                <a:gd name="connsiteY22" fmla="*/ 371673 h 605593"/>
                <a:gd name="connsiteX23" fmla="*/ 272249 w 583294"/>
                <a:gd name="connsiteY23" fmla="*/ 366102 h 605593"/>
                <a:gd name="connsiteX24" fmla="*/ 275858 w 583294"/>
                <a:gd name="connsiteY24" fmla="*/ 331698 h 605593"/>
                <a:gd name="connsiteX25" fmla="*/ 274218 w 583294"/>
                <a:gd name="connsiteY25" fmla="*/ 326674 h 605593"/>
                <a:gd name="connsiteX26" fmla="*/ 271702 w 583294"/>
                <a:gd name="connsiteY26" fmla="*/ 325036 h 605593"/>
                <a:gd name="connsiteX27" fmla="*/ 271702 w 583294"/>
                <a:gd name="connsiteY27" fmla="*/ 308872 h 605593"/>
                <a:gd name="connsiteX28" fmla="*/ 266343 w 583294"/>
                <a:gd name="connsiteY28" fmla="*/ 302537 h 605593"/>
                <a:gd name="connsiteX29" fmla="*/ 250702 w 583294"/>
                <a:gd name="connsiteY29" fmla="*/ 296967 h 605593"/>
                <a:gd name="connsiteX30" fmla="*/ 30625 w 583294"/>
                <a:gd name="connsiteY30" fmla="*/ 270619 h 605593"/>
                <a:gd name="connsiteX31" fmla="*/ 94718 w 583294"/>
                <a:gd name="connsiteY31" fmla="*/ 270619 h 605593"/>
                <a:gd name="connsiteX32" fmla="*/ 125343 w 583294"/>
                <a:gd name="connsiteY32" fmla="*/ 301200 h 605593"/>
                <a:gd name="connsiteX33" fmla="*/ 293999 w 583294"/>
                <a:gd name="connsiteY33" fmla="*/ 469616 h 605593"/>
                <a:gd name="connsiteX34" fmla="*/ 462654 w 583294"/>
                <a:gd name="connsiteY34" fmla="*/ 301200 h 605593"/>
                <a:gd name="connsiteX35" fmla="*/ 493279 w 583294"/>
                <a:gd name="connsiteY35" fmla="*/ 270619 h 605593"/>
                <a:gd name="connsiteX36" fmla="*/ 552669 w 583294"/>
                <a:gd name="connsiteY36" fmla="*/ 270619 h 605593"/>
                <a:gd name="connsiteX37" fmla="*/ 583294 w 583294"/>
                <a:gd name="connsiteY37" fmla="*/ 301200 h 605593"/>
                <a:gd name="connsiteX38" fmla="*/ 552669 w 583294"/>
                <a:gd name="connsiteY38" fmla="*/ 331782 h 605593"/>
                <a:gd name="connsiteX39" fmla="*/ 521935 w 583294"/>
                <a:gd name="connsiteY39" fmla="*/ 331782 h 605593"/>
                <a:gd name="connsiteX40" fmla="*/ 478513 w 583294"/>
                <a:gd name="connsiteY40" fmla="*/ 438052 h 605593"/>
                <a:gd name="connsiteX41" fmla="*/ 504982 w 583294"/>
                <a:gd name="connsiteY41" fmla="*/ 464592 h 605593"/>
                <a:gd name="connsiteX42" fmla="*/ 504982 w 583294"/>
                <a:gd name="connsiteY42" fmla="*/ 507842 h 605593"/>
                <a:gd name="connsiteX43" fmla="*/ 483326 w 583294"/>
                <a:gd name="connsiteY43" fmla="*/ 516798 h 605593"/>
                <a:gd name="connsiteX44" fmla="*/ 461670 w 583294"/>
                <a:gd name="connsiteY44" fmla="*/ 507842 h 605593"/>
                <a:gd name="connsiteX45" fmla="*/ 435638 w 583294"/>
                <a:gd name="connsiteY45" fmla="*/ 481957 h 605593"/>
                <a:gd name="connsiteX46" fmla="*/ 322327 w 583294"/>
                <a:gd name="connsiteY46" fmla="*/ 529140 h 605593"/>
                <a:gd name="connsiteX47" fmla="*/ 322327 w 583294"/>
                <a:gd name="connsiteY47" fmla="*/ 575012 h 605593"/>
                <a:gd name="connsiteX48" fmla="*/ 291592 w 583294"/>
                <a:gd name="connsiteY48" fmla="*/ 605593 h 605593"/>
                <a:gd name="connsiteX49" fmla="*/ 260967 w 583294"/>
                <a:gd name="connsiteY49" fmla="*/ 575012 h 605593"/>
                <a:gd name="connsiteX50" fmla="*/ 260967 w 583294"/>
                <a:gd name="connsiteY50" fmla="*/ 528485 h 605593"/>
                <a:gd name="connsiteX51" fmla="*/ 149624 w 583294"/>
                <a:gd name="connsiteY51" fmla="*/ 479882 h 605593"/>
                <a:gd name="connsiteX52" fmla="*/ 121624 w 583294"/>
                <a:gd name="connsiteY52" fmla="*/ 507842 h 605593"/>
                <a:gd name="connsiteX53" fmla="*/ 99968 w 583294"/>
                <a:gd name="connsiteY53" fmla="*/ 516798 h 605593"/>
                <a:gd name="connsiteX54" fmla="*/ 78312 w 583294"/>
                <a:gd name="connsiteY54" fmla="*/ 507842 h 605593"/>
                <a:gd name="connsiteX55" fmla="*/ 78312 w 583294"/>
                <a:gd name="connsiteY55" fmla="*/ 464592 h 605593"/>
                <a:gd name="connsiteX56" fmla="*/ 107515 w 583294"/>
                <a:gd name="connsiteY56" fmla="*/ 435430 h 605593"/>
                <a:gd name="connsiteX57" fmla="*/ 66062 w 583294"/>
                <a:gd name="connsiteY57" fmla="*/ 331782 h 605593"/>
                <a:gd name="connsiteX58" fmla="*/ 30625 w 583294"/>
                <a:gd name="connsiteY58" fmla="*/ 331782 h 605593"/>
                <a:gd name="connsiteX59" fmla="*/ 0 w 583294"/>
                <a:gd name="connsiteY59" fmla="*/ 301200 h 605593"/>
                <a:gd name="connsiteX60" fmla="*/ 30625 w 583294"/>
                <a:gd name="connsiteY60" fmla="*/ 270619 h 605593"/>
                <a:gd name="connsiteX61" fmla="*/ 260655 w 583294"/>
                <a:gd name="connsiteY61" fmla="*/ 122871 h 605593"/>
                <a:gd name="connsiteX62" fmla="*/ 215703 w 583294"/>
                <a:gd name="connsiteY62" fmla="*/ 134776 h 605593"/>
                <a:gd name="connsiteX63" fmla="*/ 212093 w 583294"/>
                <a:gd name="connsiteY63" fmla="*/ 140565 h 605593"/>
                <a:gd name="connsiteX64" fmla="*/ 212093 w 583294"/>
                <a:gd name="connsiteY64" fmla="*/ 152142 h 605593"/>
                <a:gd name="connsiteX65" fmla="*/ 209468 w 583294"/>
                <a:gd name="connsiteY65" fmla="*/ 152142 h 605593"/>
                <a:gd name="connsiteX66" fmla="*/ 203015 w 583294"/>
                <a:gd name="connsiteY66" fmla="*/ 158586 h 605593"/>
                <a:gd name="connsiteX67" fmla="*/ 203015 w 583294"/>
                <a:gd name="connsiteY67" fmla="*/ 169289 h 605593"/>
                <a:gd name="connsiteX68" fmla="*/ 205969 w 583294"/>
                <a:gd name="connsiteY68" fmla="*/ 174641 h 605593"/>
                <a:gd name="connsiteX69" fmla="*/ 212203 w 583294"/>
                <a:gd name="connsiteY69" fmla="*/ 178791 h 605593"/>
                <a:gd name="connsiteX70" fmla="*/ 212640 w 583294"/>
                <a:gd name="connsiteY70" fmla="*/ 181413 h 605593"/>
                <a:gd name="connsiteX71" fmla="*/ 235828 w 583294"/>
                <a:gd name="connsiteY71" fmla="*/ 235039 h 605593"/>
                <a:gd name="connsiteX72" fmla="*/ 274218 w 583294"/>
                <a:gd name="connsiteY72" fmla="*/ 268242 h 605593"/>
                <a:gd name="connsiteX73" fmla="*/ 309108 w 583294"/>
                <a:gd name="connsiteY73" fmla="*/ 268242 h 605593"/>
                <a:gd name="connsiteX74" fmla="*/ 347498 w 583294"/>
                <a:gd name="connsiteY74" fmla="*/ 235039 h 605593"/>
                <a:gd name="connsiteX75" fmla="*/ 370685 w 583294"/>
                <a:gd name="connsiteY75" fmla="*/ 181413 h 605593"/>
                <a:gd name="connsiteX76" fmla="*/ 371123 w 583294"/>
                <a:gd name="connsiteY76" fmla="*/ 178791 h 605593"/>
                <a:gd name="connsiteX77" fmla="*/ 377357 w 583294"/>
                <a:gd name="connsiteY77" fmla="*/ 174641 h 605593"/>
                <a:gd name="connsiteX78" fmla="*/ 380310 w 583294"/>
                <a:gd name="connsiteY78" fmla="*/ 169289 h 605593"/>
                <a:gd name="connsiteX79" fmla="*/ 380310 w 583294"/>
                <a:gd name="connsiteY79" fmla="*/ 158586 h 605593"/>
                <a:gd name="connsiteX80" fmla="*/ 373857 w 583294"/>
                <a:gd name="connsiteY80" fmla="*/ 152142 h 605593"/>
                <a:gd name="connsiteX81" fmla="*/ 370248 w 583294"/>
                <a:gd name="connsiteY81" fmla="*/ 152142 h 605593"/>
                <a:gd name="connsiteX82" fmla="*/ 368279 w 583294"/>
                <a:gd name="connsiteY82" fmla="*/ 149958 h 605593"/>
                <a:gd name="connsiteX83" fmla="*/ 362045 w 583294"/>
                <a:gd name="connsiteY83" fmla="*/ 149521 h 605593"/>
                <a:gd name="connsiteX84" fmla="*/ 336451 w 583294"/>
                <a:gd name="connsiteY84" fmla="*/ 155309 h 605593"/>
                <a:gd name="connsiteX85" fmla="*/ 296749 w 583294"/>
                <a:gd name="connsiteY85" fmla="*/ 137288 h 605593"/>
                <a:gd name="connsiteX86" fmla="*/ 260655 w 583294"/>
                <a:gd name="connsiteY86" fmla="*/ 122871 h 605593"/>
                <a:gd name="connsiteX87" fmla="*/ 275311 w 583294"/>
                <a:gd name="connsiteY87" fmla="*/ 0 h 605593"/>
                <a:gd name="connsiteX88" fmla="*/ 308014 w 583294"/>
                <a:gd name="connsiteY88" fmla="*/ 0 h 605593"/>
                <a:gd name="connsiteX89" fmla="*/ 409185 w 583294"/>
                <a:gd name="connsiteY89" fmla="*/ 101027 h 605593"/>
                <a:gd name="connsiteX90" fmla="*/ 409185 w 583294"/>
                <a:gd name="connsiteY90" fmla="*/ 132701 h 605593"/>
                <a:gd name="connsiteX91" fmla="*/ 414982 w 583294"/>
                <a:gd name="connsiteY91" fmla="*/ 150722 h 605593"/>
                <a:gd name="connsiteX92" fmla="*/ 414982 w 583294"/>
                <a:gd name="connsiteY92" fmla="*/ 173331 h 605593"/>
                <a:gd name="connsiteX93" fmla="*/ 403826 w 583294"/>
                <a:gd name="connsiteY93" fmla="*/ 197140 h 605593"/>
                <a:gd name="connsiteX94" fmla="*/ 397263 w 583294"/>
                <a:gd name="connsiteY94" fmla="*/ 214288 h 605593"/>
                <a:gd name="connsiteX95" fmla="*/ 375498 w 583294"/>
                <a:gd name="connsiteY95" fmla="*/ 255136 h 605593"/>
                <a:gd name="connsiteX96" fmla="*/ 360732 w 583294"/>
                <a:gd name="connsiteY96" fmla="*/ 273922 h 605593"/>
                <a:gd name="connsiteX97" fmla="*/ 371670 w 583294"/>
                <a:gd name="connsiteY97" fmla="*/ 287574 h 605593"/>
                <a:gd name="connsiteX98" fmla="*/ 432919 w 583294"/>
                <a:gd name="connsiteY98" fmla="*/ 306141 h 605593"/>
                <a:gd name="connsiteX99" fmla="*/ 294014 w 583294"/>
                <a:gd name="connsiteY99" fmla="*/ 433272 h 605593"/>
                <a:gd name="connsiteX100" fmla="*/ 154891 w 583294"/>
                <a:gd name="connsiteY100" fmla="*/ 304721 h 605593"/>
                <a:gd name="connsiteX101" fmla="*/ 211656 w 583294"/>
                <a:gd name="connsiteY101" fmla="*/ 287574 h 605593"/>
                <a:gd name="connsiteX102" fmla="*/ 222593 w 583294"/>
                <a:gd name="connsiteY102" fmla="*/ 273922 h 605593"/>
                <a:gd name="connsiteX103" fmla="*/ 207828 w 583294"/>
                <a:gd name="connsiteY103" fmla="*/ 255136 h 605593"/>
                <a:gd name="connsiteX104" fmla="*/ 186063 w 583294"/>
                <a:gd name="connsiteY104" fmla="*/ 214288 h 605593"/>
                <a:gd name="connsiteX105" fmla="*/ 179500 w 583294"/>
                <a:gd name="connsiteY105" fmla="*/ 197140 h 605593"/>
                <a:gd name="connsiteX106" fmla="*/ 168344 w 583294"/>
                <a:gd name="connsiteY106" fmla="*/ 173331 h 605593"/>
                <a:gd name="connsiteX107" fmla="*/ 168344 w 583294"/>
                <a:gd name="connsiteY107" fmla="*/ 150722 h 605593"/>
                <a:gd name="connsiteX108" fmla="*/ 174141 w 583294"/>
                <a:gd name="connsiteY108" fmla="*/ 132701 h 605593"/>
                <a:gd name="connsiteX109" fmla="*/ 174141 w 583294"/>
                <a:gd name="connsiteY109" fmla="*/ 101027 h 605593"/>
                <a:gd name="connsiteX110" fmla="*/ 275311 w 583294"/>
                <a:gd name="connsiteY110" fmla="*/ 0 h 60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583294" h="605593">
                  <a:moveTo>
                    <a:pt x="332623" y="296967"/>
                  </a:moveTo>
                  <a:cubicBezTo>
                    <a:pt x="327373" y="299697"/>
                    <a:pt x="322123" y="301663"/>
                    <a:pt x="316983" y="302537"/>
                  </a:cubicBezTo>
                  <a:cubicBezTo>
                    <a:pt x="313811" y="303083"/>
                    <a:pt x="311624" y="305814"/>
                    <a:pt x="311624" y="308872"/>
                  </a:cubicBezTo>
                  <a:lnTo>
                    <a:pt x="311624" y="325036"/>
                  </a:lnTo>
                  <a:cubicBezTo>
                    <a:pt x="310639" y="325364"/>
                    <a:pt x="309874" y="326019"/>
                    <a:pt x="309108" y="326784"/>
                  </a:cubicBezTo>
                  <a:cubicBezTo>
                    <a:pt x="307905" y="328094"/>
                    <a:pt x="307358" y="329951"/>
                    <a:pt x="307467" y="331698"/>
                  </a:cubicBezTo>
                  <a:lnTo>
                    <a:pt x="311077" y="366102"/>
                  </a:lnTo>
                  <a:cubicBezTo>
                    <a:pt x="311295" y="368724"/>
                    <a:pt x="313155" y="371017"/>
                    <a:pt x="315780" y="371673"/>
                  </a:cubicBezTo>
                  <a:cubicBezTo>
                    <a:pt x="316327" y="371891"/>
                    <a:pt x="316983" y="371891"/>
                    <a:pt x="317530" y="371891"/>
                  </a:cubicBezTo>
                  <a:cubicBezTo>
                    <a:pt x="319498" y="371891"/>
                    <a:pt x="321467" y="371017"/>
                    <a:pt x="322670" y="369379"/>
                  </a:cubicBezTo>
                  <a:lnTo>
                    <a:pt x="340826" y="345242"/>
                  </a:lnTo>
                  <a:cubicBezTo>
                    <a:pt x="341701" y="344149"/>
                    <a:pt x="342139" y="342730"/>
                    <a:pt x="342139" y="341310"/>
                  </a:cubicBezTo>
                  <a:lnTo>
                    <a:pt x="342139" y="302646"/>
                  </a:lnTo>
                  <a:cubicBezTo>
                    <a:pt x="342139" y="300353"/>
                    <a:pt x="340936" y="298277"/>
                    <a:pt x="339076" y="297076"/>
                  </a:cubicBezTo>
                  <a:cubicBezTo>
                    <a:pt x="337108" y="295984"/>
                    <a:pt x="334701" y="295875"/>
                    <a:pt x="332623" y="296967"/>
                  </a:cubicBezTo>
                  <a:close/>
                  <a:moveTo>
                    <a:pt x="250702" y="296967"/>
                  </a:moveTo>
                  <a:cubicBezTo>
                    <a:pt x="248624" y="295875"/>
                    <a:pt x="246218" y="295984"/>
                    <a:pt x="244249" y="297076"/>
                  </a:cubicBezTo>
                  <a:cubicBezTo>
                    <a:pt x="242281" y="298277"/>
                    <a:pt x="241187" y="300353"/>
                    <a:pt x="241187" y="302646"/>
                  </a:cubicBezTo>
                  <a:lnTo>
                    <a:pt x="241077" y="341310"/>
                  </a:lnTo>
                  <a:cubicBezTo>
                    <a:pt x="241077" y="342730"/>
                    <a:pt x="241624" y="344149"/>
                    <a:pt x="242390" y="345242"/>
                  </a:cubicBezTo>
                  <a:lnTo>
                    <a:pt x="260655" y="369379"/>
                  </a:lnTo>
                  <a:cubicBezTo>
                    <a:pt x="261859" y="371017"/>
                    <a:pt x="263827" y="371891"/>
                    <a:pt x="265796" y="371891"/>
                  </a:cubicBezTo>
                  <a:cubicBezTo>
                    <a:pt x="266343" y="371891"/>
                    <a:pt x="266999" y="371891"/>
                    <a:pt x="267546" y="371673"/>
                  </a:cubicBezTo>
                  <a:cubicBezTo>
                    <a:pt x="270171" y="371017"/>
                    <a:pt x="272030" y="368833"/>
                    <a:pt x="272249" y="366102"/>
                  </a:cubicBezTo>
                  <a:lnTo>
                    <a:pt x="275858" y="331698"/>
                  </a:lnTo>
                  <a:cubicBezTo>
                    <a:pt x="275968" y="329951"/>
                    <a:pt x="275421" y="328094"/>
                    <a:pt x="274218" y="326674"/>
                  </a:cubicBezTo>
                  <a:cubicBezTo>
                    <a:pt x="273452" y="326019"/>
                    <a:pt x="272687" y="325364"/>
                    <a:pt x="271702" y="325036"/>
                  </a:cubicBezTo>
                  <a:lnTo>
                    <a:pt x="271702" y="308872"/>
                  </a:lnTo>
                  <a:cubicBezTo>
                    <a:pt x="271702" y="305814"/>
                    <a:pt x="269515" y="303083"/>
                    <a:pt x="266343" y="302537"/>
                  </a:cubicBezTo>
                  <a:cubicBezTo>
                    <a:pt x="261202" y="301663"/>
                    <a:pt x="255952" y="299697"/>
                    <a:pt x="250702" y="296967"/>
                  </a:cubicBezTo>
                  <a:close/>
                  <a:moveTo>
                    <a:pt x="30625" y="270619"/>
                  </a:moveTo>
                  <a:lnTo>
                    <a:pt x="94718" y="270619"/>
                  </a:lnTo>
                  <a:cubicBezTo>
                    <a:pt x="111562" y="270619"/>
                    <a:pt x="125343" y="284271"/>
                    <a:pt x="125343" y="301200"/>
                  </a:cubicBezTo>
                  <a:cubicBezTo>
                    <a:pt x="125343" y="394036"/>
                    <a:pt x="201030" y="469616"/>
                    <a:pt x="293999" y="469616"/>
                  </a:cubicBezTo>
                  <a:cubicBezTo>
                    <a:pt x="386967" y="469616"/>
                    <a:pt x="462654" y="394036"/>
                    <a:pt x="462654" y="301200"/>
                  </a:cubicBezTo>
                  <a:cubicBezTo>
                    <a:pt x="462654" y="284271"/>
                    <a:pt x="476326" y="270619"/>
                    <a:pt x="493279" y="270619"/>
                  </a:cubicBezTo>
                  <a:lnTo>
                    <a:pt x="552669" y="270619"/>
                  </a:lnTo>
                  <a:cubicBezTo>
                    <a:pt x="569622" y="270619"/>
                    <a:pt x="583294" y="284271"/>
                    <a:pt x="583294" y="301200"/>
                  </a:cubicBezTo>
                  <a:cubicBezTo>
                    <a:pt x="583294" y="318129"/>
                    <a:pt x="569622" y="331782"/>
                    <a:pt x="552669" y="331782"/>
                  </a:cubicBezTo>
                  <a:lnTo>
                    <a:pt x="521935" y="331782"/>
                  </a:lnTo>
                  <a:cubicBezTo>
                    <a:pt x="516576" y="371319"/>
                    <a:pt x="501263" y="407579"/>
                    <a:pt x="478513" y="438052"/>
                  </a:cubicBezTo>
                  <a:lnTo>
                    <a:pt x="504982" y="464592"/>
                  </a:lnTo>
                  <a:cubicBezTo>
                    <a:pt x="516904" y="476497"/>
                    <a:pt x="516904" y="495937"/>
                    <a:pt x="504982" y="507842"/>
                  </a:cubicBezTo>
                  <a:cubicBezTo>
                    <a:pt x="498966" y="513849"/>
                    <a:pt x="491091" y="516798"/>
                    <a:pt x="483326" y="516798"/>
                  </a:cubicBezTo>
                  <a:cubicBezTo>
                    <a:pt x="475451" y="516798"/>
                    <a:pt x="467576" y="513849"/>
                    <a:pt x="461670" y="507842"/>
                  </a:cubicBezTo>
                  <a:lnTo>
                    <a:pt x="435638" y="481957"/>
                  </a:lnTo>
                  <a:cubicBezTo>
                    <a:pt x="403592" y="507078"/>
                    <a:pt x="364764" y="523897"/>
                    <a:pt x="322327" y="529140"/>
                  </a:cubicBezTo>
                  <a:lnTo>
                    <a:pt x="322327" y="575012"/>
                  </a:lnTo>
                  <a:cubicBezTo>
                    <a:pt x="322327" y="591832"/>
                    <a:pt x="308545" y="605593"/>
                    <a:pt x="291592" y="605593"/>
                  </a:cubicBezTo>
                  <a:cubicBezTo>
                    <a:pt x="274749" y="605593"/>
                    <a:pt x="260967" y="591832"/>
                    <a:pt x="260967" y="575012"/>
                  </a:cubicBezTo>
                  <a:lnTo>
                    <a:pt x="260967" y="528485"/>
                  </a:lnTo>
                  <a:cubicBezTo>
                    <a:pt x="219186" y="522478"/>
                    <a:pt x="181015" y="505221"/>
                    <a:pt x="149624" y="479882"/>
                  </a:cubicBezTo>
                  <a:lnTo>
                    <a:pt x="121624" y="507842"/>
                  </a:lnTo>
                  <a:cubicBezTo>
                    <a:pt x="115718" y="513849"/>
                    <a:pt x="107843" y="516798"/>
                    <a:pt x="99968" y="516798"/>
                  </a:cubicBezTo>
                  <a:cubicBezTo>
                    <a:pt x="92093" y="516798"/>
                    <a:pt x="84328" y="513849"/>
                    <a:pt x="78312" y="507842"/>
                  </a:cubicBezTo>
                  <a:cubicBezTo>
                    <a:pt x="66281" y="495937"/>
                    <a:pt x="66281" y="476497"/>
                    <a:pt x="78312" y="464592"/>
                  </a:cubicBezTo>
                  <a:lnTo>
                    <a:pt x="107515" y="435430"/>
                  </a:lnTo>
                  <a:cubicBezTo>
                    <a:pt x="85859" y="405504"/>
                    <a:pt x="71203" y="370117"/>
                    <a:pt x="66062" y="331782"/>
                  </a:cubicBezTo>
                  <a:lnTo>
                    <a:pt x="30625" y="331782"/>
                  </a:lnTo>
                  <a:cubicBezTo>
                    <a:pt x="13672" y="331782"/>
                    <a:pt x="0" y="318129"/>
                    <a:pt x="0" y="301200"/>
                  </a:cubicBezTo>
                  <a:cubicBezTo>
                    <a:pt x="0" y="284271"/>
                    <a:pt x="13672" y="270619"/>
                    <a:pt x="30625" y="270619"/>
                  </a:cubicBezTo>
                  <a:close/>
                  <a:moveTo>
                    <a:pt x="260655" y="122871"/>
                  </a:moveTo>
                  <a:cubicBezTo>
                    <a:pt x="242390" y="122871"/>
                    <a:pt x="224671" y="130298"/>
                    <a:pt x="215703" y="134776"/>
                  </a:cubicBezTo>
                  <a:cubicBezTo>
                    <a:pt x="213515" y="135868"/>
                    <a:pt x="212093" y="138162"/>
                    <a:pt x="212093" y="140565"/>
                  </a:cubicBezTo>
                  <a:lnTo>
                    <a:pt x="212093" y="152142"/>
                  </a:lnTo>
                  <a:lnTo>
                    <a:pt x="209468" y="152142"/>
                  </a:lnTo>
                  <a:cubicBezTo>
                    <a:pt x="205859" y="152142"/>
                    <a:pt x="203015" y="154982"/>
                    <a:pt x="203015" y="158586"/>
                  </a:cubicBezTo>
                  <a:lnTo>
                    <a:pt x="203015" y="169289"/>
                  </a:lnTo>
                  <a:cubicBezTo>
                    <a:pt x="203015" y="171474"/>
                    <a:pt x="204109" y="173440"/>
                    <a:pt x="205969" y="174641"/>
                  </a:cubicBezTo>
                  <a:lnTo>
                    <a:pt x="212203" y="178791"/>
                  </a:lnTo>
                  <a:lnTo>
                    <a:pt x="212640" y="181413"/>
                  </a:lnTo>
                  <a:cubicBezTo>
                    <a:pt x="214609" y="196922"/>
                    <a:pt x="223359" y="216909"/>
                    <a:pt x="235828" y="235039"/>
                  </a:cubicBezTo>
                  <a:cubicBezTo>
                    <a:pt x="251687" y="257975"/>
                    <a:pt x="266562" y="268242"/>
                    <a:pt x="274218" y="268242"/>
                  </a:cubicBezTo>
                  <a:lnTo>
                    <a:pt x="309108" y="268242"/>
                  </a:lnTo>
                  <a:cubicBezTo>
                    <a:pt x="316764" y="268242"/>
                    <a:pt x="331639" y="257975"/>
                    <a:pt x="347498" y="235039"/>
                  </a:cubicBezTo>
                  <a:cubicBezTo>
                    <a:pt x="359967" y="216909"/>
                    <a:pt x="368717" y="196922"/>
                    <a:pt x="370685" y="181413"/>
                  </a:cubicBezTo>
                  <a:lnTo>
                    <a:pt x="371123" y="178791"/>
                  </a:lnTo>
                  <a:lnTo>
                    <a:pt x="377357" y="174641"/>
                  </a:lnTo>
                  <a:cubicBezTo>
                    <a:pt x="379217" y="173440"/>
                    <a:pt x="380310" y="171474"/>
                    <a:pt x="380310" y="169289"/>
                  </a:cubicBezTo>
                  <a:lnTo>
                    <a:pt x="380310" y="158586"/>
                  </a:lnTo>
                  <a:cubicBezTo>
                    <a:pt x="380310" y="154982"/>
                    <a:pt x="377357" y="152142"/>
                    <a:pt x="373857" y="152142"/>
                  </a:cubicBezTo>
                  <a:lnTo>
                    <a:pt x="370248" y="152142"/>
                  </a:lnTo>
                  <a:cubicBezTo>
                    <a:pt x="369810" y="151268"/>
                    <a:pt x="369045" y="150504"/>
                    <a:pt x="368279" y="149958"/>
                  </a:cubicBezTo>
                  <a:cubicBezTo>
                    <a:pt x="366420" y="148756"/>
                    <a:pt x="364014" y="148538"/>
                    <a:pt x="362045" y="149521"/>
                  </a:cubicBezTo>
                  <a:cubicBezTo>
                    <a:pt x="353404" y="153343"/>
                    <a:pt x="344764" y="155309"/>
                    <a:pt x="336451" y="155309"/>
                  </a:cubicBezTo>
                  <a:cubicBezTo>
                    <a:pt x="321686" y="155309"/>
                    <a:pt x="308342" y="149302"/>
                    <a:pt x="296749" y="137288"/>
                  </a:cubicBezTo>
                  <a:cubicBezTo>
                    <a:pt x="287452" y="127786"/>
                    <a:pt x="275311" y="122871"/>
                    <a:pt x="260655" y="122871"/>
                  </a:cubicBezTo>
                  <a:close/>
                  <a:moveTo>
                    <a:pt x="275311" y="0"/>
                  </a:moveTo>
                  <a:lnTo>
                    <a:pt x="308014" y="0"/>
                  </a:lnTo>
                  <a:cubicBezTo>
                    <a:pt x="363795" y="0"/>
                    <a:pt x="409185" y="45326"/>
                    <a:pt x="409185" y="101027"/>
                  </a:cubicBezTo>
                  <a:lnTo>
                    <a:pt x="409185" y="132701"/>
                  </a:lnTo>
                  <a:cubicBezTo>
                    <a:pt x="412904" y="137944"/>
                    <a:pt x="414982" y="144278"/>
                    <a:pt x="414982" y="150722"/>
                  </a:cubicBezTo>
                  <a:lnTo>
                    <a:pt x="414982" y="173331"/>
                  </a:lnTo>
                  <a:cubicBezTo>
                    <a:pt x="414982" y="182505"/>
                    <a:pt x="410826" y="191352"/>
                    <a:pt x="403826" y="197140"/>
                  </a:cubicBezTo>
                  <a:cubicBezTo>
                    <a:pt x="402076" y="202820"/>
                    <a:pt x="399888" y="208608"/>
                    <a:pt x="397263" y="214288"/>
                  </a:cubicBezTo>
                  <a:cubicBezTo>
                    <a:pt x="392013" y="227940"/>
                    <a:pt x="384576" y="242029"/>
                    <a:pt x="375498" y="255136"/>
                  </a:cubicBezTo>
                  <a:cubicBezTo>
                    <a:pt x="371670" y="260706"/>
                    <a:pt x="366639" y="267368"/>
                    <a:pt x="360732" y="273922"/>
                  </a:cubicBezTo>
                  <a:cubicBezTo>
                    <a:pt x="366092" y="277853"/>
                    <a:pt x="370029" y="282331"/>
                    <a:pt x="371670" y="287574"/>
                  </a:cubicBezTo>
                  <a:lnTo>
                    <a:pt x="432919" y="306141"/>
                  </a:lnTo>
                  <a:cubicBezTo>
                    <a:pt x="426685" y="377243"/>
                    <a:pt x="366748" y="433272"/>
                    <a:pt x="294014" y="433272"/>
                  </a:cubicBezTo>
                  <a:cubicBezTo>
                    <a:pt x="220734" y="433272"/>
                    <a:pt x="160469" y="376478"/>
                    <a:pt x="154891" y="304721"/>
                  </a:cubicBezTo>
                  <a:lnTo>
                    <a:pt x="211656" y="287574"/>
                  </a:lnTo>
                  <a:cubicBezTo>
                    <a:pt x="213297" y="282331"/>
                    <a:pt x="217234" y="277853"/>
                    <a:pt x="222593" y="273922"/>
                  </a:cubicBezTo>
                  <a:cubicBezTo>
                    <a:pt x="216687" y="267368"/>
                    <a:pt x="211656" y="260706"/>
                    <a:pt x="207828" y="255136"/>
                  </a:cubicBezTo>
                  <a:cubicBezTo>
                    <a:pt x="198750" y="242029"/>
                    <a:pt x="191312" y="227940"/>
                    <a:pt x="186063" y="214288"/>
                  </a:cubicBezTo>
                  <a:cubicBezTo>
                    <a:pt x="183438" y="208608"/>
                    <a:pt x="181250" y="202820"/>
                    <a:pt x="179500" y="197140"/>
                  </a:cubicBezTo>
                  <a:cubicBezTo>
                    <a:pt x="172500" y="191242"/>
                    <a:pt x="168344" y="182505"/>
                    <a:pt x="168344" y="173331"/>
                  </a:cubicBezTo>
                  <a:lnTo>
                    <a:pt x="168344" y="150722"/>
                  </a:lnTo>
                  <a:cubicBezTo>
                    <a:pt x="168344" y="144278"/>
                    <a:pt x="170422" y="137944"/>
                    <a:pt x="174141" y="132701"/>
                  </a:cubicBezTo>
                  <a:lnTo>
                    <a:pt x="174141" y="101027"/>
                  </a:lnTo>
                  <a:cubicBezTo>
                    <a:pt x="174141" y="45326"/>
                    <a:pt x="219531" y="0"/>
                    <a:pt x="275311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10" name="ïSļiḍé">
              <a:extLst>
                <a:ext uri="{FF2B5EF4-FFF2-40B4-BE49-F238E27FC236}">
                  <a16:creationId xmlns:a16="http://schemas.microsoft.com/office/drawing/2014/main" id="{7A0A7112-4459-40A5-8174-5BCB25611F85}"/>
                </a:ext>
              </a:extLst>
            </p:cNvPr>
            <p:cNvSpPr/>
            <p:nvPr/>
          </p:nvSpPr>
          <p:spPr>
            <a:xfrm>
              <a:off x="3245520" y="2142331"/>
              <a:ext cx="415193" cy="419284"/>
            </a:xfrm>
            <a:custGeom>
              <a:avLst/>
              <a:gdLst>
                <a:gd name="connsiteX0" fmla="*/ 175624 w 601711"/>
                <a:gd name="connsiteY0" fmla="*/ 342313 h 607639"/>
                <a:gd name="connsiteX1" fmla="*/ 192950 w 601711"/>
                <a:gd name="connsiteY1" fmla="*/ 359711 h 607639"/>
                <a:gd name="connsiteX2" fmla="*/ 192950 w 601711"/>
                <a:gd name="connsiteY2" fmla="*/ 360540 h 607639"/>
                <a:gd name="connsiteX3" fmla="*/ 205575 w 601711"/>
                <a:gd name="connsiteY3" fmla="*/ 362841 h 607639"/>
                <a:gd name="connsiteX4" fmla="*/ 219307 w 601711"/>
                <a:gd name="connsiteY4" fmla="*/ 386223 h 607639"/>
                <a:gd name="connsiteX5" fmla="*/ 210275 w 601711"/>
                <a:gd name="connsiteY5" fmla="*/ 398374 h 607639"/>
                <a:gd name="connsiteX6" fmla="*/ 195899 w 601711"/>
                <a:gd name="connsiteY6" fmla="*/ 399939 h 607639"/>
                <a:gd name="connsiteX7" fmla="*/ 179771 w 601711"/>
                <a:gd name="connsiteY7" fmla="*/ 397546 h 607639"/>
                <a:gd name="connsiteX8" fmla="*/ 170094 w 601711"/>
                <a:gd name="connsiteY8" fmla="*/ 401320 h 607639"/>
                <a:gd name="connsiteX9" fmla="*/ 189355 w 601711"/>
                <a:gd name="connsiteY9" fmla="*/ 411538 h 607639"/>
                <a:gd name="connsiteX10" fmla="*/ 227785 w 601711"/>
                <a:gd name="connsiteY10" fmla="*/ 456092 h 607639"/>
                <a:gd name="connsiteX11" fmla="*/ 191936 w 601711"/>
                <a:gd name="connsiteY11" fmla="*/ 499266 h 607639"/>
                <a:gd name="connsiteX12" fmla="*/ 191936 w 601711"/>
                <a:gd name="connsiteY12" fmla="*/ 503869 h 607639"/>
                <a:gd name="connsiteX13" fmla="*/ 174610 w 601711"/>
                <a:gd name="connsiteY13" fmla="*/ 521267 h 607639"/>
                <a:gd name="connsiteX14" fmla="*/ 157192 w 601711"/>
                <a:gd name="connsiteY14" fmla="*/ 503869 h 607639"/>
                <a:gd name="connsiteX15" fmla="*/ 157192 w 601711"/>
                <a:gd name="connsiteY15" fmla="*/ 501567 h 607639"/>
                <a:gd name="connsiteX16" fmla="*/ 138853 w 601711"/>
                <a:gd name="connsiteY16" fmla="*/ 497701 h 607639"/>
                <a:gd name="connsiteX17" fmla="*/ 125767 w 601711"/>
                <a:gd name="connsiteY17" fmla="*/ 474227 h 607639"/>
                <a:gd name="connsiteX18" fmla="*/ 135259 w 601711"/>
                <a:gd name="connsiteY18" fmla="*/ 461248 h 607639"/>
                <a:gd name="connsiteX19" fmla="*/ 149728 w 601711"/>
                <a:gd name="connsiteY19" fmla="*/ 460143 h 607639"/>
                <a:gd name="connsiteX20" fmla="*/ 170002 w 601711"/>
                <a:gd name="connsiteY20" fmla="*/ 463825 h 607639"/>
                <a:gd name="connsiteX21" fmla="*/ 181706 w 601711"/>
                <a:gd name="connsiteY21" fmla="*/ 458946 h 607639"/>
                <a:gd name="connsiteX22" fmla="*/ 165579 w 601711"/>
                <a:gd name="connsiteY22" fmla="*/ 448544 h 607639"/>
                <a:gd name="connsiteX23" fmla="*/ 124200 w 601711"/>
                <a:gd name="connsiteY23" fmla="*/ 404726 h 607639"/>
                <a:gd name="connsiteX24" fmla="*/ 158206 w 601711"/>
                <a:gd name="connsiteY24" fmla="*/ 363025 h 607639"/>
                <a:gd name="connsiteX25" fmla="*/ 158206 w 601711"/>
                <a:gd name="connsiteY25" fmla="*/ 359711 h 607639"/>
                <a:gd name="connsiteX26" fmla="*/ 175624 w 601711"/>
                <a:gd name="connsiteY26" fmla="*/ 342313 h 607639"/>
                <a:gd name="connsiteX27" fmla="*/ 175980 w 601711"/>
                <a:gd name="connsiteY27" fmla="*/ 316286 h 607639"/>
                <a:gd name="connsiteX28" fmla="*/ 60288 w 601711"/>
                <a:gd name="connsiteY28" fmla="*/ 431815 h 607639"/>
                <a:gd name="connsiteX29" fmla="*/ 175980 w 601711"/>
                <a:gd name="connsiteY29" fmla="*/ 547343 h 607639"/>
                <a:gd name="connsiteX30" fmla="*/ 291671 w 601711"/>
                <a:gd name="connsiteY30" fmla="*/ 431815 h 607639"/>
                <a:gd name="connsiteX31" fmla="*/ 175980 w 601711"/>
                <a:gd name="connsiteY31" fmla="*/ 316286 h 607639"/>
                <a:gd name="connsiteX32" fmla="*/ 175980 w 601711"/>
                <a:gd name="connsiteY32" fmla="*/ 256082 h 607639"/>
                <a:gd name="connsiteX33" fmla="*/ 352051 w 601711"/>
                <a:gd name="connsiteY33" fmla="*/ 431815 h 607639"/>
                <a:gd name="connsiteX34" fmla="*/ 175980 w 601711"/>
                <a:gd name="connsiteY34" fmla="*/ 607639 h 607639"/>
                <a:gd name="connsiteX35" fmla="*/ 0 w 601711"/>
                <a:gd name="connsiteY35" fmla="*/ 431815 h 607639"/>
                <a:gd name="connsiteX36" fmla="*/ 175980 w 601711"/>
                <a:gd name="connsiteY36" fmla="*/ 256082 h 607639"/>
                <a:gd name="connsiteX37" fmla="*/ 224697 w 601711"/>
                <a:gd name="connsiteY37" fmla="*/ 186030 h 607639"/>
                <a:gd name="connsiteX38" fmla="*/ 382969 w 601711"/>
                <a:gd name="connsiteY38" fmla="*/ 232699 h 607639"/>
                <a:gd name="connsiteX39" fmla="*/ 541241 w 601711"/>
                <a:gd name="connsiteY39" fmla="*/ 186030 h 607639"/>
                <a:gd name="connsiteX40" fmla="*/ 382969 w 601711"/>
                <a:gd name="connsiteY40" fmla="*/ 212632 h 607639"/>
                <a:gd name="connsiteX41" fmla="*/ 224697 w 601711"/>
                <a:gd name="connsiteY41" fmla="*/ 186030 h 607639"/>
                <a:gd name="connsiteX42" fmla="*/ 382969 w 601711"/>
                <a:gd name="connsiteY42" fmla="*/ 60292 h 607639"/>
                <a:gd name="connsiteX43" fmla="*/ 224513 w 601711"/>
                <a:gd name="connsiteY43" fmla="*/ 106316 h 607639"/>
                <a:gd name="connsiteX44" fmla="*/ 382969 w 601711"/>
                <a:gd name="connsiteY44" fmla="*/ 152341 h 607639"/>
                <a:gd name="connsiteX45" fmla="*/ 541334 w 601711"/>
                <a:gd name="connsiteY45" fmla="*/ 106316 h 607639"/>
                <a:gd name="connsiteX46" fmla="*/ 382969 w 601711"/>
                <a:gd name="connsiteY46" fmla="*/ 60292 h 607639"/>
                <a:gd name="connsiteX47" fmla="*/ 382969 w 601711"/>
                <a:gd name="connsiteY47" fmla="*/ 0 h 607639"/>
                <a:gd name="connsiteX48" fmla="*/ 601711 w 601711"/>
                <a:gd name="connsiteY48" fmla="*/ 106316 h 607639"/>
                <a:gd name="connsiteX49" fmla="*/ 590281 w 601711"/>
                <a:gd name="connsiteY49" fmla="*/ 146357 h 607639"/>
                <a:gd name="connsiteX50" fmla="*/ 601711 w 601711"/>
                <a:gd name="connsiteY50" fmla="*/ 186675 h 607639"/>
                <a:gd name="connsiteX51" fmla="*/ 590373 w 601711"/>
                <a:gd name="connsiteY51" fmla="*/ 226716 h 607639"/>
                <a:gd name="connsiteX52" fmla="*/ 601711 w 601711"/>
                <a:gd name="connsiteY52" fmla="*/ 267033 h 607639"/>
                <a:gd name="connsiteX53" fmla="*/ 590281 w 601711"/>
                <a:gd name="connsiteY53" fmla="*/ 307074 h 607639"/>
                <a:gd name="connsiteX54" fmla="*/ 601711 w 601711"/>
                <a:gd name="connsiteY54" fmla="*/ 347392 h 607639"/>
                <a:gd name="connsiteX55" fmla="*/ 391173 w 601711"/>
                <a:gd name="connsiteY55" fmla="*/ 453524 h 607639"/>
                <a:gd name="connsiteX56" fmla="*/ 392279 w 601711"/>
                <a:gd name="connsiteY56" fmla="*/ 431801 h 607639"/>
                <a:gd name="connsiteX57" fmla="*/ 388684 w 601711"/>
                <a:gd name="connsiteY57" fmla="*/ 393324 h 607639"/>
                <a:gd name="connsiteX58" fmla="*/ 541057 w 601711"/>
                <a:gd name="connsiteY58" fmla="*/ 346840 h 607639"/>
                <a:gd name="connsiteX59" fmla="*/ 383983 w 601711"/>
                <a:gd name="connsiteY59" fmla="*/ 373258 h 607639"/>
                <a:gd name="connsiteX60" fmla="*/ 355961 w 601711"/>
                <a:gd name="connsiteY60" fmla="*/ 312321 h 607639"/>
                <a:gd name="connsiteX61" fmla="*/ 382969 w 601711"/>
                <a:gd name="connsiteY61" fmla="*/ 313058 h 607639"/>
                <a:gd name="connsiteX62" fmla="*/ 541241 w 601711"/>
                <a:gd name="connsiteY62" fmla="*/ 266389 h 607639"/>
                <a:gd name="connsiteX63" fmla="*/ 382969 w 601711"/>
                <a:gd name="connsiteY63" fmla="*/ 292991 h 607639"/>
                <a:gd name="connsiteX64" fmla="*/ 339922 w 601711"/>
                <a:gd name="connsiteY64" fmla="*/ 291334 h 607639"/>
                <a:gd name="connsiteX65" fmla="*/ 176026 w 601711"/>
                <a:gd name="connsiteY65" fmla="*/ 215854 h 607639"/>
                <a:gd name="connsiteX66" fmla="*/ 170219 w 601711"/>
                <a:gd name="connsiteY66" fmla="*/ 216130 h 607639"/>
                <a:gd name="connsiteX67" fmla="*/ 164135 w 601711"/>
                <a:gd name="connsiteY67" fmla="*/ 186675 h 607639"/>
                <a:gd name="connsiteX68" fmla="*/ 175566 w 601711"/>
                <a:gd name="connsiteY68" fmla="*/ 146357 h 607639"/>
                <a:gd name="connsiteX69" fmla="*/ 164135 w 601711"/>
                <a:gd name="connsiteY69" fmla="*/ 106316 h 607639"/>
                <a:gd name="connsiteX70" fmla="*/ 382969 w 601711"/>
                <a:gd name="connsiteY70" fmla="*/ 0 h 60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01711" h="607639">
                  <a:moveTo>
                    <a:pt x="175624" y="342313"/>
                  </a:moveTo>
                  <a:cubicBezTo>
                    <a:pt x="185208" y="342313"/>
                    <a:pt x="192950" y="350138"/>
                    <a:pt x="192950" y="359711"/>
                  </a:cubicBezTo>
                  <a:lnTo>
                    <a:pt x="192950" y="360540"/>
                  </a:lnTo>
                  <a:cubicBezTo>
                    <a:pt x="197465" y="361092"/>
                    <a:pt x="201612" y="361829"/>
                    <a:pt x="205575" y="362841"/>
                  </a:cubicBezTo>
                  <a:cubicBezTo>
                    <a:pt x="215713" y="365511"/>
                    <a:pt x="221887" y="376005"/>
                    <a:pt x="219307" y="386223"/>
                  </a:cubicBezTo>
                  <a:cubicBezTo>
                    <a:pt x="217832" y="391838"/>
                    <a:pt x="214607" y="395981"/>
                    <a:pt x="210275" y="398374"/>
                  </a:cubicBezTo>
                  <a:cubicBezTo>
                    <a:pt x="205944" y="400860"/>
                    <a:pt x="200691" y="401412"/>
                    <a:pt x="195899" y="399939"/>
                  </a:cubicBezTo>
                  <a:cubicBezTo>
                    <a:pt x="190738" y="398374"/>
                    <a:pt x="185393" y="397546"/>
                    <a:pt x="179771" y="397546"/>
                  </a:cubicBezTo>
                  <a:cubicBezTo>
                    <a:pt x="178204" y="397546"/>
                    <a:pt x="170094" y="397730"/>
                    <a:pt x="170094" y="401320"/>
                  </a:cubicBezTo>
                  <a:cubicBezTo>
                    <a:pt x="170094" y="402425"/>
                    <a:pt x="172583" y="405186"/>
                    <a:pt x="189355" y="411538"/>
                  </a:cubicBezTo>
                  <a:cubicBezTo>
                    <a:pt x="215897" y="420836"/>
                    <a:pt x="227785" y="434644"/>
                    <a:pt x="227785" y="456092"/>
                  </a:cubicBezTo>
                  <a:cubicBezTo>
                    <a:pt x="227785" y="476805"/>
                    <a:pt x="213869" y="493282"/>
                    <a:pt x="191936" y="499266"/>
                  </a:cubicBezTo>
                  <a:lnTo>
                    <a:pt x="191936" y="503869"/>
                  </a:lnTo>
                  <a:cubicBezTo>
                    <a:pt x="191936" y="513442"/>
                    <a:pt x="184195" y="521267"/>
                    <a:pt x="174610" y="521267"/>
                  </a:cubicBezTo>
                  <a:cubicBezTo>
                    <a:pt x="165026" y="521267"/>
                    <a:pt x="157192" y="513442"/>
                    <a:pt x="157192" y="503869"/>
                  </a:cubicBezTo>
                  <a:lnTo>
                    <a:pt x="157192" y="501567"/>
                  </a:lnTo>
                  <a:cubicBezTo>
                    <a:pt x="150833" y="500831"/>
                    <a:pt x="144567" y="499542"/>
                    <a:pt x="138853" y="497701"/>
                  </a:cubicBezTo>
                  <a:cubicBezTo>
                    <a:pt x="128992" y="494479"/>
                    <a:pt x="123278" y="484261"/>
                    <a:pt x="125767" y="474227"/>
                  </a:cubicBezTo>
                  <a:cubicBezTo>
                    <a:pt x="127425" y="467783"/>
                    <a:pt x="130743" y="463549"/>
                    <a:pt x="135259" y="461248"/>
                  </a:cubicBezTo>
                  <a:cubicBezTo>
                    <a:pt x="139590" y="458854"/>
                    <a:pt x="145028" y="458486"/>
                    <a:pt x="149728" y="460143"/>
                  </a:cubicBezTo>
                  <a:cubicBezTo>
                    <a:pt x="156547" y="462628"/>
                    <a:pt x="163275" y="463825"/>
                    <a:pt x="170002" y="463825"/>
                  </a:cubicBezTo>
                  <a:cubicBezTo>
                    <a:pt x="174334" y="463825"/>
                    <a:pt x="181706" y="462812"/>
                    <a:pt x="181706" y="458946"/>
                  </a:cubicBezTo>
                  <a:cubicBezTo>
                    <a:pt x="181706" y="457473"/>
                    <a:pt x="181706" y="454067"/>
                    <a:pt x="165579" y="448544"/>
                  </a:cubicBezTo>
                  <a:cubicBezTo>
                    <a:pt x="147792" y="442653"/>
                    <a:pt x="124200" y="431606"/>
                    <a:pt x="124200" y="404726"/>
                  </a:cubicBezTo>
                  <a:cubicBezTo>
                    <a:pt x="124200" y="384750"/>
                    <a:pt x="137102" y="369285"/>
                    <a:pt x="158206" y="363025"/>
                  </a:cubicBezTo>
                  <a:lnTo>
                    <a:pt x="158206" y="359711"/>
                  </a:lnTo>
                  <a:cubicBezTo>
                    <a:pt x="158206" y="350138"/>
                    <a:pt x="165947" y="342313"/>
                    <a:pt x="175624" y="342313"/>
                  </a:cubicBezTo>
                  <a:close/>
                  <a:moveTo>
                    <a:pt x="175980" y="316286"/>
                  </a:moveTo>
                  <a:cubicBezTo>
                    <a:pt x="112188" y="316286"/>
                    <a:pt x="60288" y="368113"/>
                    <a:pt x="60288" y="431815"/>
                  </a:cubicBezTo>
                  <a:cubicBezTo>
                    <a:pt x="60288" y="495516"/>
                    <a:pt x="112188" y="547343"/>
                    <a:pt x="175980" y="547343"/>
                  </a:cubicBezTo>
                  <a:cubicBezTo>
                    <a:pt x="239771" y="547343"/>
                    <a:pt x="291671" y="495516"/>
                    <a:pt x="291671" y="431815"/>
                  </a:cubicBezTo>
                  <a:cubicBezTo>
                    <a:pt x="291671" y="368113"/>
                    <a:pt x="239771" y="316286"/>
                    <a:pt x="175980" y="316286"/>
                  </a:cubicBezTo>
                  <a:close/>
                  <a:moveTo>
                    <a:pt x="175980" y="256082"/>
                  </a:moveTo>
                  <a:cubicBezTo>
                    <a:pt x="273049" y="256082"/>
                    <a:pt x="352051" y="334881"/>
                    <a:pt x="352051" y="431815"/>
                  </a:cubicBezTo>
                  <a:cubicBezTo>
                    <a:pt x="352051" y="528748"/>
                    <a:pt x="273049" y="607639"/>
                    <a:pt x="175980" y="607639"/>
                  </a:cubicBezTo>
                  <a:cubicBezTo>
                    <a:pt x="78909" y="607639"/>
                    <a:pt x="0" y="528748"/>
                    <a:pt x="0" y="431815"/>
                  </a:cubicBezTo>
                  <a:cubicBezTo>
                    <a:pt x="0" y="334881"/>
                    <a:pt x="78909" y="256082"/>
                    <a:pt x="175980" y="256082"/>
                  </a:cubicBezTo>
                  <a:close/>
                  <a:moveTo>
                    <a:pt x="224697" y="186030"/>
                  </a:moveTo>
                  <a:cubicBezTo>
                    <a:pt x="223222" y="194683"/>
                    <a:pt x="264611" y="232699"/>
                    <a:pt x="382969" y="232699"/>
                  </a:cubicBezTo>
                  <a:cubicBezTo>
                    <a:pt x="483445" y="232699"/>
                    <a:pt x="541426" y="202599"/>
                    <a:pt x="541241" y="186030"/>
                  </a:cubicBezTo>
                  <a:cubicBezTo>
                    <a:pt x="494599" y="206373"/>
                    <a:pt x="421777" y="212632"/>
                    <a:pt x="382969" y="212632"/>
                  </a:cubicBezTo>
                  <a:cubicBezTo>
                    <a:pt x="344070" y="212632"/>
                    <a:pt x="250600" y="199746"/>
                    <a:pt x="224697" y="186030"/>
                  </a:cubicBezTo>
                  <a:close/>
                  <a:moveTo>
                    <a:pt x="382969" y="60292"/>
                  </a:moveTo>
                  <a:cubicBezTo>
                    <a:pt x="295399" y="60292"/>
                    <a:pt x="224513" y="80911"/>
                    <a:pt x="224513" y="106316"/>
                  </a:cubicBezTo>
                  <a:cubicBezTo>
                    <a:pt x="224513" y="131722"/>
                    <a:pt x="295399" y="152341"/>
                    <a:pt x="382969" y="152341"/>
                  </a:cubicBezTo>
                  <a:cubicBezTo>
                    <a:pt x="470448" y="152341"/>
                    <a:pt x="541334" y="131722"/>
                    <a:pt x="541334" y="106316"/>
                  </a:cubicBezTo>
                  <a:cubicBezTo>
                    <a:pt x="541334" y="80911"/>
                    <a:pt x="470448" y="60292"/>
                    <a:pt x="382969" y="60292"/>
                  </a:cubicBezTo>
                  <a:close/>
                  <a:moveTo>
                    <a:pt x="382969" y="0"/>
                  </a:moveTo>
                  <a:cubicBezTo>
                    <a:pt x="448693" y="0"/>
                    <a:pt x="601711" y="10309"/>
                    <a:pt x="601711" y="106316"/>
                  </a:cubicBezTo>
                  <a:cubicBezTo>
                    <a:pt x="601711" y="121872"/>
                    <a:pt x="597379" y="135035"/>
                    <a:pt x="590281" y="146357"/>
                  </a:cubicBezTo>
                  <a:cubicBezTo>
                    <a:pt x="597471" y="157771"/>
                    <a:pt x="601711" y="171026"/>
                    <a:pt x="601711" y="186675"/>
                  </a:cubicBezTo>
                  <a:cubicBezTo>
                    <a:pt x="601711" y="202231"/>
                    <a:pt x="597379" y="215302"/>
                    <a:pt x="590373" y="226716"/>
                  </a:cubicBezTo>
                  <a:cubicBezTo>
                    <a:pt x="597471" y="238038"/>
                    <a:pt x="601711" y="251385"/>
                    <a:pt x="601711" y="267033"/>
                  </a:cubicBezTo>
                  <a:cubicBezTo>
                    <a:pt x="601711" y="282589"/>
                    <a:pt x="597379" y="295660"/>
                    <a:pt x="590281" y="307074"/>
                  </a:cubicBezTo>
                  <a:cubicBezTo>
                    <a:pt x="597471" y="318488"/>
                    <a:pt x="601711" y="331743"/>
                    <a:pt x="601711" y="347392"/>
                  </a:cubicBezTo>
                  <a:cubicBezTo>
                    <a:pt x="601711" y="439533"/>
                    <a:pt x="460584" y="452696"/>
                    <a:pt x="391173" y="453524"/>
                  </a:cubicBezTo>
                  <a:cubicBezTo>
                    <a:pt x="391911" y="446436"/>
                    <a:pt x="392279" y="439164"/>
                    <a:pt x="392279" y="431801"/>
                  </a:cubicBezTo>
                  <a:cubicBezTo>
                    <a:pt x="392279" y="418638"/>
                    <a:pt x="390897" y="405843"/>
                    <a:pt x="388684" y="393324"/>
                  </a:cubicBezTo>
                  <a:cubicBezTo>
                    <a:pt x="473305" y="392404"/>
                    <a:pt x="540873" y="371601"/>
                    <a:pt x="541057" y="346840"/>
                  </a:cubicBezTo>
                  <a:cubicBezTo>
                    <a:pt x="491280" y="369300"/>
                    <a:pt x="423067" y="373258"/>
                    <a:pt x="383983" y="373258"/>
                  </a:cubicBezTo>
                  <a:cubicBezTo>
                    <a:pt x="377807" y="351350"/>
                    <a:pt x="368405" y="330823"/>
                    <a:pt x="355961" y="312321"/>
                  </a:cubicBezTo>
                  <a:cubicBezTo>
                    <a:pt x="364810" y="312781"/>
                    <a:pt x="373751" y="313058"/>
                    <a:pt x="382969" y="313058"/>
                  </a:cubicBezTo>
                  <a:cubicBezTo>
                    <a:pt x="470448" y="313058"/>
                    <a:pt x="541241" y="291794"/>
                    <a:pt x="541241" y="266389"/>
                  </a:cubicBezTo>
                  <a:cubicBezTo>
                    <a:pt x="491004" y="289217"/>
                    <a:pt x="421777" y="292991"/>
                    <a:pt x="382969" y="292991"/>
                  </a:cubicBezTo>
                  <a:cubicBezTo>
                    <a:pt x="371078" y="292991"/>
                    <a:pt x="356145" y="292531"/>
                    <a:pt x="339922" y="291334"/>
                  </a:cubicBezTo>
                  <a:cubicBezTo>
                    <a:pt x="300284" y="245218"/>
                    <a:pt x="241566" y="215854"/>
                    <a:pt x="176026" y="215854"/>
                  </a:cubicBezTo>
                  <a:cubicBezTo>
                    <a:pt x="174091" y="215854"/>
                    <a:pt x="172155" y="216130"/>
                    <a:pt x="170219" y="216130"/>
                  </a:cubicBezTo>
                  <a:cubicBezTo>
                    <a:pt x="166440" y="207386"/>
                    <a:pt x="164135" y="197629"/>
                    <a:pt x="164135" y="186675"/>
                  </a:cubicBezTo>
                  <a:cubicBezTo>
                    <a:pt x="164135" y="171026"/>
                    <a:pt x="168376" y="157771"/>
                    <a:pt x="175566" y="146357"/>
                  </a:cubicBezTo>
                  <a:cubicBezTo>
                    <a:pt x="168560" y="135035"/>
                    <a:pt x="164135" y="121872"/>
                    <a:pt x="164135" y="106316"/>
                  </a:cubicBezTo>
                  <a:cubicBezTo>
                    <a:pt x="164135" y="10309"/>
                    <a:pt x="317153" y="0"/>
                    <a:pt x="382969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11" name="îŝḻîḑè">
              <a:extLst>
                <a:ext uri="{FF2B5EF4-FFF2-40B4-BE49-F238E27FC236}">
                  <a16:creationId xmlns:a16="http://schemas.microsoft.com/office/drawing/2014/main" id="{F22C312C-BF13-46F0-958C-4BFA0C08F85F}"/>
                </a:ext>
              </a:extLst>
            </p:cNvPr>
            <p:cNvSpPr/>
            <p:nvPr/>
          </p:nvSpPr>
          <p:spPr>
            <a:xfrm>
              <a:off x="5160457" y="2160946"/>
              <a:ext cx="419284" cy="400669"/>
            </a:xfrm>
            <a:custGeom>
              <a:avLst/>
              <a:gdLst>
                <a:gd name="connsiteX0" fmla="*/ 420621 w 608768"/>
                <a:gd name="connsiteY0" fmla="*/ 138943 h 581741"/>
                <a:gd name="connsiteX1" fmla="*/ 489388 w 608768"/>
                <a:gd name="connsiteY1" fmla="*/ 138943 h 581741"/>
                <a:gd name="connsiteX2" fmla="*/ 504966 w 608768"/>
                <a:gd name="connsiteY2" fmla="*/ 154497 h 581741"/>
                <a:gd name="connsiteX3" fmla="*/ 504966 w 608768"/>
                <a:gd name="connsiteY3" fmla="*/ 223154 h 581741"/>
                <a:gd name="connsiteX4" fmla="*/ 495379 w 608768"/>
                <a:gd name="connsiteY4" fmla="*/ 237512 h 581741"/>
                <a:gd name="connsiteX5" fmla="*/ 478418 w 608768"/>
                <a:gd name="connsiteY5" fmla="*/ 234107 h 581741"/>
                <a:gd name="connsiteX6" fmla="*/ 458876 w 608768"/>
                <a:gd name="connsiteY6" fmla="*/ 214595 h 581741"/>
                <a:gd name="connsiteX7" fmla="*/ 394533 w 608768"/>
                <a:gd name="connsiteY7" fmla="*/ 278927 h 581741"/>
                <a:gd name="connsiteX8" fmla="*/ 370843 w 608768"/>
                <a:gd name="connsiteY8" fmla="*/ 288683 h 581741"/>
                <a:gd name="connsiteX9" fmla="*/ 347429 w 608768"/>
                <a:gd name="connsiteY9" fmla="*/ 279203 h 581741"/>
                <a:gd name="connsiteX10" fmla="*/ 279768 w 608768"/>
                <a:gd name="connsiteY10" fmla="*/ 212939 h 581741"/>
                <a:gd name="connsiteX11" fmla="*/ 201230 w 608768"/>
                <a:gd name="connsiteY11" fmla="*/ 243770 h 581741"/>
                <a:gd name="connsiteX12" fmla="*/ 188970 w 608768"/>
                <a:gd name="connsiteY12" fmla="*/ 246071 h 581741"/>
                <a:gd name="connsiteX13" fmla="*/ 102965 w 608768"/>
                <a:gd name="connsiteY13" fmla="*/ 246071 h 581741"/>
                <a:gd name="connsiteX14" fmla="*/ 81856 w 608768"/>
                <a:gd name="connsiteY14" fmla="*/ 224995 h 581741"/>
                <a:gd name="connsiteX15" fmla="*/ 102965 w 608768"/>
                <a:gd name="connsiteY15" fmla="*/ 204011 h 581741"/>
                <a:gd name="connsiteX16" fmla="*/ 187403 w 608768"/>
                <a:gd name="connsiteY16" fmla="*/ 204011 h 581741"/>
                <a:gd name="connsiteX17" fmla="*/ 269536 w 608768"/>
                <a:gd name="connsiteY17" fmla="*/ 171799 h 581741"/>
                <a:gd name="connsiteX18" fmla="*/ 305210 w 608768"/>
                <a:gd name="connsiteY18" fmla="*/ 179070 h 581741"/>
                <a:gd name="connsiteX19" fmla="*/ 370751 w 608768"/>
                <a:gd name="connsiteY19" fmla="*/ 243126 h 581741"/>
                <a:gd name="connsiteX20" fmla="*/ 429101 w 608768"/>
                <a:gd name="connsiteY20" fmla="*/ 184868 h 581741"/>
                <a:gd name="connsiteX21" fmla="*/ 409559 w 608768"/>
                <a:gd name="connsiteY21" fmla="*/ 165449 h 581741"/>
                <a:gd name="connsiteX22" fmla="*/ 406240 w 608768"/>
                <a:gd name="connsiteY22" fmla="*/ 148515 h 581741"/>
                <a:gd name="connsiteX23" fmla="*/ 420621 w 608768"/>
                <a:gd name="connsiteY23" fmla="*/ 138943 h 581741"/>
                <a:gd name="connsiteX24" fmla="*/ 81673 w 608768"/>
                <a:gd name="connsiteY24" fmla="*/ 63053 h 581741"/>
                <a:gd name="connsiteX25" fmla="*/ 63145 w 608768"/>
                <a:gd name="connsiteY25" fmla="*/ 81554 h 581741"/>
                <a:gd name="connsiteX26" fmla="*/ 63145 w 608768"/>
                <a:gd name="connsiteY26" fmla="*/ 324928 h 581741"/>
                <a:gd name="connsiteX27" fmla="*/ 81673 w 608768"/>
                <a:gd name="connsiteY27" fmla="*/ 343430 h 581741"/>
                <a:gd name="connsiteX28" fmla="*/ 527095 w 608768"/>
                <a:gd name="connsiteY28" fmla="*/ 343430 h 581741"/>
                <a:gd name="connsiteX29" fmla="*/ 545624 w 608768"/>
                <a:gd name="connsiteY29" fmla="*/ 324928 h 581741"/>
                <a:gd name="connsiteX30" fmla="*/ 545624 w 608768"/>
                <a:gd name="connsiteY30" fmla="*/ 81554 h 581741"/>
                <a:gd name="connsiteX31" fmla="*/ 527095 w 608768"/>
                <a:gd name="connsiteY31" fmla="*/ 63053 h 581741"/>
                <a:gd name="connsiteX32" fmla="*/ 81673 w 608768"/>
                <a:gd name="connsiteY32" fmla="*/ 0 h 581741"/>
                <a:gd name="connsiteX33" fmla="*/ 527095 w 608768"/>
                <a:gd name="connsiteY33" fmla="*/ 0 h 581741"/>
                <a:gd name="connsiteX34" fmla="*/ 608768 w 608768"/>
                <a:gd name="connsiteY34" fmla="*/ 81554 h 581741"/>
                <a:gd name="connsiteX35" fmla="*/ 608768 w 608768"/>
                <a:gd name="connsiteY35" fmla="*/ 324928 h 581741"/>
                <a:gd name="connsiteX36" fmla="*/ 527095 w 608768"/>
                <a:gd name="connsiteY36" fmla="*/ 406482 h 581741"/>
                <a:gd name="connsiteX37" fmla="*/ 405507 w 608768"/>
                <a:gd name="connsiteY37" fmla="*/ 406482 h 581741"/>
                <a:gd name="connsiteX38" fmla="*/ 472800 w 608768"/>
                <a:gd name="connsiteY38" fmla="*/ 535625 h 581741"/>
                <a:gd name="connsiteX39" fmla="*/ 459342 w 608768"/>
                <a:gd name="connsiteY39" fmla="*/ 578151 h 581741"/>
                <a:gd name="connsiteX40" fmla="*/ 444777 w 608768"/>
                <a:gd name="connsiteY40" fmla="*/ 581741 h 581741"/>
                <a:gd name="connsiteX41" fmla="*/ 416754 w 608768"/>
                <a:gd name="connsiteY41" fmla="*/ 564712 h 581741"/>
                <a:gd name="connsiteX42" fmla="*/ 335541 w 608768"/>
                <a:gd name="connsiteY42" fmla="*/ 408876 h 581741"/>
                <a:gd name="connsiteX43" fmla="*/ 335541 w 608768"/>
                <a:gd name="connsiteY43" fmla="*/ 487116 h 581741"/>
                <a:gd name="connsiteX44" fmla="*/ 303923 w 608768"/>
                <a:gd name="connsiteY44" fmla="*/ 518688 h 581741"/>
                <a:gd name="connsiteX45" fmla="*/ 272397 w 608768"/>
                <a:gd name="connsiteY45" fmla="*/ 487116 h 581741"/>
                <a:gd name="connsiteX46" fmla="*/ 272397 w 608768"/>
                <a:gd name="connsiteY46" fmla="*/ 408876 h 581741"/>
                <a:gd name="connsiteX47" fmla="*/ 192015 w 608768"/>
                <a:gd name="connsiteY47" fmla="*/ 564712 h 581741"/>
                <a:gd name="connsiteX48" fmla="*/ 163991 w 608768"/>
                <a:gd name="connsiteY48" fmla="*/ 581741 h 581741"/>
                <a:gd name="connsiteX49" fmla="*/ 149427 w 608768"/>
                <a:gd name="connsiteY49" fmla="*/ 578151 h 581741"/>
                <a:gd name="connsiteX50" fmla="*/ 135968 w 608768"/>
                <a:gd name="connsiteY50" fmla="*/ 535625 h 581741"/>
                <a:gd name="connsiteX51" fmla="*/ 203261 w 608768"/>
                <a:gd name="connsiteY51" fmla="*/ 406482 h 581741"/>
                <a:gd name="connsiteX52" fmla="*/ 81673 w 608768"/>
                <a:gd name="connsiteY52" fmla="*/ 406482 h 581741"/>
                <a:gd name="connsiteX53" fmla="*/ 0 w 608768"/>
                <a:gd name="connsiteY53" fmla="*/ 324928 h 581741"/>
                <a:gd name="connsiteX54" fmla="*/ 0 w 608768"/>
                <a:gd name="connsiteY54" fmla="*/ 81554 h 581741"/>
                <a:gd name="connsiteX55" fmla="*/ 81673 w 608768"/>
                <a:gd name="connsiteY55" fmla="*/ 0 h 5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8768" h="581741">
                  <a:moveTo>
                    <a:pt x="420621" y="138943"/>
                  </a:moveTo>
                  <a:lnTo>
                    <a:pt x="489388" y="138943"/>
                  </a:lnTo>
                  <a:cubicBezTo>
                    <a:pt x="497960" y="138943"/>
                    <a:pt x="504966" y="145846"/>
                    <a:pt x="504966" y="154497"/>
                  </a:cubicBezTo>
                  <a:lnTo>
                    <a:pt x="504966" y="223154"/>
                  </a:lnTo>
                  <a:cubicBezTo>
                    <a:pt x="504966" y="229413"/>
                    <a:pt x="501187" y="235119"/>
                    <a:pt x="495379" y="237512"/>
                  </a:cubicBezTo>
                  <a:cubicBezTo>
                    <a:pt x="489572" y="239905"/>
                    <a:pt x="482843" y="238616"/>
                    <a:pt x="478418" y="234107"/>
                  </a:cubicBezTo>
                  <a:lnTo>
                    <a:pt x="458876" y="214595"/>
                  </a:lnTo>
                  <a:lnTo>
                    <a:pt x="394533" y="278927"/>
                  </a:lnTo>
                  <a:cubicBezTo>
                    <a:pt x="387989" y="285370"/>
                    <a:pt x="379416" y="288683"/>
                    <a:pt x="370843" y="288683"/>
                  </a:cubicBezTo>
                  <a:cubicBezTo>
                    <a:pt x="362362" y="288683"/>
                    <a:pt x="353882" y="285462"/>
                    <a:pt x="347429" y="279203"/>
                  </a:cubicBezTo>
                  <a:lnTo>
                    <a:pt x="279768" y="212939"/>
                  </a:lnTo>
                  <a:lnTo>
                    <a:pt x="201230" y="243770"/>
                  </a:lnTo>
                  <a:cubicBezTo>
                    <a:pt x="197266" y="245243"/>
                    <a:pt x="193211" y="246071"/>
                    <a:pt x="188970" y="246071"/>
                  </a:cubicBezTo>
                  <a:lnTo>
                    <a:pt x="102965" y="246071"/>
                  </a:lnTo>
                  <a:cubicBezTo>
                    <a:pt x="91259" y="246071"/>
                    <a:pt x="81856" y="236592"/>
                    <a:pt x="81856" y="224995"/>
                  </a:cubicBezTo>
                  <a:cubicBezTo>
                    <a:pt x="81856" y="213399"/>
                    <a:pt x="91259" y="204011"/>
                    <a:pt x="102965" y="204011"/>
                  </a:cubicBezTo>
                  <a:lnTo>
                    <a:pt x="187403" y="204011"/>
                  </a:lnTo>
                  <a:lnTo>
                    <a:pt x="269536" y="171799"/>
                  </a:lnTo>
                  <a:cubicBezTo>
                    <a:pt x="281796" y="167013"/>
                    <a:pt x="295808" y="169867"/>
                    <a:pt x="305210" y="179070"/>
                  </a:cubicBezTo>
                  <a:lnTo>
                    <a:pt x="370751" y="243126"/>
                  </a:lnTo>
                  <a:lnTo>
                    <a:pt x="429101" y="184868"/>
                  </a:lnTo>
                  <a:lnTo>
                    <a:pt x="409559" y="165449"/>
                  </a:lnTo>
                  <a:cubicBezTo>
                    <a:pt x="405134" y="161031"/>
                    <a:pt x="403844" y="154313"/>
                    <a:pt x="406240" y="148515"/>
                  </a:cubicBezTo>
                  <a:cubicBezTo>
                    <a:pt x="408637" y="142716"/>
                    <a:pt x="414352" y="138943"/>
                    <a:pt x="420621" y="138943"/>
                  </a:cubicBezTo>
                  <a:close/>
                  <a:moveTo>
                    <a:pt x="81673" y="63053"/>
                  </a:moveTo>
                  <a:cubicBezTo>
                    <a:pt x="71441" y="63053"/>
                    <a:pt x="63145" y="71429"/>
                    <a:pt x="63145" y="81554"/>
                  </a:cubicBezTo>
                  <a:lnTo>
                    <a:pt x="63145" y="324928"/>
                  </a:lnTo>
                  <a:cubicBezTo>
                    <a:pt x="63145" y="335145"/>
                    <a:pt x="71441" y="343430"/>
                    <a:pt x="81673" y="343430"/>
                  </a:cubicBezTo>
                  <a:lnTo>
                    <a:pt x="527095" y="343430"/>
                  </a:lnTo>
                  <a:cubicBezTo>
                    <a:pt x="537327" y="343430"/>
                    <a:pt x="545624" y="335145"/>
                    <a:pt x="545624" y="324928"/>
                  </a:cubicBezTo>
                  <a:lnTo>
                    <a:pt x="545624" y="81554"/>
                  </a:lnTo>
                  <a:cubicBezTo>
                    <a:pt x="545624" y="71429"/>
                    <a:pt x="537327" y="63053"/>
                    <a:pt x="527095" y="63053"/>
                  </a:cubicBezTo>
                  <a:close/>
                  <a:moveTo>
                    <a:pt x="81673" y="0"/>
                  </a:moveTo>
                  <a:lnTo>
                    <a:pt x="527095" y="0"/>
                  </a:lnTo>
                  <a:cubicBezTo>
                    <a:pt x="572080" y="0"/>
                    <a:pt x="608768" y="36635"/>
                    <a:pt x="608768" y="81554"/>
                  </a:cubicBezTo>
                  <a:lnTo>
                    <a:pt x="608768" y="324928"/>
                  </a:lnTo>
                  <a:cubicBezTo>
                    <a:pt x="608768" y="369939"/>
                    <a:pt x="572080" y="406482"/>
                    <a:pt x="527095" y="406482"/>
                  </a:cubicBezTo>
                  <a:lnTo>
                    <a:pt x="405507" y="406482"/>
                  </a:lnTo>
                  <a:lnTo>
                    <a:pt x="472800" y="535625"/>
                  </a:lnTo>
                  <a:cubicBezTo>
                    <a:pt x="480820" y="551089"/>
                    <a:pt x="474828" y="570143"/>
                    <a:pt x="459342" y="578151"/>
                  </a:cubicBezTo>
                  <a:cubicBezTo>
                    <a:pt x="454640" y="580544"/>
                    <a:pt x="449662" y="581741"/>
                    <a:pt x="444777" y="581741"/>
                  </a:cubicBezTo>
                  <a:cubicBezTo>
                    <a:pt x="433346" y="581741"/>
                    <a:pt x="422377" y="575574"/>
                    <a:pt x="416754" y="564712"/>
                  </a:cubicBezTo>
                  <a:lnTo>
                    <a:pt x="335541" y="408876"/>
                  </a:lnTo>
                  <a:lnTo>
                    <a:pt x="335541" y="487116"/>
                  </a:lnTo>
                  <a:cubicBezTo>
                    <a:pt x="335541" y="504513"/>
                    <a:pt x="321438" y="518688"/>
                    <a:pt x="303923" y="518688"/>
                  </a:cubicBezTo>
                  <a:cubicBezTo>
                    <a:pt x="286501" y="518688"/>
                    <a:pt x="272397" y="504513"/>
                    <a:pt x="272397" y="487116"/>
                  </a:cubicBezTo>
                  <a:lnTo>
                    <a:pt x="272397" y="408876"/>
                  </a:lnTo>
                  <a:lnTo>
                    <a:pt x="192015" y="564712"/>
                  </a:lnTo>
                  <a:cubicBezTo>
                    <a:pt x="186391" y="575574"/>
                    <a:pt x="175422" y="581741"/>
                    <a:pt x="163991" y="581741"/>
                  </a:cubicBezTo>
                  <a:cubicBezTo>
                    <a:pt x="159106" y="581741"/>
                    <a:pt x="154128" y="580544"/>
                    <a:pt x="149427" y="578151"/>
                  </a:cubicBezTo>
                  <a:cubicBezTo>
                    <a:pt x="133940" y="570143"/>
                    <a:pt x="127948" y="551089"/>
                    <a:pt x="135968" y="535625"/>
                  </a:cubicBezTo>
                  <a:lnTo>
                    <a:pt x="203261" y="406482"/>
                  </a:lnTo>
                  <a:lnTo>
                    <a:pt x="81673" y="406482"/>
                  </a:lnTo>
                  <a:cubicBezTo>
                    <a:pt x="36688" y="406482"/>
                    <a:pt x="0" y="369939"/>
                    <a:pt x="0" y="324928"/>
                  </a:cubicBezTo>
                  <a:lnTo>
                    <a:pt x="0" y="81554"/>
                  </a:lnTo>
                  <a:cubicBezTo>
                    <a:pt x="0" y="36635"/>
                    <a:pt x="36688" y="0"/>
                    <a:pt x="81673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12" name="îṩ1ïḍê">
              <a:extLst>
                <a:ext uri="{FF2B5EF4-FFF2-40B4-BE49-F238E27FC236}">
                  <a16:creationId xmlns:a16="http://schemas.microsoft.com/office/drawing/2014/main" id="{58DACB1E-2B0F-4AA3-8657-6CFE85A58225}"/>
                </a:ext>
              </a:extLst>
            </p:cNvPr>
            <p:cNvSpPr/>
            <p:nvPr/>
          </p:nvSpPr>
          <p:spPr>
            <a:xfrm>
              <a:off x="7077441" y="2142965"/>
              <a:ext cx="419284" cy="418650"/>
            </a:xfrm>
            <a:custGeom>
              <a:avLst/>
              <a:gdLst>
                <a:gd name="connsiteX0" fmla="*/ 285241 w 606933"/>
                <a:gd name="connsiteY0" fmla="*/ 444068 h 606016"/>
                <a:gd name="connsiteX1" fmla="*/ 303420 w 606933"/>
                <a:gd name="connsiteY1" fmla="*/ 445197 h 606016"/>
                <a:gd name="connsiteX2" fmla="*/ 321693 w 606933"/>
                <a:gd name="connsiteY2" fmla="*/ 444068 h 606016"/>
                <a:gd name="connsiteX3" fmla="*/ 321693 w 606933"/>
                <a:gd name="connsiteY3" fmla="*/ 466921 h 606016"/>
                <a:gd name="connsiteX4" fmla="*/ 321693 w 606933"/>
                <a:gd name="connsiteY4" fmla="*/ 503693 h 606016"/>
                <a:gd name="connsiteX5" fmla="*/ 356356 w 606933"/>
                <a:gd name="connsiteY5" fmla="*/ 553162 h 606016"/>
                <a:gd name="connsiteX6" fmla="*/ 303420 w 606933"/>
                <a:gd name="connsiteY6" fmla="*/ 606016 h 606016"/>
                <a:gd name="connsiteX7" fmla="*/ 250578 w 606933"/>
                <a:gd name="connsiteY7" fmla="*/ 553162 h 606016"/>
                <a:gd name="connsiteX8" fmla="*/ 285241 w 606933"/>
                <a:gd name="connsiteY8" fmla="*/ 503693 h 606016"/>
                <a:gd name="connsiteX9" fmla="*/ 285241 w 606933"/>
                <a:gd name="connsiteY9" fmla="*/ 466921 h 606016"/>
                <a:gd name="connsiteX10" fmla="*/ 416083 w 606933"/>
                <a:gd name="connsiteY10" fmla="*/ 389803 h 606016"/>
                <a:gd name="connsiteX11" fmla="*/ 458471 w 606933"/>
                <a:gd name="connsiteY11" fmla="*/ 432034 h 606016"/>
                <a:gd name="connsiteX12" fmla="*/ 480701 w 606933"/>
                <a:gd name="connsiteY12" fmla="*/ 427143 h 606016"/>
                <a:gd name="connsiteX13" fmla="*/ 533545 w 606933"/>
                <a:gd name="connsiteY13" fmla="*/ 480003 h 606016"/>
                <a:gd name="connsiteX14" fmla="*/ 480701 w 606933"/>
                <a:gd name="connsiteY14" fmla="*/ 532769 h 606016"/>
                <a:gd name="connsiteX15" fmla="*/ 427764 w 606933"/>
                <a:gd name="connsiteY15" fmla="*/ 480003 h 606016"/>
                <a:gd name="connsiteX16" fmla="*/ 432662 w 606933"/>
                <a:gd name="connsiteY16" fmla="*/ 457806 h 606016"/>
                <a:gd name="connsiteX17" fmla="*/ 390368 w 606933"/>
                <a:gd name="connsiteY17" fmla="*/ 415480 h 606016"/>
                <a:gd name="connsiteX18" fmla="*/ 416083 w 606933"/>
                <a:gd name="connsiteY18" fmla="*/ 389803 h 606016"/>
                <a:gd name="connsiteX19" fmla="*/ 190658 w 606933"/>
                <a:gd name="connsiteY19" fmla="*/ 389803 h 606016"/>
                <a:gd name="connsiteX20" fmla="*/ 216283 w 606933"/>
                <a:gd name="connsiteY20" fmla="*/ 415480 h 606016"/>
                <a:gd name="connsiteX21" fmla="*/ 174076 w 606933"/>
                <a:gd name="connsiteY21" fmla="*/ 457806 h 606016"/>
                <a:gd name="connsiteX22" fmla="*/ 178975 w 606933"/>
                <a:gd name="connsiteY22" fmla="*/ 480003 h 606016"/>
                <a:gd name="connsiteX23" fmla="*/ 126123 w 606933"/>
                <a:gd name="connsiteY23" fmla="*/ 532769 h 606016"/>
                <a:gd name="connsiteX24" fmla="*/ 73176 w 606933"/>
                <a:gd name="connsiteY24" fmla="*/ 480003 h 606016"/>
                <a:gd name="connsiteX25" fmla="*/ 126123 w 606933"/>
                <a:gd name="connsiteY25" fmla="*/ 427143 h 606016"/>
                <a:gd name="connsiteX26" fmla="*/ 148357 w 606933"/>
                <a:gd name="connsiteY26" fmla="*/ 432034 h 606016"/>
                <a:gd name="connsiteX27" fmla="*/ 52836 w 606933"/>
                <a:gd name="connsiteY27" fmla="*/ 253330 h 606016"/>
                <a:gd name="connsiteX28" fmla="*/ 102470 w 606933"/>
                <a:gd name="connsiteY28" fmla="*/ 287852 h 606016"/>
                <a:gd name="connsiteX29" fmla="*/ 161711 w 606933"/>
                <a:gd name="connsiteY29" fmla="*/ 287852 h 606016"/>
                <a:gd name="connsiteX30" fmla="*/ 160958 w 606933"/>
                <a:gd name="connsiteY30" fmla="*/ 302997 h 606016"/>
                <a:gd name="connsiteX31" fmla="*/ 162653 w 606933"/>
                <a:gd name="connsiteY31" fmla="*/ 324350 h 606016"/>
                <a:gd name="connsiteX32" fmla="*/ 102470 w 606933"/>
                <a:gd name="connsiteY32" fmla="*/ 324350 h 606016"/>
                <a:gd name="connsiteX33" fmla="*/ 52836 w 606933"/>
                <a:gd name="connsiteY33" fmla="*/ 358966 h 606016"/>
                <a:gd name="connsiteX34" fmla="*/ 0 w 606933"/>
                <a:gd name="connsiteY34" fmla="*/ 306195 h 606016"/>
                <a:gd name="connsiteX35" fmla="*/ 52836 w 606933"/>
                <a:gd name="connsiteY35" fmla="*/ 253330 h 606016"/>
                <a:gd name="connsiteX36" fmla="*/ 553987 w 606933"/>
                <a:gd name="connsiteY36" fmla="*/ 250225 h 606016"/>
                <a:gd name="connsiteX37" fmla="*/ 606933 w 606933"/>
                <a:gd name="connsiteY37" fmla="*/ 302996 h 606016"/>
                <a:gd name="connsiteX38" fmla="*/ 553987 w 606933"/>
                <a:gd name="connsiteY38" fmla="*/ 355861 h 606016"/>
                <a:gd name="connsiteX39" fmla="*/ 505658 w 606933"/>
                <a:gd name="connsiteY39" fmla="*/ 324349 h 606016"/>
                <a:gd name="connsiteX40" fmla="*/ 444139 w 606933"/>
                <a:gd name="connsiteY40" fmla="*/ 324349 h 606016"/>
                <a:gd name="connsiteX41" fmla="*/ 445741 w 606933"/>
                <a:gd name="connsiteY41" fmla="*/ 302996 h 606016"/>
                <a:gd name="connsiteX42" fmla="*/ 444987 w 606933"/>
                <a:gd name="connsiteY42" fmla="*/ 287851 h 606016"/>
                <a:gd name="connsiteX43" fmla="*/ 503397 w 606933"/>
                <a:gd name="connsiteY43" fmla="*/ 287851 h 606016"/>
                <a:gd name="connsiteX44" fmla="*/ 553987 w 606933"/>
                <a:gd name="connsiteY44" fmla="*/ 250225 h 606016"/>
                <a:gd name="connsiteX45" fmla="*/ 303361 w 606933"/>
                <a:gd name="connsiteY45" fmla="*/ 231794 h 606016"/>
                <a:gd name="connsiteX46" fmla="*/ 232049 w 606933"/>
                <a:gd name="connsiteY46" fmla="*/ 302996 h 606016"/>
                <a:gd name="connsiteX47" fmla="*/ 249099 w 606933"/>
                <a:gd name="connsiteY47" fmla="*/ 320115 h 606016"/>
                <a:gd name="connsiteX48" fmla="*/ 266150 w 606933"/>
                <a:gd name="connsiteY48" fmla="*/ 302996 h 606016"/>
                <a:gd name="connsiteX49" fmla="*/ 303455 w 606933"/>
                <a:gd name="connsiteY49" fmla="*/ 265749 h 606016"/>
                <a:gd name="connsiteX50" fmla="*/ 320412 w 606933"/>
                <a:gd name="connsiteY50" fmla="*/ 248819 h 606016"/>
                <a:gd name="connsiteX51" fmla="*/ 303361 w 606933"/>
                <a:gd name="connsiteY51" fmla="*/ 231794 h 606016"/>
                <a:gd name="connsiteX52" fmla="*/ 303455 w 606933"/>
                <a:gd name="connsiteY52" fmla="*/ 188904 h 606016"/>
                <a:gd name="connsiteX53" fmla="*/ 417818 w 606933"/>
                <a:gd name="connsiteY53" fmla="*/ 302996 h 606016"/>
                <a:gd name="connsiteX54" fmla="*/ 303455 w 606933"/>
                <a:gd name="connsiteY54" fmla="*/ 417183 h 606016"/>
                <a:gd name="connsiteX55" fmla="*/ 189186 w 606933"/>
                <a:gd name="connsiteY55" fmla="*/ 302996 h 606016"/>
                <a:gd name="connsiteX56" fmla="*/ 303455 w 606933"/>
                <a:gd name="connsiteY56" fmla="*/ 188904 h 606016"/>
                <a:gd name="connsiteX57" fmla="*/ 480677 w 606933"/>
                <a:gd name="connsiteY57" fmla="*/ 73506 h 606016"/>
                <a:gd name="connsiteX58" fmla="*/ 518018 w 606933"/>
                <a:gd name="connsiteY58" fmla="*/ 88889 h 606016"/>
                <a:gd name="connsiteX59" fmla="*/ 518018 w 606933"/>
                <a:gd name="connsiteY59" fmla="*/ 163406 h 606016"/>
                <a:gd name="connsiteX60" fmla="*/ 458574 w 606933"/>
                <a:gd name="connsiteY60" fmla="*/ 173944 h 606016"/>
                <a:gd name="connsiteX61" fmla="*/ 416275 w 606933"/>
                <a:gd name="connsiteY61" fmla="*/ 216283 h 606016"/>
                <a:gd name="connsiteX62" fmla="*/ 390368 w 606933"/>
                <a:gd name="connsiteY62" fmla="*/ 190503 h 606016"/>
                <a:gd name="connsiteX63" fmla="*/ 405818 w 606933"/>
                <a:gd name="connsiteY63" fmla="*/ 175073 h 606016"/>
                <a:gd name="connsiteX64" fmla="*/ 432855 w 606933"/>
                <a:gd name="connsiteY64" fmla="*/ 148258 h 606016"/>
                <a:gd name="connsiteX65" fmla="*/ 443406 w 606933"/>
                <a:gd name="connsiteY65" fmla="*/ 88889 h 606016"/>
                <a:gd name="connsiteX66" fmla="*/ 480677 w 606933"/>
                <a:gd name="connsiteY66" fmla="*/ 73506 h 606016"/>
                <a:gd name="connsiteX67" fmla="*/ 126232 w 606933"/>
                <a:gd name="connsiteY67" fmla="*/ 73247 h 606016"/>
                <a:gd name="connsiteX68" fmla="*/ 179075 w 606933"/>
                <a:gd name="connsiteY68" fmla="*/ 126039 h 606016"/>
                <a:gd name="connsiteX69" fmla="*/ 174177 w 606933"/>
                <a:gd name="connsiteY69" fmla="*/ 148247 h 606016"/>
                <a:gd name="connsiteX70" fmla="*/ 216565 w 606933"/>
                <a:gd name="connsiteY70" fmla="*/ 190499 h 606016"/>
                <a:gd name="connsiteX71" fmla="*/ 190755 w 606933"/>
                <a:gd name="connsiteY71" fmla="*/ 216283 h 606016"/>
                <a:gd name="connsiteX72" fmla="*/ 148462 w 606933"/>
                <a:gd name="connsiteY72" fmla="*/ 173937 h 606016"/>
                <a:gd name="connsiteX73" fmla="*/ 126232 w 606933"/>
                <a:gd name="connsiteY73" fmla="*/ 178830 h 606016"/>
                <a:gd name="connsiteX74" fmla="*/ 73388 w 606933"/>
                <a:gd name="connsiteY74" fmla="*/ 126039 h 606016"/>
                <a:gd name="connsiteX75" fmla="*/ 126232 w 606933"/>
                <a:gd name="connsiteY75" fmla="*/ 73247 h 606016"/>
                <a:gd name="connsiteX76" fmla="*/ 303420 w 606933"/>
                <a:gd name="connsiteY76" fmla="*/ 0 h 606016"/>
                <a:gd name="connsiteX77" fmla="*/ 356356 w 606933"/>
                <a:gd name="connsiteY77" fmla="*/ 52775 h 606016"/>
                <a:gd name="connsiteX78" fmla="*/ 321693 w 606933"/>
                <a:gd name="connsiteY78" fmla="*/ 102352 h 606016"/>
                <a:gd name="connsiteX79" fmla="*/ 321693 w 606933"/>
                <a:gd name="connsiteY79" fmla="*/ 162089 h 606016"/>
                <a:gd name="connsiteX80" fmla="*/ 303420 w 606933"/>
                <a:gd name="connsiteY80" fmla="*/ 160960 h 606016"/>
                <a:gd name="connsiteX81" fmla="*/ 285241 w 606933"/>
                <a:gd name="connsiteY81" fmla="*/ 162089 h 606016"/>
                <a:gd name="connsiteX82" fmla="*/ 285241 w 606933"/>
                <a:gd name="connsiteY82" fmla="*/ 102352 h 606016"/>
                <a:gd name="connsiteX83" fmla="*/ 250578 w 606933"/>
                <a:gd name="connsiteY83" fmla="*/ 52775 h 606016"/>
                <a:gd name="connsiteX84" fmla="*/ 303420 w 606933"/>
                <a:gd name="connsiteY84" fmla="*/ 0 h 60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06933" h="606016">
                  <a:moveTo>
                    <a:pt x="285241" y="444068"/>
                  </a:moveTo>
                  <a:cubicBezTo>
                    <a:pt x="291175" y="444820"/>
                    <a:pt x="297297" y="445197"/>
                    <a:pt x="303420" y="445197"/>
                  </a:cubicBezTo>
                  <a:cubicBezTo>
                    <a:pt x="309637" y="445197"/>
                    <a:pt x="315665" y="444820"/>
                    <a:pt x="321693" y="444068"/>
                  </a:cubicBezTo>
                  <a:lnTo>
                    <a:pt x="321693" y="466921"/>
                  </a:lnTo>
                  <a:lnTo>
                    <a:pt x="321693" y="503693"/>
                  </a:lnTo>
                  <a:cubicBezTo>
                    <a:pt x="341850" y="511029"/>
                    <a:pt x="356356" y="530497"/>
                    <a:pt x="356356" y="553162"/>
                  </a:cubicBezTo>
                  <a:cubicBezTo>
                    <a:pt x="356356" y="582410"/>
                    <a:pt x="332620" y="606016"/>
                    <a:pt x="303420" y="606016"/>
                  </a:cubicBezTo>
                  <a:cubicBezTo>
                    <a:pt x="274220" y="606016"/>
                    <a:pt x="250578" y="582316"/>
                    <a:pt x="250578" y="553162"/>
                  </a:cubicBezTo>
                  <a:cubicBezTo>
                    <a:pt x="250578" y="530497"/>
                    <a:pt x="264989" y="511029"/>
                    <a:pt x="285241" y="503693"/>
                  </a:cubicBezTo>
                  <a:lnTo>
                    <a:pt x="285241" y="466921"/>
                  </a:lnTo>
                  <a:close/>
                  <a:moveTo>
                    <a:pt x="416083" y="389803"/>
                  </a:moveTo>
                  <a:lnTo>
                    <a:pt x="458471" y="432034"/>
                  </a:lnTo>
                  <a:cubicBezTo>
                    <a:pt x="465253" y="428931"/>
                    <a:pt x="472789" y="427143"/>
                    <a:pt x="480701" y="427143"/>
                  </a:cubicBezTo>
                  <a:cubicBezTo>
                    <a:pt x="509808" y="427143"/>
                    <a:pt x="533451" y="450752"/>
                    <a:pt x="533545" y="480003"/>
                  </a:cubicBezTo>
                  <a:cubicBezTo>
                    <a:pt x="533545" y="509161"/>
                    <a:pt x="509808" y="532769"/>
                    <a:pt x="480701" y="532769"/>
                  </a:cubicBezTo>
                  <a:cubicBezTo>
                    <a:pt x="451407" y="532769"/>
                    <a:pt x="427764" y="509067"/>
                    <a:pt x="427764" y="480003"/>
                  </a:cubicBezTo>
                  <a:cubicBezTo>
                    <a:pt x="427764" y="471914"/>
                    <a:pt x="429553" y="464578"/>
                    <a:pt x="432662" y="457806"/>
                  </a:cubicBezTo>
                  <a:lnTo>
                    <a:pt x="390368" y="415480"/>
                  </a:lnTo>
                  <a:cubicBezTo>
                    <a:pt x="400070" y="408144"/>
                    <a:pt x="408736" y="399491"/>
                    <a:pt x="416083" y="389803"/>
                  </a:cubicBezTo>
                  <a:close/>
                  <a:moveTo>
                    <a:pt x="190658" y="389803"/>
                  </a:moveTo>
                  <a:cubicBezTo>
                    <a:pt x="198194" y="399491"/>
                    <a:pt x="206862" y="408144"/>
                    <a:pt x="216283" y="415480"/>
                  </a:cubicBezTo>
                  <a:lnTo>
                    <a:pt x="174076" y="457806"/>
                  </a:lnTo>
                  <a:cubicBezTo>
                    <a:pt x="177185" y="464578"/>
                    <a:pt x="178975" y="472103"/>
                    <a:pt x="178975" y="480003"/>
                  </a:cubicBezTo>
                  <a:cubicBezTo>
                    <a:pt x="178975" y="509161"/>
                    <a:pt x="155234" y="532769"/>
                    <a:pt x="126123" y="532769"/>
                  </a:cubicBezTo>
                  <a:cubicBezTo>
                    <a:pt x="96823" y="532769"/>
                    <a:pt x="73176" y="509161"/>
                    <a:pt x="73176" y="480003"/>
                  </a:cubicBezTo>
                  <a:cubicBezTo>
                    <a:pt x="73176" y="450752"/>
                    <a:pt x="96917" y="427143"/>
                    <a:pt x="126123" y="427143"/>
                  </a:cubicBezTo>
                  <a:cubicBezTo>
                    <a:pt x="134131" y="427143"/>
                    <a:pt x="141573" y="428931"/>
                    <a:pt x="148357" y="432034"/>
                  </a:cubicBezTo>
                  <a:close/>
                  <a:moveTo>
                    <a:pt x="52836" y="253330"/>
                  </a:moveTo>
                  <a:cubicBezTo>
                    <a:pt x="75628" y="253330"/>
                    <a:pt x="95030" y="267628"/>
                    <a:pt x="102470" y="287852"/>
                  </a:cubicBezTo>
                  <a:lnTo>
                    <a:pt x="161711" y="287852"/>
                  </a:lnTo>
                  <a:cubicBezTo>
                    <a:pt x="161240" y="292838"/>
                    <a:pt x="160958" y="297917"/>
                    <a:pt x="160958" y="302997"/>
                  </a:cubicBezTo>
                  <a:cubicBezTo>
                    <a:pt x="160958" y="310334"/>
                    <a:pt x="161617" y="317483"/>
                    <a:pt x="162653" y="324350"/>
                  </a:cubicBezTo>
                  <a:lnTo>
                    <a:pt x="102470" y="324350"/>
                  </a:lnTo>
                  <a:cubicBezTo>
                    <a:pt x="95030" y="344386"/>
                    <a:pt x="75628" y="358872"/>
                    <a:pt x="52836" y="358966"/>
                  </a:cubicBezTo>
                  <a:cubicBezTo>
                    <a:pt x="23640" y="358966"/>
                    <a:pt x="0" y="335355"/>
                    <a:pt x="0" y="306195"/>
                  </a:cubicBezTo>
                  <a:cubicBezTo>
                    <a:pt x="0" y="276941"/>
                    <a:pt x="23734" y="253330"/>
                    <a:pt x="52836" y="253330"/>
                  </a:cubicBezTo>
                  <a:close/>
                  <a:moveTo>
                    <a:pt x="553987" y="250225"/>
                  </a:moveTo>
                  <a:cubicBezTo>
                    <a:pt x="583192" y="250225"/>
                    <a:pt x="606933" y="273930"/>
                    <a:pt x="606933" y="302996"/>
                  </a:cubicBezTo>
                  <a:cubicBezTo>
                    <a:pt x="606933" y="332250"/>
                    <a:pt x="583192" y="355861"/>
                    <a:pt x="553987" y="355861"/>
                  </a:cubicBezTo>
                  <a:cubicBezTo>
                    <a:pt x="532413" y="355861"/>
                    <a:pt x="513854" y="342880"/>
                    <a:pt x="505658" y="324349"/>
                  </a:cubicBezTo>
                  <a:lnTo>
                    <a:pt x="444139" y="324349"/>
                  </a:lnTo>
                  <a:cubicBezTo>
                    <a:pt x="445270" y="317294"/>
                    <a:pt x="445741" y="310333"/>
                    <a:pt x="445741" y="302996"/>
                  </a:cubicBezTo>
                  <a:cubicBezTo>
                    <a:pt x="445741" y="297916"/>
                    <a:pt x="445458" y="292837"/>
                    <a:pt x="444987" y="287851"/>
                  </a:cubicBezTo>
                  <a:lnTo>
                    <a:pt x="503397" y="287851"/>
                  </a:lnTo>
                  <a:cubicBezTo>
                    <a:pt x="509897" y="266028"/>
                    <a:pt x="530152" y="250225"/>
                    <a:pt x="553987" y="250225"/>
                  </a:cubicBezTo>
                  <a:close/>
                  <a:moveTo>
                    <a:pt x="303361" y="231794"/>
                  </a:moveTo>
                  <a:cubicBezTo>
                    <a:pt x="264078" y="231794"/>
                    <a:pt x="232049" y="263774"/>
                    <a:pt x="232049" y="302996"/>
                  </a:cubicBezTo>
                  <a:cubicBezTo>
                    <a:pt x="232049" y="312402"/>
                    <a:pt x="239679" y="320115"/>
                    <a:pt x="249099" y="320115"/>
                  </a:cubicBezTo>
                  <a:cubicBezTo>
                    <a:pt x="258520" y="320115"/>
                    <a:pt x="266150" y="312402"/>
                    <a:pt x="266150" y="302996"/>
                  </a:cubicBezTo>
                  <a:cubicBezTo>
                    <a:pt x="266150" y="282492"/>
                    <a:pt x="282919" y="265749"/>
                    <a:pt x="303455" y="265749"/>
                  </a:cubicBezTo>
                  <a:cubicBezTo>
                    <a:pt x="312875" y="265749"/>
                    <a:pt x="320600" y="258225"/>
                    <a:pt x="320412" y="248819"/>
                  </a:cubicBezTo>
                  <a:cubicBezTo>
                    <a:pt x="320412" y="239413"/>
                    <a:pt x="312781" y="231794"/>
                    <a:pt x="303361" y="231794"/>
                  </a:cubicBezTo>
                  <a:close/>
                  <a:moveTo>
                    <a:pt x="303455" y="188904"/>
                  </a:moveTo>
                  <a:cubicBezTo>
                    <a:pt x="366665" y="188904"/>
                    <a:pt x="417818" y="239978"/>
                    <a:pt x="417818" y="302996"/>
                  </a:cubicBezTo>
                  <a:cubicBezTo>
                    <a:pt x="417818" y="366109"/>
                    <a:pt x="366665" y="417183"/>
                    <a:pt x="303455" y="417183"/>
                  </a:cubicBezTo>
                  <a:cubicBezTo>
                    <a:pt x="240339" y="417183"/>
                    <a:pt x="189186" y="366109"/>
                    <a:pt x="189186" y="302996"/>
                  </a:cubicBezTo>
                  <a:cubicBezTo>
                    <a:pt x="189186" y="239978"/>
                    <a:pt x="240339" y="188904"/>
                    <a:pt x="303455" y="188904"/>
                  </a:cubicBezTo>
                  <a:close/>
                  <a:moveTo>
                    <a:pt x="480677" y="73506"/>
                  </a:moveTo>
                  <a:cubicBezTo>
                    <a:pt x="494184" y="73506"/>
                    <a:pt x="507702" y="78634"/>
                    <a:pt x="518018" y="88889"/>
                  </a:cubicBezTo>
                  <a:cubicBezTo>
                    <a:pt x="538555" y="109494"/>
                    <a:pt x="538555" y="142895"/>
                    <a:pt x="518018" y="163406"/>
                  </a:cubicBezTo>
                  <a:cubicBezTo>
                    <a:pt x="501909" y="179495"/>
                    <a:pt x="478074" y="182976"/>
                    <a:pt x="458574" y="173944"/>
                  </a:cubicBezTo>
                  <a:lnTo>
                    <a:pt x="416275" y="216283"/>
                  </a:lnTo>
                  <a:cubicBezTo>
                    <a:pt x="408738" y="206592"/>
                    <a:pt x="400071" y="197936"/>
                    <a:pt x="390368" y="190503"/>
                  </a:cubicBezTo>
                  <a:lnTo>
                    <a:pt x="405818" y="175073"/>
                  </a:lnTo>
                  <a:lnTo>
                    <a:pt x="432855" y="148258"/>
                  </a:lnTo>
                  <a:cubicBezTo>
                    <a:pt x="423811" y="128782"/>
                    <a:pt x="427297" y="104978"/>
                    <a:pt x="443406" y="88889"/>
                  </a:cubicBezTo>
                  <a:cubicBezTo>
                    <a:pt x="453674" y="78634"/>
                    <a:pt x="467170" y="73506"/>
                    <a:pt x="480677" y="73506"/>
                  </a:cubicBezTo>
                  <a:close/>
                  <a:moveTo>
                    <a:pt x="126232" y="73247"/>
                  </a:moveTo>
                  <a:cubicBezTo>
                    <a:pt x="155526" y="73247"/>
                    <a:pt x="179075" y="96961"/>
                    <a:pt x="179075" y="126039"/>
                  </a:cubicBezTo>
                  <a:cubicBezTo>
                    <a:pt x="179075" y="134037"/>
                    <a:pt x="177380" y="141471"/>
                    <a:pt x="174177" y="148247"/>
                  </a:cubicBezTo>
                  <a:lnTo>
                    <a:pt x="216565" y="190499"/>
                  </a:lnTo>
                  <a:cubicBezTo>
                    <a:pt x="206863" y="197933"/>
                    <a:pt x="198197" y="206590"/>
                    <a:pt x="190755" y="216283"/>
                  </a:cubicBezTo>
                  <a:lnTo>
                    <a:pt x="148462" y="173937"/>
                  </a:lnTo>
                  <a:cubicBezTo>
                    <a:pt x="141680" y="177136"/>
                    <a:pt x="134144" y="178830"/>
                    <a:pt x="126232" y="178830"/>
                  </a:cubicBezTo>
                  <a:cubicBezTo>
                    <a:pt x="97125" y="178830"/>
                    <a:pt x="73482" y="155304"/>
                    <a:pt x="73388" y="126039"/>
                  </a:cubicBezTo>
                  <a:cubicBezTo>
                    <a:pt x="73388" y="96773"/>
                    <a:pt x="97125" y="73247"/>
                    <a:pt x="126232" y="73247"/>
                  </a:cubicBezTo>
                  <a:close/>
                  <a:moveTo>
                    <a:pt x="303420" y="0"/>
                  </a:moveTo>
                  <a:cubicBezTo>
                    <a:pt x="332714" y="0"/>
                    <a:pt x="356356" y="23707"/>
                    <a:pt x="356356" y="52775"/>
                  </a:cubicBezTo>
                  <a:cubicBezTo>
                    <a:pt x="356356" y="75541"/>
                    <a:pt x="341850" y="94920"/>
                    <a:pt x="321693" y="102352"/>
                  </a:cubicBezTo>
                  <a:lnTo>
                    <a:pt x="321693" y="162089"/>
                  </a:lnTo>
                  <a:cubicBezTo>
                    <a:pt x="315759" y="161336"/>
                    <a:pt x="309637" y="160960"/>
                    <a:pt x="303420" y="160960"/>
                  </a:cubicBezTo>
                  <a:cubicBezTo>
                    <a:pt x="297297" y="160960"/>
                    <a:pt x="291269" y="161336"/>
                    <a:pt x="285241" y="162089"/>
                  </a:cubicBezTo>
                  <a:lnTo>
                    <a:pt x="285241" y="102352"/>
                  </a:lnTo>
                  <a:cubicBezTo>
                    <a:pt x="264989" y="94920"/>
                    <a:pt x="250578" y="75541"/>
                    <a:pt x="250578" y="52775"/>
                  </a:cubicBezTo>
                  <a:cubicBezTo>
                    <a:pt x="250578" y="23613"/>
                    <a:pt x="274314" y="0"/>
                    <a:pt x="303420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7C08C86-4385-464F-95FC-67DE25C0CEA6}"/>
                </a:ext>
              </a:extLst>
            </p:cNvPr>
            <p:cNvCxnSpPr/>
            <p:nvPr/>
          </p:nvCxnSpPr>
          <p:spPr>
            <a:xfrm>
              <a:off x="2494625" y="2639300"/>
              <a:ext cx="0" cy="147236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94000EB-A43C-4D56-B60A-BB10E3E1E0C9}"/>
                </a:ext>
              </a:extLst>
            </p:cNvPr>
            <p:cNvCxnSpPr/>
            <p:nvPr/>
          </p:nvCxnSpPr>
          <p:spPr>
            <a:xfrm>
              <a:off x="4411608" y="2639300"/>
              <a:ext cx="0" cy="147236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F660AE2-25D2-45BB-8A48-26D9BBB852CF}"/>
                </a:ext>
              </a:extLst>
            </p:cNvPr>
            <p:cNvCxnSpPr/>
            <p:nvPr/>
          </p:nvCxnSpPr>
          <p:spPr>
            <a:xfrm>
              <a:off x="6328591" y="2639300"/>
              <a:ext cx="0" cy="147236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ś1îḓê">
              <a:extLst>
                <a:ext uri="{FF2B5EF4-FFF2-40B4-BE49-F238E27FC236}">
                  <a16:creationId xmlns:a16="http://schemas.microsoft.com/office/drawing/2014/main" id="{08FF5985-0541-469C-B7AE-DCD52B860641}"/>
                </a:ext>
              </a:extLst>
            </p:cNvPr>
            <p:cNvSpPr/>
            <p:nvPr/>
          </p:nvSpPr>
          <p:spPr>
            <a:xfrm>
              <a:off x="8417837" y="1389330"/>
              <a:ext cx="3647414" cy="3647414"/>
            </a:xfrm>
            <a:prstGeom prst="ellipse">
              <a:avLst/>
            </a:prstGeom>
            <a:solidFill>
              <a:srgbClr val="FFC000">
                <a:alpha val="70000"/>
              </a:srgb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lnSpc>
                  <a:spcPct val="90000"/>
                </a:lnSpc>
                <a:spcBef>
                  <a:spcPts val="2250"/>
                </a:spcBef>
              </a:pPr>
              <a:endParaRPr/>
            </a:p>
          </p:txBody>
        </p:sp>
        <p:grpSp>
          <p:nvGrpSpPr>
            <p:cNvPr id="17" name="ïṧḷiḓé">
              <a:extLst>
                <a:ext uri="{FF2B5EF4-FFF2-40B4-BE49-F238E27FC236}">
                  <a16:creationId xmlns:a16="http://schemas.microsoft.com/office/drawing/2014/main" id="{8EF5D09D-80B5-4062-8B53-8D0C9F039624}"/>
                </a:ext>
              </a:extLst>
            </p:cNvPr>
            <p:cNvGrpSpPr/>
            <p:nvPr/>
          </p:nvGrpSpPr>
          <p:grpSpPr>
            <a:xfrm>
              <a:off x="9320235" y="1776713"/>
              <a:ext cx="1842618" cy="2872648"/>
              <a:chOff x="9323253" y="1948730"/>
              <a:chExt cx="1842618" cy="2872648"/>
            </a:xfrm>
          </p:grpSpPr>
          <p:sp>
            <p:nvSpPr>
              <p:cNvPr id="19" name="i$ḷiḍé">
                <a:extLst>
                  <a:ext uri="{FF2B5EF4-FFF2-40B4-BE49-F238E27FC236}">
                    <a16:creationId xmlns:a16="http://schemas.microsoft.com/office/drawing/2014/main" id="{3C6093FC-9708-4191-A4E0-B15F6EE8100B}"/>
                  </a:ext>
                </a:extLst>
              </p:cNvPr>
              <p:cNvSpPr/>
              <p:nvPr/>
            </p:nvSpPr>
            <p:spPr>
              <a:xfrm>
                <a:off x="10124358" y="3086835"/>
                <a:ext cx="999175" cy="8874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4" h="21600" extrusionOk="0">
                    <a:moveTo>
                      <a:pt x="4197" y="68"/>
                    </a:moveTo>
                    <a:lnTo>
                      <a:pt x="4197" y="6785"/>
                    </a:lnTo>
                    <a:lnTo>
                      <a:pt x="4194" y="6786"/>
                    </a:lnTo>
                    <a:lnTo>
                      <a:pt x="4192" y="6787"/>
                    </a:lnTo>
                    <a:cubicBezTo>
                      <a:pt x="2896" y="5829"/>
                      <a:pt x="179" y="6157"/>
                      <a:pt x="8" y="9154"/>
                    </a:cubicBezTo>
                    <a:cubicBezTo>
                      <a:pt x="-166" y="12217"/>
                      <a:pt x="2660" y="12863"/>
                      <a:pt x="4061" y="11976"/>
                    </a:cubicBezTo>
                    <a:cubicBezTo>
                      <a:pt x="4073" y="11979"/>
                      <a:pt x="4085" y="11983"/>
                      <a:pt x="4097" y="11986"/>
                    </a:cubicBezTo>
                    <a:cubicBezTo>
                      <a:pt x="4111" y="11989"/>
                      <a:pt x="4124" y="11993"/>
                      <a:pt x="4137" y="11996"/>
                    </a:cubicBezTo>
                    <a:lnTo>
                      <a:pt x="4137" y="19404"/>
                    </a:lnTo>
                    <a:lnTo>
                      <a:pt x="6544" y="21600"/>
                    </a:lnTo>
                    <a:lnTo>
                      <a:pt x="13093" y="21600"/>
                    </a:lnTo>
                    <a:cubicBezTo>
                      <a:pt x="13869" y="19084"/>
                      <a:pt x="14446" y="13105"/>
                      <a:pt x="18099" y="8186"/>
                    </a:cubicBezTo>
                    <a:cubicBezTo>
                      <a:pt x="20265" y="5269"/>
                      <a:pt x="21372" y="163"/>
                      <a:pt x="21434" y="16"/>
                    </a:cubicBezTo>
                    <a:lnTo>
                      <a:pt x="17052" y="1"/>
                    </a:lnTo>
                    <a:cubicBezTo>
                      <a:pt x="16729" y="966"/>
                      <a:pt x="16116" y="1868"/>
                      <a:pt x="15290" y="2502"/>
                    </a:cubicBezTo>
                    <a:cubicBezTo>
                      <a:pt x="14485" y="3121"/>
                      <a:pt x="13473" y="3484"/>
                      <a:pt x="12260" y="3410"/>
                    </a:cubicBezTo>
                    <a:cubicBezTo>
                      <a:pt x="11226" y="3347"/>
                      <a:pt x="10385" y="2998"/>
                      <a:pt x="9742" y="2424"/>
                    </a:cubicBezTo>
                    <a:cubicBezTo>
                      <a:pt x="8994" y="1756"/>
                      <a:pt x="8540" y="829"/>
                      <a:pt x="8368" y="0"/>
                    </a:cubicBezTo>
                    <a:lnTo>
                      <a:pt x="4197" y="6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2250"/>
                  </a:spcBef>
                </a:pPr>
                <a:r>
                  <a:rPr lang="en-US" sz="2000" b="1" dirty="0">
                    <a:solidFill>
                      <a:schemeClr val="bg1"/>
                    </a:solidFill>
                  </a:rPr>
                  <a:t>3</a:t>
                </a:r>
                <a:endParaRPr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íśļîḋé">
                <a:extLst>
                  <a:ext uri="{FF2B5EF4-FFF2-40B4-BE49-F238E27FC236}">
                    <a16:creationId xmlns:a16="http://schemas.microsoft.com/office/drawing/2014/main" id="{D3750D08-B209-4458-8C8C-8C3A68DE23DF}"/>
                  </a:ext>
                </a:extLst>
              </p:cNvPr>
              <p:cNvSpPr/>
              <p:nvPr/>
            </p:nvSpPr>
            <p:spPr>
              <a:xfrm>
                <a:off x="9323253" y="2798186"/>
                <a:ext cx="904024" cy="1174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55" extrusionOk="0">
                    <a:moveTo>
                      <a:pt x="10271" y="21555"/>
                    </a:moveTo>
                    <a:lnTo>
                      <a:pt x="18688" y="21555"/>
                    </a:lnTo>
                    <a:lnTo>
                      <a:pt x="21600" y="19644"/>
                    </a:lnTo>
                    <a:lnTo>
                      <a:pt x="21600" y="16019"/>
                    </a:lnTo>
                    <a:cubicBezTo>
                      <a:pt x="20973" y="15998"/>
                      <a:pt x="19900" y="15818"/>
                      <a:pt x="18944" y="15274"/>
                    </a:cubicBezTo>
                    <a:cubicBezTo>
                      <a:pt x="17966" y="14717"/>
                      <a:pt x="17124" y="13791"/>
                      <a:pt x="17054" y="12380"/>
                    </a:cubicBezTo>
                    <a:cubicBezTo>
                      <a:pt x="17022" y="11736"/>
                      <a:pt x="17229" y="11172"/>
                      <a:pt x="17539" y="10681"/>
                    </a:cubicBezTo>
                    <a:cubicBezTo>
                      <a:pt x="17826" y="10226"/>
                      <a:pt x="18211" y="9828"/>
                      <a:pt x="18669" y="9506"/>
                    </a:cubicBezTo>
                    <a:cubicBezTo>
                      <a:pt x="19622" y="8838"/>
                      <a:pt x="20836" y="8551"/>
                      <a:pt x="21547" y="8551"/>
                    </a:cubicBezTo>
                    <a:lnTo>
                      <a:pt x="21547" y="2818"/>
                    </a:lnTo>
                    <a:lnTo>
                      <a:pt x="14240" y="2649"/>
                    </a:lnTo>
                    <a:cubicBezTo>
                      <a:pt x="14406" y="1225"/>
                      <a:pt x="12920" y="-45"/>
                      <a:pt x="10986" y="1"/>
                    </a:cubicBezTo>
                    <a:cubicBezTo>
                      <a:pt x="9139" y="44"/>
                      <a:pt x="7781" y="1287"/>
                      <a:pt x="7958" y="2653"/>
                    </a:cubicBezTo>
                    <a:lnTo>
                      <a:pt x="0" y="2738"/>
                    </a:lnTo>
                    <a:cubicBezTo>
                      <a:pt x="0" y="2738"/>
                      <a:pt x="1109" y="7307"/>
                      <a:pt x="3836" y="9882"/>
                    </a:cubicBezTo>
                    <a:cubicBezTo>
                      <a:pt x="8479" y="14265"/>
                      <a:pt x="9236" y="19446"/>
                      <a:pt x="10271" y="2155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2250"/>
                  </a:spcBef>
                </a:pPr>
                <a:r>
                  <a:rPr lang="en-US" sz="2000" b="1" dirty="0">
                    <a:solidFill>
                      <a:schemeClr val="bg1"/>
                    </a:solidFill>
                  </a:rPr>
                  <a:t>4</a:t>
                </a:r>
                <a:endParaRPr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i$ľíḑe">
                <a:extLst>
                  <a:ext uri="{FF2B5EF4-FFF2-40B4-BE49-F238E27FC236}">
                    <a16:creationId xmlns:a16="http://schemas.microsoft.com/office/drawing/2014/main" id="{BF36647F-1742-42A9-8D62-A3B711767D9B}"/>
                  </a:ext>
                </a:extLst>
              </p:cNvPr>
              <p:cNvSpPr/>
              <p:nvPr/>
            </p:nvSpPr>
            <p:spPr>
              <a:xfrm>
                <a:off x="9368792" y="1948730"/>
                <a:ext cx="1047565" cy="8577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4" h="21563" extrusionOk="0">
                    <a:moveTo>
                      <a:pt x="17448" y="21384"/>
                    </a:moveTo>
                    <a:lnTo>
                      <a:pt x="17445" y="15349"/>
                    </a:lnTo>
                    <a:cubicBezTo>
                      <a:pt x="18456" y="16145"/>
                      <a:pt x="21419" y="15614"/>
                      <a:pt x="21279" y="12198"/>
                    </a:cubicBezTo>
                    <a:cubicBezTo>
                      <a:pt x="21168" y="9489"/>
                      <a:pt x="19211" y="8364"/>
                      <a:pt x="17521" y="9217"/>
                    </a:cubicBezTo>
                    <a:cubicBezTo>
                      <a:pt x="17465" y="7831"/>
                      <a:pt x="17450" y="6455"/>
                      <a:pt x="17468" y="5103"/>
                    </a:cubicBezTo>
                    <a:cubicBezTo>
                      <a:pt x="17482" y="4018"/>
                      <a:pt x="17513" y="2876"/>
                      <a:pt x="17049" y="1914"/>
                    </a:cubicBezTo>
                    <a:cubicBezTo>
                      <a:pt x="16321" y="407"/>
                      <a:pt x="15014" y="-37"/>
                      <a:pt x="13620" y="2"/>
                    </a:cubicBezTo>
                    <a:cubicBezTo>
                      <a:pt x="12522" y="33"/>
                      <a:pt x="11262" y="278"/>
                      <a:pt x="10000" y="885"/>
                    </a:cubicBezTo>
                    <a:cubicBezTo>
                      <a:pt x="7162" y="2252"/>
                      <a:pt x="4047" y="4961"/>
                      <a:pt x="1947" y="9697"/>
                    </a:cubicBezTo>
                    <a:cubicBezTo>
                      <a:pt x="-181" y="14495"/>
                      <a:pt x="-46" y="19506"/>
                      <a:pt x="39" y="21521"/>
                    </a:cubicBezTo>
                    <a:lnTo>
                      <a:pt x="4702" y="21563"/>
                    </a:lnTo>
                    <a:cubicBezTo>
                      <a:pt x="4959" y="20777"/>
                      <a:pt x="5387" y="20090"/>
                      <a:pt x="5940" y="19583"/>
                    </a:cubicBezTo>
                    <a:cubicBezTo>
                      <a:pt x="6611" y="18966"/>
                      <a:pt x="7437" y="18636"/>
                      <a:pt x="8303" y="18630"/>
                    </a:cubicBezTo>
                    <a:cubicBezTo>
                      <a:pt x="9150" y="18624"/>
                      <a:pt x="9940" y="18922"/>
                      <a:pt x="10590" y="19466"/>
                    </a:cubicBezTo>
                    <a:cubicBezTo>
                      <a:pt x="11174" y="19954"/>
                      <a:pt x="11638" y="20636"/>
                      <a:pt x="11923" y="21432"/>
                    </a:cubicBezTo>
                    <a:lnTo>
                      <a:pt x="17448" y="2138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2250"/>
                  </a:spcBef>
                </a:pPr>
                <a:r>
                  <a:rPr lang="en-US" sz="2000" b="1" dirty="0">
                    <a:solidFill>
                      <a:schemeClr val="bg1"/>
                    </a:solidFill>
                  </a:rPr>
                  <a:t>1</a:t>
                </a:r>
                <a:endParaRPr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ïṧlîḓe">
                <a:extLst>
                  <a:ext uri="{FF2B5EF4-FFF2-40B4-BE49-F238E27FC236}">
                    <a16:creationId xmlns:a16="http://schemas.microsoft.com/office/drawing/2014/main" id="{2772265F-EDA9-4D65-93FA-3340C2AFF148}"/>
                  </a:ext>
                </a:extLst>
              </p:cNvPr>
              <p:cNvSpPr/>
              <p:nvPr/>
            </p:nvSpPr>
            <p:spPr>
              <a:xfrm>
                <a:off x="10309144" y="1963269"/>
                <a:ext cx="856727" cy="11681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22" h="20716" extrusionOk="0">
                    <a:moveTo>
                      <a:pt x="17480" y="7690"/>
                    </a:moveTo>
                    <a:cubicBezTo>
                      <a:pt x="11485" y="-130"/>
                      <a:pt x="3240" y="-856"/>
                      <a:pt x="1127" y="616"/>
                    </a:cubicBezTo>
                    <a:cubicBezTo>
                      <a:pt x="-238" y="1568"/>
                      <a:pt x="-74" y="4299"/>
                      <a:pt x="150" y="4695"/>
                    </a:cubicBezTo>
                    <a:cubicBezTo>
                      <a:pt x="2939" y="4912"/>
                      <a:pt x="4829" y="6599"/>
                      <a:pt x="4705" y="8544"/>
                    </a:cubicBezTo>
                    <a:cubicBezTo>
                      <a:pt x="4589" y="10358"/>
                      <a:pt x="2764" y="11864"/>
                      <a:pt x="146" y="12019"/>
                    </a:cubicBezTo>
                    <a:lnTo>
                      <a:pt x="256" y="18091"/>
                    </a:lnTo>
                    <a:lnTo>
                      <a:pt x="6039" y="18122"/>
                    </a:lnTo>
                    <a:cubicBezTo>
                      <a:pt x="5893" y="19496"/>
                      <a:pt x="7347" y="20744"/>
                      <a:pt x="9313" y="20716"/>
                    </a:cubicBezTo>
                    <a:cubicBezTo>
                      <a:pt x="11195" y="20689"/>
                      <a:pt x="12565" y="19500"/>
                      <a:pt x="12454" y="18179"/>
                    </a:cubicBezTo>
                    <a:lnTo>
                      <a:pt x="20304" y="18213"/>
                    </a:lnTo>
                    <a:cubicBezTo>
                      <a:pt x="20273" y="17959"/>
                      <a:pt x="21362" y="12752"/>
                      <a:pt x="17480" y="7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2250"/>
                  </a:spcBef>
                </a:pPr>
                <a:r>
                  <a:rPr lang="en-US" sz="2000" b="1" dirty="0">
                    <a:solidFill>
                      <a:schemeClr val="bg1"/>
                    </a:solidFill>
                  </a:rPr>
                  <a:t>2</a:t>
                </a:r>
                <a:endParaRPr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iŝḻídé">
                <a:extLst>
                  <a:ext uri="{FF2B5EF4-FFF2-40B4-BE49-F238E27FC236}">
                    <a16:creationId xmlns:a16="http://schemas.microsoft.com/office/drawing/2014/main" id="{0ED48C20-2451-4534-8996-BB732183AC18}"/>
                  </a:ext>
                </a:extLst>
              </p:cNvPr>
              <p:cNvSpPr/>
              <p:nvPr/>
            </p:nvSpPr>
            <p:spPr>
              <a:xfrm>
                <a:off x="9757748" y="4105161"/>
                <a:ext cx="924102" cy="81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799"/>
                    </a:moveTo>
                    <a:cubicBezTo>
                      <a:pt x="21600" y="16765"/>
                      <a:pt x="20768" y="21600"/>
                      <a:pt x="19742" y="21600"/>
                    </a:cubicBezTo>
                    <a:lnTo>
                      <a:pt x="1858" y="21600"/>
                    </a:lnTo>
                    <a:cubicBezTo>
                      <a:pt x="832" y="21600"/>
                      <a:pt x="0" y="16765"/>
                      <a:pt x="0" y="10799"/>
                    </a:cubicBezTo>
                    <a:lnTo>
                      <a:pt x="0" y="10799"/>
                    </a:lnTo>
                    <a:cubicBezTo>
                      <a:pt x="0" y="4835"/>
                      <a:pt x="832" y="0"/>
                      <a:pt x="1858" y="0"/>
                    </a:cubicBezTo>
                    <a:lnTo>
                      <a:pt x="19742" y="0"/>
                    </a:lnTo>
                    <a:cubicBezTo>
                      <a:pt x="20768" y="0"/>
                      <a:pt x="21600" y="4835"/>
                      <a:pt x="21600" y="10799"/>
                    </a:cubicBezTo>
                    <a:cubicBezTo>
                      <a:pt x="21600" y="10799"/>
                      <a:pt x="21600" y="10799"/>
                      <a:pt x="21600" y="1079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>
                  <a:lnSpc>
                    <a:spcPct val="90000"/>
                  </a:lnSpc>
                  <a:spcBef>
                    <a:spcPts val="2250"/>
                  </a:spcBef>
                </a:pPr>
                <a:endParaRPr/>
              </a:p>
            </p:txBody>
          </p:sp>
          <p:sp>
            <p:nvSpPr>
              <p:cNvPr id="24" name="ïślîďe">
                <a:extLst>
                  <a:ext uri="{FF2B5EF4-FFF2-40B4-BE49-F238E27FC236}">
                    <a16:creationId xmlns:a16="http://schemas.microsoft.com/office/drawing/2014/main" id="{D72E9408-F637-478A-AE48-6154048223FF}"/>
                  </a:ext>
                </a:extLst>
              </p:cNvPr>
              <p:cNvSpPr/>
              <p:nvPr/>
            </p:nvSpPr>
            <p:spPr>
              <a:xfrm>
                <a:off x="9757748" y="4255292"/>
                <a:ext cx="924102" cy="81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799"/>
                    </a:moveTo>
                    <a:cubicBezTo>
                      <a:pt x="21600" y="16765"/>
                      <a:pt x="20768" y="21600"/>
                      <a:pt x="19742" y="21600"/>
                    </a:cubicBezTo>
                    <a:lnTo>
                      <a:pt x="1858" y="21600"/>
                    </a:lnTo>
                    <a:cubicBezTo>
                      <a:pt x="832" y="21600"/>
                      <a:pt x="0" y="16765"/>
                      <a:pt x="0" y="10799"/>
                    </a:cubicBezTo>
                    <a:lnTo>
                      <a:pt x="0" y="10799"/>
                    </a:lnTo>
                    <a:cubicBezTo>
                      <a:pt x="0" y="4834"/>
                      <a:pt x="832" y="0"/>
                      <a:pt x="1858" y="0"/>
                    </a:cubicBezTo>
                    <a:lnTo>
                      <a:pt x="19742" y="0"/>
                    </a:lnTo>
                    <a:cubicBezTo>
                      <a:pt x="20768" y="0"/>
                      <a:pt x="21600" y="4834"/>
                      <a:pt x="21600" y="10799"/>
                    </a:cubicBezTo>
                    <a:cubicBezTo>
                      <a:pt x="21600" y="10799"/>
                      <a:pt x="21600" y="10799"/>
                      <a:pt x="21600" y="1079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>
                  <a:lnSpc>
                    <a:spcPct val="90000"/>
                  </a:lnSpc>
                  <a:spcBef>
                    <a:spcPts val="2250"/>
                  </a:spcBef>
                </a:pPr>
                <a:endParaRPr/>
              </a:p>
            </p:txBody>
          </p:sp>
          <p:sp>
            <p:nvSpPr>
              <p:cNvPr id="25" name="ïślide">
                <a:extLst>
                  <a:ext uri="{FF2B5EF4-FFF2-40B4-BE49-F238E27FC236}">
                    <a16:creationId xmlns:a16="http://schemas.microsoft.com/office/drawing/2014/main" id="{37AE0C35-4C70-49C0-82A7-E9E62EE3D3DD}"/>
                  </a:ext>
                </a:extLst>
              </p:cNvPr>
              <p:cNvSpPr/>
              <p:nvPr/>
            </p:nvSpPr>
            <p:spPr>
              <a:xfrm>
                <a:off x="9930291" y="4570030"/>
                <a:ext cx="579017" cy="251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3935"/>
                    </a:lnTo>
                    <a:cubicBezTo>
                      <a:pt x="0" y="13690"/>
                      <a:pt x="3433" y="21600"/>
                      <a:pt x="7668" y="21600"/>
                    </a:cubicBezTo>
                    <a:lnTo>
                      <a:pt x="13932" y="21600"/>
                    </a:lnTo>
                    <a:cubicBezTo>
                      <a:pt x="18167" y="21600"/>
                      <a:pt x="21600" y="13690"/>
                      <a:pt x="21600" y="3935"/>
                    </a:cubicBez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>
                  <a:lnSpc>
                    <a:spcPct val="90000"/>
                  </a:lnSpc>
                  <a:spcBef>
                    <a:spcPts val="2250"/>
                  </a:spcBef>
                </a:pPr>
                <a:endParaRPr/>
              </a:p>
            </p:txBody>
          </p:sp>
          <p:sp>
            <p:nvSpPr>
              <p:cNvPr id="26" name="ïSlíḓè">
                <a:extLst>
                  <a:ext uri="{FF2B5EF4-FFF2-40B4-BE49-F238E27FC236}">
                    <a16:creationId xmlns:a16="http://schemas.microsoft.com/office/drawing/2014/main" id="{77F0CADD-5E66-44F3-BA75-CD588C5F6CE2}"/>
                  </a:ext>
                </a:extLst>
              </p:cNvPr>
              <p:cNvSpPr/>
              <p:nvPr/>
            </p:nvSpPr>
            <p:spPr>
              <a:xfrm>
                <a:off x="9757748" y="4412660"/>
                <a:ext cx="924102" cy="81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799"/>
                    </a:moveTo>
                    <a:cubicBezTo>
                      <a:pt x="21600" y="16765"/>
                      <a:pt x="20768" y="21600"/>
                      <a:pt x="19742" y="21600"/>
                    </a:cubicBezTo>
                    <a:lnTo>
                      <a:pt x="1858" y="21600"/>
                    </a:lnTo>
                    <a:cubicBezTo>
                      <a:pt x="832" y="21600"/>
                      <a:pt x="0" y="16765"/>
                      <a:pt x="0" y="10799"/>
                    </a:cubicBezTo>
                    <a:lnTo>
                      <a:pt x="0" y="10799"/>
                    </a:lnTo>
                    <a:cubicBezTo>
                      <a:pt x="0" y="4834"/>
                      <a:pt x="832" y="0"/>
                      <a:pt x="1858" y="0"/>
                    </a:cubicBezTo>
                    <a:lnTo>
                      <a:pt x="19742" y="0"/>
                    </a:lnTo>
                    <a:cubicBezTo>
                      <a:pt x="20768" y="0"/>
                      <a:pt x="21600" y="4834"/>
                      <a:pt x="21600" y="10799"/>
                    </a:cubicBezTo>
                    <a:cubicBezTo>
                      <a:pt x="21600" y="10799"/>
                      <a:pt x="21600" y="10799"/>
                      <a:pt x="21600" y="1079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>
                  <a:lnSpc>
                    <a:spcPct val="90000"/>
                  </a:lnSpc>
                  <a:spcBef>
                    <a:spcPts val="2250"/>
                  </a:spcBef>
                </a:pPr>
                <a:endParaRPr/>
              </a:p>
            </p:txBody>
          </p:sp>
        </p:grp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36A6E38-1302-4D96-BBC2-FA82E78176A8}"/>
                </a:ext>
              </a:extLst>
            </p:cNvPr>
            <p:cNvCxnSpPr/>
            <p:nvPr/>
          </p:nvCxnSpPr>
          <p:spPr>
            <a:xfrm>
              <a:off x="673100" y="5256539"/>
              <a:ext cx="108458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CE21B53-7060-4144-A1B4-8C098CF09A53}"/>
              </a:ext>
            </a:extLst>
          </p:cNvPr>
          <p:cNvGrpSpPr/>
          <p:nvPr/>
        </p:nvGrpSpPr>
        <p:grpSpPr>
          <a:xfrm>
            <a:off x="629320" y="484330"/>
            <a:ext cx="5232400" cy="736120"/>
            <a:chOff x="3479801" y="932565"/>
            <a:chExt cx="5232400" cy="736120"/>
          </a:xfrm>
        </p:grpSpPr>
        <p:sp>
          <p:nvSpPr>
            <p:cNvPr id="36" name="îṥļíḓè">
              <a:extLst>
                <a:ext uri="{FF2B5EF4-FFF2-40B4-BE49-F238E27FC236}">
                  <a16:creationId xmlns:a16="http://schemas.microsoft.com/office/drawing/2014/main" id="{0D56A4CB-E439-4F3A-A7CC-74557E91BB24}"/>
                </a:ext>
              </a:extLst>
            </p:cNvPr>
            <p:cNvSpPr txBox="1"/>
            <p:nvPr/>
          </p:nvSpPr>
          <p:spPr>
            <a:xfrm>
              <a:off x="3479801" y="1091382"/>
              <a:ext cx="5232400" cy="57730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txBody>
            <a:bodyPr wrap="square" lIns="91440" tIns="45720" rIns="91440" bIns="45720" anchor="b" anchorCtr="0">
              <a:normAutofit lnSpcReduction="10000"/>
            </a:bodyPr>
            <a:lstStyle/>
            <a:p>
              <a:pPr algn="ctr">
                <a:buSzPct val="25000"/>
              </a:pPr>
              <a:r>
                <a:rPr lang="zh-CN" altLang="en-US" sz="3200" b="1" dirty="0">
                  <a:solidFill>
                    <a:schemeClr val="bg1"/>
                  </a:solidFill>
                </a:rPr>
                <a:t>此处输入标题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3AF49302-C401-4E1D-8ED3-8A6670746140}"/>
                </a:ext>
              </a:extLst>
            </p:cNvPr>
            <p:cNvSpPr/>
            <p:nvPr/>
          </p:nvSpPr>
          <p:spPr>
            <a:xfrm rot="5400000">
              <a:off x="4167539" y="1003813"/>
              <a:ext cx="706328" cy="5638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19647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iṩļîďè">
            <a:extLst>
              <a:ext uri="{FF2B5EF4-FFF2-40B4-BE49-F238E27FC236}">
                <a16:creationId xmlns:a16="http://schemas.microsoft.com/office/drawing/2014/main" id="{603FCCE7-0445-4668-8309-C903EC4B7F67}"/>
              </a:ext>
            </a:extLst>
          </p:cNvPr>
          <p:cNvGrpSpPr/>
          <p:nvPr/>
        </p:nvGrpSpPr>
        <p:grpSpPr>
          <a:xfrm>
            <a:off x="673101" y="2938463"/>
            <a:ext cx="4560177" cy="1096030"/>
            <a:chOff x="673101" y="2797552"/>
            <a:chExt cx="4127500" cy="1096030"/>
          </a:xfrm>
        </p:grpSpPr>
        <p:sp>
          <p:nvSpPr>
            <p:cNvPr id="46" name="íšļíḋé">
              <a:extLst>
                <a:ext uri="{FF2B5EF4-FFF2-40B4-BE49-F238E27FC236}">
                  <a16:creationId xmlns:a16="http://schemas.microsoft.com/office/drawing/2014/main" id="{23E9BBEA-FB54-47C3-BA28-CE85931B8740}"/>
                </a:ext>
              </a:extLst>
            </p:cNvPr>
            <p:cNvSpPr txBox="1"/>
            <p:nvPr/>
          </p:nvSpPr>
          <p:spPr>
            <a:xfrm>
              <a:off x="673101" y="2904992"/>
              <a:ext cx="4127500" cy="988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buSzPct val="25000"/>
              </a:pPr>
              <a:r>
                <a:rPr lang="zh-CN" altLang="en-US" sz="1600" dirty="0"/>
                <a:t>通过复制您的文本后，在此框中选择粘贴。通过复制您的文本后，在此框中选择粘贴。</a:t>
              </a:r>
              <a:endParaRPr lang="en-US" altLang="zh-CN" sz="1600" dirty="0"/>
            </a:p>
            <a:p>
              <a:pPr>
                <a:lnSpc>
                  <a:spcPct val="150000"/>
                </a:lnSpc>
                <a:buSzPct val="25000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>
                <a:lnSpc>
                  <a:spcPct val="150000"/>
                </a:lnSpc>
                <a:buSzPct val="25000"/>
              </a:pPr>
              <a:endParaRPr lang="en-US" altLang="zh-CN" sz="1600" dirty="0"/>
            </a:p>
          </p:txBody>
        </p:sp>
        <p:grpSp>
          <p:nvGrpSpPr>
            <p:cNvPr id="47" name="iŝḷiďè">
              <a:extLst>
                <a:ext uri="{FF2B5EF4-FFF2-40B4-BE49-F238E27FC236}">
                  <a16:creationId xmlns:a16="http://schemas.microsoft.com/office/drawing/2014/main" id="{5B6D1533-471A-481E-B995-DCC02975299C}"/>
                </a:ext>
              </a:extLst>
            </p:cNvPr>
            <p:cNvGrpSpPr/>
            <p:nvPr/>
          </p:nvGrpSpPr>
          <p:grpSpPr>
            <a:xfrm>
              <a:off x="673101" y="2797552"/>
              <a:ext cx="3996000" cy="0"/>
              <a:chOff x="673101" y="2837788"/>
              <a:chExt cx="3870324" cy="0"/>
            </a:xfrm>
          </p:grpSpPr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7B0CBA5E-67D0-45E4-A6EF-58E88189AAB3}"/>
                  </a:ext>
                </a:extLst>
              </p:cNvPr>
              <p:cNvCxnSpPr/>
              <p:nvPr/>
            </p:nvCxnSpPr>
            <p:spPr>
              <a:xfrm>
                <a:off x="673101" y="2837788"/>
                <a:ext cx="3870324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3AF4B0FE-F9A5-483A-A107-3A8D7971F6E0}"/>
                  </a:ext>
                </a:extLst>
              </p:cNvPr>
              <p:cNvCxnSpPr/>
              <p:nvPr/>
            </p:nvCxnSpPr>
            <p:spPr>
              <a:xfrm>
                <a:off x="673101" y="2837788"/>
                <a:ext cx="1709455" cy="0"/>
              </a:xfrm>
              <a:prstGeom prst="line">
                <a:avLst/>
              </a:prstGeom>
              <a:ln w="28575" cap="rnd">
                <a:solidFill>
                  <a:srgbClr val="151B29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FD1A4A3-5039-4F08-9B8A-33257946341E}"/>
              </a:ext>
            </a:extLst>
          </p:cNvPr>
          <p:cNvGrpSpPr/>
          <p:nvPr/>
        </p:nvGrpSpPr>
        <p:grpSpPr>
          <a:xfrm>
            <a:off x="5948348" y="1304300"/>
            <a:ext cx="5570552" cy="4842500"/>
            <a:chOff x="5948348" y="1304300"/>
            <a:chExt cx="5570552" cy="4842500"/>
          </a:xfrm>
        </p:grpSpPr>
        <p:grpSp>
          <p:nvGrpSpPr>
            <p:cNvPr id="5" name="ïSļíḍè">
              <a:extLst>
                <a:ext uri="{FF2B5EF4-FFF2-40B4-BE49-F238E27FC236}">
                  <a16:creationId xmlns:a16="http://schemas.microsoft.com/office/drawing/2014/main" id="{C9AC813E-EA6B-4004-9A72-ECC7768D776F}"/>
                </a:ext>
              </a:extLst>
            </p:cNvPr>
            <p:cNvGrpSpPr/>
            <p:nvPr/>
          </p:nvGrpSpPr>
          <p:grpSpPr>
            <a:xfrm>
              <a:off x="5948348" y="1304300"/>
              <a:ext cx="5570552" cy="4842500"/>
              <a:chOff x="5737302" y="1577350"/>
              <a:chExt cx="5570552" cy="4842500"/>
            </a:xfrm>
          </p:grpSpPr>
          <p:grpSp>
            <p:nvGrpSpPr>
              <p:cNvPr id="22" name="îṥľïḍê">
                <a:extLst>
                  <a:ext uri="{FF2B5EF4-FFF2-40B4-BE49-F238E27FC236}">
                    <a16:creationId xmlns:a16="http://schemas.microsoft.com/office/drawing/2014/main" id="{F92903A4-9C1A-4292-98D4-F58A84D205D5}"/>
                  </a:ext>
                </a:extLst>
              </p:cNvPr>
              <p:cNvGrpSpPr/>
              <p:nvPr/>
            </p:nvGrpSpPr>
            <p:grpSpPr>
              <a:xfrm>
                <a:off x="6165511" y="1577350"/>
                <a:ext cx="4826214" cy="2898794"/>
                <a:chOff x="3312398" y="1139200"/>
                <a:chExt cx="5699567" cy="3423360"/>
              </a:xfrm>
            </p:grpSpPr>
            <p:sp>
              <p:nvSpPr>
                <p:cNvPr id="41" name="ïsļídè">
                  <a:extLst>
                    <a:ext uri="{FF2B5EF4-FFF2-40B4-BE49-F238E27FC236}">
                      <a16:creationId xmlns:a16="http://schemas.microsoft.com/office/drawing/2014/main" id="{4A7E6D22-60FB-4B58-9CC9-516C12B57270}"/>
                    </a:ext>
                  </a:extLst>
                </p:cNvPr>
                <p:cNvSpPr/>
                <p:nvPr/>
              </p:nvSpPr>
              <p:spPr bwMode="auto">
                <a:xfrm>
                  <a:off x="3312398" y="1139200"/>
                  <a:ext cx="5699567" cy="3423360"/>
                </a:xfrm>
                <a:custGeom>
                  <a:avLst/>
                  <a:gdLst>
                    <a:gd name="T0" fmla="*/ 41 w 688"/>
                    <a:gd name="T1" fmla="*/ 0 h 413"/>
                    <a:gd name="T2" fmla="*/ 646 w 688"/>
                    <a:gd name="T3" fmla="*/ 0 h 413"/>
                    <a:gd name="T4" fmla="*/ 688 w 688"/>
                    <a:gd name="T5" fmla="*/ 35 h 413"/>
                    <a:gd name="T6" fmla="*/ 688 w 688"/>
                    <a:gd name="T7" fmla="*/ 378 h 413"/>
                    <a:gd name="T8" fmla="*/ 646 w 688"/>
                    <a:gd name="T9" fmla="*/ 413 h 413"/>
                    <a:gd name="T10" fmla="*/ 41 w 688"/>
                    <a:gd name="T11" fmla="*/ 413 h 413"/>
                    <a:gd name="T12" fmla="*/ 0 w 688"/>
                    <a:gd name="T13" fmla="*/ 378 h 413"/>
                    <a:gd name="T14" fmla="*/ 0 w 688"/>
                    <a:gd name="T15" fmla="*/ 35 h 413"/>
                    <a:gd name="T16" fmla="*/ 41 w 688"/>
                    <a:gd name="T17" fmla="*/ 0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8" h="413">
                      <a:moveTo>
                        <a:pt x="41" y="0"/>
                      </a:moveTo>
                      <a:cubicBezTo>
                        <a:pt x="646" y="0"/>
                        <a:pt x="646" y="0"/>
                        <a:pt x="646" y="0"/>
                      </a:cubicBezTo>
                      <a:cubicBezTo>
                        <a:pt x="669" y="0"/>
                        <a:pt x="688" y="16"/>
                        <a:pt x="688" y="35"/>
                      </a:cubicBezTo>
                      <a:cubicBezTo>
                        <a:pt x="688" y="378"/>
                        <a:pt x="688" y="378"/>
                        <a:pt x="688" y="378"/>
                      </a:cubicBezTo>
                      <a:cubicBezTo>
                        <a:pt x="688" y="397"/>
                        <a:pt x="669" y="413"/>
                        <a:pt x="646" y="413"/>
                      </a:cubicBezTo>
                      <a:cubicBezTo>
                        <a:pt x="41" y="413"/>
                        <a:pt x="41" y="413"/>
                        <a:pt x="41" y="413"/>
                      </a:cubicBezTo>
                      <a:cubicBezTo>
                        <a:pt x="18" y="413"/>
                        <a:pt x="0" y="397"/>
                        <a:pt x="0" y="378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16"/>
                        <a:pt x="18" y="0"/>
                        <a:pt x="41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600"/>
                </a:p>
              </p:txBody>
            </p:sp>
            <p:sp>
              <p:nvSpPr>
                <p:cNvPr id="42" name="ïṧľíďê">
                  <a:extLst>
                    <a:ext uri="{FF2B5EF4-FFF2-40B4-BE49-F238E27FC236}">
                      <a16:creationId xmlns:a16="http://schemas.microsoft.com/office/drawing/2014/main" id="{963570A0-211D-4AA6-85FF-7C46BEEB3409}"/>
                    </a:ext>
                  </a:extLst>
                </p:cNvPr>
                <p:cNvSpPr/>
                <p:nvPr/>
              </p:nvSpPr>
              <p:spPr bwMode="auto">
                <a:xfrm>
                  <a:off x="3709490" y="1346231"/>
                  <a:ext cx="4748131" cy="3009299"/>
                </a:xfrm>
                <a:custGeom>
                  <a:avLst/>
                  <a:gdLst>
                    <a:gd name="T0" fmla="*/ 0 w 573"/>
                    <a:gd name="T1" fmla="*/ 362 h 363"/>
                    <a:gd name="T2" fmla="*/ 0 w 573"/>
                    <a:gd name="T3" fmla="*/ 2 h 363"/>
                    <a:gd name="T4" fmla="*/ 1 w 573"/>
                    <a:gd name="T5" fmla="*/ 0 h 363"/>
                    <a:gd name="T6" fmla="*/ 572 w 573"/>
                    <a:gd name="T7" fmla="*/ 0 h 363"/>
                    <a:gd name="T8" fmla="*/ 573 w 573"/>
                    <a:gd name="T9" fmla="*/ 2 h 363"/>
                    <a:gd name="T10" fmla="*/ 573 w 573"/>
                    <a:gd name="T11" fmla="*/ 362 h 363"/>
                    <a:gd name="T12" fmla="*/ 572 w 573"/>
                    <a:gd name="T13" fmla="*/ 363 h 363"/>
                    <a:gd name="T14" fmla="*/ 1 w 573"/>
                    <a:gd name="T15" fmla="*/ 363 h 363"/>
                    <a:gd name="T16" fmla="*/ 0 w 573"/>
                    <a:gd name="T17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73" h="363">
                      <a:moveTo>
                        <a:pt x="0" y="36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572" y="0"/>
                        <a:pt x="572" y="0"/>
                        <a:pt x="572" y="0"/>
                      </a:cubicBezTo>
                      <a:cubicBezTo>
                        <a:pt x="573" y="0"/>
                        <a:pt x="573" y="1"/>
                        <a:pt x="573" y="2"/>
                      </a:cubicBezTo>
                      <a:cubicBezTo>
                        <a:pt x="573" y="362"/>
                        <a:pt x="573" y="362"/>
                        <a:pt x="573" y="362"/>
                      </a:cubicBezTo>
                      <a:cubicBezTo>
                        <a:pt x="573" y="362"/>
                        <a:pt x="573" y="363"/>
                        <a:pt x="572" y="363"/>
                      </a:cubicBezTo>
                      <a:cubicBezTo>
                        <a:pt x="1" y="363"/>
                        <a:pt x="1" y="363"/>
                        <a:pt x="1" y="363"/>
                      </a:cubicBezTo>
                      <a:cubicBezTo>
                        <a:pt x="0" y="363"/>
                        <a:pt x="0" y="362"/>
                        <a:pt x="0" y="3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600"/>
                </a:p>
              </p:txBody>
            </p:sp>
            <p:sp>
              <p:nvSpPr>
                <p:cNvPr id="43" name="îšḻïḋè">
                  <a:extLst>
                    <a:ext uri="{FF2B5EF4-FFF2-40B4-BE49-F238E27FC236}">
                      <a16:creationId xmlns:a16="http://schemas.microsoft.com/office/drawing/2014/main" id="{3EC63ED9-3AAD-4B41-ABB9-483C3711BE95}"/>
                    </a:ext>
                  </a:extLst>
                </p:cNvPr>
                <p:cNvSpPr/>
                <p:nvPr/>
              </p:nvSpPr>
              <p:spPr bwMode="auto">
                <a:xfrm>
                  <a:off x="3419873" y="2448132"/>
                  <a:ext cx="74667" cy="812284"/>
                </a:xfrm>
                <a:custGeom>
                  <a:avLst/>
                  <a:gdLst>
                    <a:gd name="T0" fmla="*/ 0 w 9"/>
                    <a:gd name="T1" fmla="*/ 94 h 98"/>
                    <a:gd name="T2" fmla="*/ 0 w 9"/>
                    <a:gd name="T3" fmla="*/ 4 h 98"/>
                    <a:gd name="T4" fmla="*/ 5 w 9"/>
                    <a:gd name="T5" fmla="*/ 0 h 98"/>
                    <a:gd name="T6" fmla="*/ 5 w 9"/>
                    <a:gd name="T7" fmla="*/ 0 h 98"/>
                    <a:gd name="T8" fmla="*/ 9 w 9"/>
                    <a:gd name="T9" fmla="*/ 4 h 98"/>
                    <a:gd name="T10" fmla="*/ 9 w 9"/>
                    <a:gd name="T11" fmla="*/ 94 h 98"/>
                    <a:gd name="T12" fmla="*/ 5 w 9"/>
                    <a:gd name="T13" fmla="*/ 98 h 98"/>
                    <a:gd name="T14" fmla="*/ 5 w 9"/>
                    <a:gd name="T15" fmla="*/ 98 h 98"/>
                    <a:gd name="T16" fmla="*/ 0 w 9"/>
                    <a:gd name="T17" fmla="*/ 9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8">
                      <a:moveTo>
                        <a:pt x="0" y="94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7" y="0"/>
                        <a:pt x="9" y="2"/>
                        <a:pt x="9" y="4"/>
                      </a:cubicBezTo>
                      <a:cubicBezTo>
                        <a:pt x="9" y="94"/>
                        <a:pt x="9" y="94"/>
                        <a:pt x="9" y="94"/>
                      </a:cubicBezTo>
                      <a:cubicBezTo>
                        <a:pt x="9" y="96"/>
                        <a:pt x="7" y="98"/>
                        <a:pt x="5" y="98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2" y="98"/>
                        <a:pt x="0" y="96"/>
                        <a:pt x="0" y="94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600"/>
                </a:p>
              </p:txBody>
            </p:sp>
            <p:sp>
              <p:nvSpPr>
                <p:cNvPr id="44" name="ïṧľïḑè">
                  <a:extLst>
                    <a:ext uri="{FF2B5EF4-FFF2-40B4-BE49-F238E27FC236}">
                      <a16:creationId xmlns:a16="http://schemas.microsoft.com/office/drawing/2014/main" id="{FF4D694E-B9D8-462B-812D-8B92891B5977}"/>
                    </a:ext>
                  </a:extLst>
                </p:cNvPr>
                <p:cNvSpPr/>
                <p:nvPr/>
              </p:nvSpPr>
              <p:spPr bwMode="auto">
                <a:xfrm>
                  <a:off x="8573014" y="2730961"/>
                  <a:ext cx="240971" cy="24775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600"/>
                </a:p>
              </p:txBody>
            </p:sp>
          </p:grpSp>
          <p:grpSp>
            <p:nvGrpSpPr>
              <p:cNvPr id="23" name="ï$ľíḋe">
                <a:extLst>
                  <a:ext uri="{FF2B5EF4-FFF2-40B4-BE49-F238E27FC236}">
                    <a16:creationId xmlns:a16="http://schemas.microsoft.com/office/drawing/2014/main" id="{99B0D1DC-F813-4FB6-845D-7D3ADA096573}"/>
                  </a:ext>
                </a:extLst>
              </p:cNvPr>
              <p:cNvGrpSpPr/>
              <p:nvPr/>
            </p:nvGrpSpPr>
            <p:grpSpPr>
              <a:xfrm>
                <a:off x="9743501" y="3219298"/>
                <a:ext cx="1564353" cy="3200552"/>
                <a:chOff x="8189537" y="3476296"/>
                <a:chExt cx="2690870" cy="5505328"/>
              </a:xfrm>
            </p:grpSpPr>
            <p:sp>
              <p:nvSpPr>
                <p:cNvPr id="33" name="íṧ1iḑê">
                  <a:extLst>
                    <a:ext uri="{FF2B5EF4-FFF2-40B4-BE49-F238E27FC236}">
                      <a16:creationId xmlns:a16="http://schemas.microsoft.com/office/drawing/2014/main" id="{39C1DD6F-F0D5-4167-81BF-62A710023E1D}"/>
                    </a:ext>
                  </a:extLst>
                </p:cNvPr>
                <p:cNvSpPr/>
                <p:nvPr/>
              </p:nvSpPr>
              <p:spPr bwMode="auto">
                <a:xfrm>
                  <a:off x="8250503" y="6193532"/>
                  <a:ext cx="2425573" cy="2788092"/>
                </a:xfrm>
                <a:custGeom>
                  <a:avLst/>
                  <a:gdLst>
                    <a:gd name="T0" fmla="*/ 1259 w 1472"/>
                    <a:gd name="T1" fmla="*/ 0 h 1692"/>
                    <a:gd name="T2" fmla="*/ 1472 w 1472"/>
                    <a:gd name="T3" fmla="*/ 1692 h 1692"/>
                    <a:gd name="T4" fmla="*/ 183 w 1472"/>
                    <a:gd name="T5" fmla="*/ 1692 h 1692"/>
                    <a:gd name="T6" fmla="*/ 0 w 1472"/>
                    <a:gd name="T7" fmla="*/ 242 h 1692"/>
                    <a:gd name="T8" fmla="*/ 1259 w 1472"/>
                    <a:gd name="T9" fmla="*/ 0 h 16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72" h="1692">
                      <a:moveTo>
                        <a:pt x="1259" y="0"/>
                      </a:moveTo>
                      <a:lnTo>
                        <a:pt x="1472" y="1692"/>
                      </a:lnTo>
                      <a:lnTo>
                        <a:pt x="183" y="1692"/>
                      </a:lnTo>
                      <a:lnTo>
                        <a:pt x="0" y="242"/>
                      </a:lnTo>
                      <a:lnTo>
                        <a:pt x="1259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600"/>
                </a:p>
              </p:txBody>
            </p:sp>
            <p:sp>
              <p:nvSpPr>
                <p:cNvPr id="34" name="ísḷiďe">
                  <a:extLst>
                    <a:ext uri="{FF2B5EF4-FFF2-40B4-BE49-F238E27FC236}">
                      <a16:creationId xmlns:a16="http://schemas.microsoft.com/office/drawing/2014/main" id="{44AFB86A-EE6D-4696-927D-38873E124AA0}"/>
                    </a:ext>
                  </a:extLst>
                </p:cNvPr>
                <p:cNvSpPr/>
                <p:nvPr/>
              </p:nvSpPr>
              <p:spPr bwMode="auto">
                <a:xfrm>
                  <a:off x="8189537" y="7304155"/>
                  <a:ext cx="2690870" cy="1677469"/>
                </a:xfrm>
                <a:custGeom>
                  <a:avLst/>
                  <a:gdLst>
                    <a:gd name="T0" fmla="*/ 1509 w 1633"/>
                    <a:gd name="T1" fmla="*/ 0 h 1018"/>
                    <a:gd name="T2" fmla="*/ 1633 w 1633"/>
                    <a:gd name="T3" fmla="*/ 1018 h 1018"/>
                    <a:gd name="T4" fmla="*/ 95 w 1633"/>
                    <a:gd name="T5" fmla="*/ 1018 h 1018"/>
                    <a:gd name="T6" fmla="*/ 0 w 1633"/>
                    <a:gd name="T7" fmla="*/ 227 h 1018"/>
                    <a:gd name="T8" fmla="*/ 1509 w 1633"/>
                    <a:gd name="T9" fmla="*/ 0 h 10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33" h="1018">
                      <a:moveTo>
                        <a:pt x="1509" y="0"/>
                      </a:moveTo>
                      <a:lnTo>
                        <a:pt x="1633" y="1018"/>
                      </a:lnTo>
                      <a:lnTo>
                        <a:pt x="95" y="1018"/>
                      </a:lnTo>
                      <a:lnTo>
                        <a:pt x="0" y="227"/>
                      </a:lnTo>
                      <a:lnTo>
                        <a:pt x="1509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600"/>
                </a:p>
              </p:txBody>
            </p:sp>
            <p:sp>
              <p:nvSpPr>
                <p:cNvPr id="35" name="iş1iḑê">
                  <a:extLst>
                    <a:ext uri="{FF2B5EF4-FFF2-40B4-BE49-F238E27FC236}">
                      <a16:creationId xmlns:a16="http://schemas.microsoft.com/office/drawing/2014/main" id="{1B5B04C0-850E-4166-A6EA-2E8B1FDB3DC3}"/>
                    </a:ext>
                  </a:extLst>
                </p:cNvPr>
                <p:cNvSpPr/>
                <p:nvPr/>
              </p:nvSpPr>
              <p:spPr bwMode="auto">
                <a:xfrm>
                  <a:off x="8828886" y="5348206"/>
                  <a:ext cx="1931230" cy="1557180"/>
                </a:xfrm>
                <a:custGeom>
                  <a:avLst/>
                  <a:gdLst>
                    <a:gd name="T0" fmla="*/ 117 w 160"/>
                    <a:gd name="T1" fmla="*/ 2 h 129"/>
                    <a:gd name="T2" fmla="*/ 142 w 160"/>
                    <a:gd name="T3" fmla="*/ 73 h 129"/>
                    <a:gd name="T4" fmla="*/ 51 w 160"/>
                    <a:gd name="T5" fmla="*/ 127 h 129"/>
                    <a:gd name="T6" fmla="*/ 18 w 160"/>
                    <a:gd name="T7" fmla="*/ 61 h 129"/>
                    <a:gd name="T8" fmla="*/ 117 w 160"/>
                    <a:gd name="T9" fmla="*/ 2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129">
                      <a:moveTo>
                        <a:pt x="117" y="2"/>
                      </a:moveTo>
                      <a:cubicBezTo>
                        <a:pt x="154" y="4"/>
                        <a:pt x="160" y="38"/>
                        <a:pt x="142" y="73"/>
                      </a:cubicBezTo>
                      <a:cubicBezTo>
                        <a:pt x="123" y="107"/>
                        <a:pt x="88" y="129"/>
                        <a:pt x="51" y="127"/>
                      </a:cubicBezTo>
                      <a:cubicBezTo>
                        <a:pt x="15" y="125"/>
                        <a:pt x="0" y="96"/>
                        <a:pt x="18" y="61"/>
                      </a:cubicBezTo>
                      <a:cubicBezTo>
                        <a:pt x="36" y="27"/>
                        <a:pt x="81" y="0"/>
                        <a:pt x="117" y="2"/>
                      </a:cubicBezTo>
                      <a:close/>
                    </a:path>
                  </a:pathLst>
                </a:custGeom>
                <a:solidFill>
                  <a:srgbClr val="FFBC7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600"/>
                </a:p>
              </p:txBody>
            </p:sp>
            <p:sp>
              <p:nvSpPr>
                <p:cNvPr id="36" name="iṧľíḓê">
                  <a:extLst>
                    <a:ext uri="{FF2B5EF4-FFF2-40B4-BE49-F238E27FC236}">
                      <a16:creationId xmlns:a16="http://schemas.microsoft.com/office/drawing/2014/main" id="{B30E9603-81F8-4E5B-B6E9-74893A442FAC}"/>
                    </a:ext>
                  </a:extLst>
                </p:cNvPr>
                <p:cNvSpPr/>
                <p:nvPr/>
              </p:nvSpPr>
              <p:spPr bwMode="auto">
                <a:xfrm>
                  <a:off x="9951043" y="3476296"/>
                  <a:ext cx="856860" cy="2390970"/>
                </a:xfrm>
                <a:custGeom>
                  <a:avLst/>
                  <a:gdLst>
                    <a:gd name="T0" fmla="*/ 38 w 71"/>
                    <a:gd name="T1" fmla="*/ 1 h 198"/>
                    <a:gd name="T2" fmla="*/ 48 w 71"/>
                    <a:gd name="T3" fmla="*/ 15 h 198"/>
                    <a:gd name="T4" fmla="*/ 69 w 71"/>
                    <a:gd name="T5" fmla="*/ 159 h 198"/>
                    <a:gd name="T6" fmla="*/ 49 w 71"/>
                    <a:gd name="T7" fmla="*/ 196 h 198"/>
                    <a:gd name="T8" fmla="*/ 49 w 71"/>
                    <a:gd name="T9" fmla="*/ 196 h 198"/>
                    <a:gd name="T10" fmla="*/ 19 w 71"/>
                    <a:gd name="T11" fmla="*/ 174 h 198"/>
                    <a:gd name="T12" fmla="*/ 2 w 71"/>
                    <a:gd name="T13" fmla="*/ 46 h 198"/>
                    <a:gd name="T14" fmla="*/ 38 w 71"/>
                    <a:gd name="T15" fmla="*/ 1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" h="198">
                      <a:moveTo>
                        <a:pt x="38" y="1"/>
                      </a:moveTo>
                      <a:cubicBezTo>
                        <a:pt x="46" y="0"/>
                        <a:pt x="47" y="7"/>
                        <a:pt x="48" y="15"/>
                      </a:cubicBezTo>
                      <a:cubicBezTo>
                        <a:pt x="69" y="159"/>
                        <a:pt x="69" y="159"/>
                        <a:pt x="69" y="159"/>
                      </a:cubicBezTo>
                      <a:cubicBezTo>
                        <a:pt x="71" y="173"/>
                        <a:pt x="62" y="194"/>
                        <a:pt x="49" y="196"/>
                      </a:cubicBezTo>
                      <a:cubicBezTo>
                        <a:pt x="49" y="196"/>
                        <a:pt x="49" y="196"/>
                        <a:pt x="49" y="196"/>
                      </a:cubicBezTo>
                      <a:cubicBezTo>
                        <a:pt x="35" y="198"/>
                        <a:pt x="20" y="188"/>
                        <a:pt x="19" y="174"/>
                      </a:cubicBezTo>
                      <a:cubicBezTo>
                        <a:pt x="2" y="46"/>
                        <a:pt x="2" y="46"/>
                        <a:pt x="2" y="46"/>
                      </a:cubicBezTo>
                      <a:cubicBezTo>
                        <a:pt x="0" y="25"/>
                        <a:pt x="22" y="3"/>
                        <a:pt x="38" y="1"/>
                      </a:cubicBezTo>
                      <a:close/>
                    </a:path>
                  </a:pathLst>
                </a:custGeom>
                <a:solidFill>
                  <a:srgbClr val="FFBC7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600"/>
                </a:p>
              </p:txBody>
            </p:sp>
            <p:sp>
              <p:nvSpPr>
                <p:cNvPr id="37" name="îṥļiḑè">
                  <a:extLst>
                    <a:ext uri="{FF2B5EF4-FFF2-40B4-BE49-F238E27FC236}">
                      <a16:creationId xmlns:a16="http://schemas.microsoft.com/office/drawing/2014/main" id="{2FAF047B-4DC9-422C-A334-472E2868910B}"/>
                    </a:ext>
                  </a:extLst>
                </p:cNvPr>
                <p:cNvSpPr/>
                <p:nvPr/>
              </p:nvSpPr>
              <p:spPr bwMode="auto">
                <a:xfrm>
                  <a:off x="10059798" y="3476296"/>
                  <a:ext cx="795892" cy="2511260"/>
                </a:xfrm>
                <a:custGeom>
                  <a:avLst/>
                  <a:gdLst>
                    <a:gd name="T0" fmla="*/ 29 w 66"/>
                    <a:gd name="T1" fmla="*/ 1 h 208"/>
                    <a:gd name="T2" fmla="*/ 43 w 66"/>
                    <a:gd name="T3" fmla="*/ 12 h 208"/>
                    <a:gd name="T4" fmla="*/ 65 w 66"/>
                    <a:gd name="T5" fmla="*/ 174 h 208"/>
                    <a:gd name="T6" fmla="*/ 46 w 66"/>
                    <a:gd name="T7" fmla="*/ 206 h 208"/>
                    <a:gd name="T8" fmla="*/ 46 w 66"/>
                    <a:gd name="T9" fmla="*/ 206 h 208"/>
                    <a:gd name="T10" fmla="*/ 20 w 66"/>
                    <a:gd name="T11" fmla="*/ 187 h 208"/>
                    <a:gd name="T12" fmla="*/ 3 w 66"/>
                    <a:gd name="T13" fmla="*/ 40 h 208"/>
                    <a:gd name="T14" fmla="*/ 29 w 66"/>
                    <a:gd name="T15" fmla="*/ 1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6" h="208">
                      <a:moveTo>
                        <a:pt x="29" y="1"/>
                      </a:moveTo>
                      <a:cubicBezTo>
                        <a:pt x="36" y="0"/>
                        <a:pt x="42" y="5"/>
                        <a:pt x="43" y="12"/>
                      </a:cubicBezTo>
                      <a:cubicBezTo>
                        <a:pt x="65" y="174"/>
                        <a:pt x="65" y="174"/>
                        <a:pt x="65" y="174"/>
                      </a:cubicBezTo>
                      <a:cubicBezTo>
                        <a:pt x="66" y="186"/>
                        <a:pt x="58" y="205"/>
                        <a:pt x="46" y="206"/>
                      </a:cubicBezTo>
                      <a:cubicBezTo>
                        <a:pt x="46" y="206"/>
                        <a:pt x="46" y="206"/>
                        <a:pt x="46" y="206"/>
                      </a:cubicBezTo>
                      <a:cubicBezTo>
                        <a:pt x="35" y="208"/>
                        <a:pt x="21" y="199"/>
                        <a:pt x="20" y="187"/>
                      </a:cubicBezTo>
                      <a:cubicBezTo>
                        <a:pt x="3" y="40"/>
                        <a:pt x="3" y="40"/>
                        <a:pt x="3" y="40"/>
                      </a:cubicBezTo>
                      <a:cubicBezTo>
                        <a:pt x="0" y="21"/>
                        <a:pt x="15" y="3"/>
                        <a:pt x="29" y="1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600"/>
                </a:p>
              </p:txBody>
            </p:sp>
            <p:sp>
              <p:nvSpPr>
                <p:cNvPr id="38" name="išľidè">
                  <a:extLst>
                    <a:ext uri="{FF2B5EF4-FFF2-40B4-BE49-F238E27FC236}">
                      <a16:creationId xmlns:a16="http://schemas.microsoft.com/office/drawing/2014/main" id="{73ACFF5F-748A-49E5-A7BC-EBC81FDA84B5}"/>
                    </a:ext>
                  </a:extLst>
                </p:cNvPr>
                <p:cNvSpPr/>
                <p:nvPr/>
              </p:nvSpPr>
              <p:spPr bwMode="auto">
                <a:xfrm>
                  <a:off x="8985427" y="5359740"/>
                  <a:ext cx="1834011" cy="1690652"/>
                </a:xfrm>
                <a:custGeom>
                  <a:avLst/>
                  <a:gdLst>
                    <a:gd name="T0" fmla="*/ 108 w 152"/>
                    <a:gd name="T1" fmla="*/ 3 h 140"/>
                    <a:gd name="T2" fmla="*/ 134 w 152"/>
                    <a:gd name="T3" fmla="*/ 76 h 140"/>
                    <a:gd name="T4" fmla="*/ 44 w 152"/>
                    <a:gd name="T5" fmla="*/ 136 h 140"/>
                    <a:gd name="T6" fmla="*/ 18 w 152"/>
                    <a:gd name="T7" fmla="*/ 63 h 140"/>
                    <a:gd name="T8" fmla="*/ 108 w 152"/>
                    <a:gd name="T9" fmla="*/ 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140">
                      <a:moveTo>
                        <a:pt x="108" y="3"/>
                      </a:moveTo>
                      <a:cubicBezTo>
                        <a:pt x="140" y="7"/>
                        <a:pt x="152" y="40"/>
                        <a:pt x="134" y="76"/>
                      </a:cubicBezTo>
                      <a:cubicBezTo>
                        <a:pt x="116" y="113"/>
                        <a:pt x="76" y="140"/>
                        <a:pt x="44" y="136"/>
                      </a:cubicBezTo>
                      <a:cubicBezTo>
                        <a:pt x="12" y="133"/>
                        <a:pt x="0" y="100"/>
                        <a:pt x="18" y="63"/>
                      </a:cubicBezTo>
                      <a:cubicBezTo>
                        <a:pt x="36" y="27"/>
                        <a:pt x="76" y="0"/>
                        <a:pt x="108" y="3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600"/>
                </a:p>
              </p:txBody>
            </p:sp>
            <p:sp>
              <p:nvSpPr>
                <p:cNvPr id="39" name="íšlîďé">
                  <a:extLst>
                    <a:ext uri="{FF2B5EF4-FFF2-40B4-BE49-F238E27FC236}">
                      <a16:creationId xmlns:a16="http://schemas.microsoft.com/office/drawing/2014/main" id="{352F8496-A302-4568-AC0D-E5B79DF0D991}"/>
                    </a:ext>
                  </a:extLst>
                </p:cNvPr>
                <p:cNvSpPr/>
                <p:nvPr/>
              </p:nvSpPr>
              <p:spPr bwMode="auto">
                <a:xfrm>
                  <a:off x="10336630" y="3525730"/>
                  <a:ext cx="303196" cy="494341"/>
                </a:xfrm>
                <a:custGeom>
                  <a:avLst/>
                  <a:gdLst>
                    <a:gd name="T0" fmla="*/ 16 w 25"/>
                    <a:gd name="T1" fmla="*/ 0 h 41"/>
                    <a:gd name="T2" fmla="*/ 20 w 25"/>
                    <a:gd name="T3" fmla="*/ 8 h 41"/>
                    <a:gd name="T4" fmla="*/ 25 w 25"/>
                    <a:gd name="T5" fmla="*/ 41 h 41"/>
                    <a:gd name="T6" fmla="*/ 2 w 25"/>
                    <a:gd name="T7" fmla="*/ 36 h 41"/>
                    <a:gd name="T8" fmla="*/ 16 w 25"/>
                    <a:gd name="T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41">
                      <a:moveTo>
                        <a:pt x="16" y="0"/>
                      </a:moveTo>
                      <a:cubicBezTo>
                        <a:pt x="18" y="2"/>
                        <a:pt x="20" y="5"/>
                        <a:pt x="20" y="8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16" y="40"/>
                        <a:pt x="10" y="39"/>
                        <a:pt x="2" y="36"/>
                      </a:cubicBezTo>
                      <a:cubicBezTo>
                        <a:pt x="0" y="22"/>
                        <a:pt x="2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FFE6CC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92500" lnSpcReduction="20000"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600"/>
                </a:p>
              </p:txBody>
            </p:sp>
            <p:sp>
              <p:nvSpPr>
                <p:cNvPr id="40" name="ïṥḻïḓè">
                  <a:extLst>
                    <a:ext uri="{FF2B5EF4-FFF2-40B4-BE49-F238E27FC236}">
                      <a16:creationId xmlns:a16="http://schemas.microsoft.com/office/drawing/2014/main" id="{05260C49-FC57-45E0-8609-063A952DA5C1}"/>
                    </a:ext>
                  </a:extLst>
                </p:cNvPr>
                <p:cNvSpPr/>
                <p:nvPr/>
              </p:nvSpPr>
              <p:spPr bwMode="auto">
                <a:xfrm>
                  <a:off x="8189540" y="7510129"/>
                  <a:ext cx="1362738" cy="1471493"/>
                </a:xfrm>
                <a:custGeom>
                  <a:avLst/>
                  <a:gdLst>
                    <a:gd name="T0" fmla="*/ 696 w 827"/>
                    <a:gd name="T1" fmla="*/ 0 h 893"/>
                    <a:gd name="T2" fmla="*/ 0 w 827"/>
                    <a:gd name="T3" fmla="*/ 102 h 893"/>
                    <a:gd name="T4" fmla="*/ 95 w 827"/>
                    <a:gd name="T5" fmla="*/ 893 h 893"/>
                    <a:gd name="T6" fmla="*/ 827 w 827"/>
                    <a:gd name="T7" fmla="*/ 893 h 893"/>
                    <a:gd name="T8" fmla="*/ 696 w 827"/>
                    <a:gd name="T9" fmla="*/ 0 h 8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7" h="893">
                      <a:moveTo>
                        <a:pt x="696" y="0"/>
                      </a:moveTo>
                      <a:lnTo>
                        <a:pt x="0" y="102"/>
                      </a:lnTo>
                      <a:lnTo>
                        <a:pt x="95" y="893"/>
                      </a:lnTo>
                      <a:lnTo>
                        <a:pt x="827" y="893"/>
                      </a:lnTo>
                      <a:lnTo>
                        <a:pt x="696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600"/>
                </a:p>
              </p:txBody>
            </p:sp>
          </p:grpSp>
          <p:grpSp>
            <p:nvGrpSpPr>
              <p:cNvPr id="24" name="ïSḻiḋê">
                <a:extLst>
                  <a:ext uri="{FF2B5EF4-FFF2-40B4-BE49-F238E27FC236}">
                    <a16:creationId xmlns:a16="http://schemas.microsoft.com/office/drawing/2014/main" id="{2C7A2E9E-1809-4539-9035-3BB09FAD3E06}"/>
                  </a:ext>
                </a:extLst>
              </p:cNvPr>
              <p:cNvGrpSpPr/>
              <p:nvPr/>
            </p:nvGrpSpPr>
            <p:grpSpPr>
              <a:xfrm>
                <a:off x="5737302" y="3219298"/>
                <a:ext cx="1572016" cy="3200552"/>
                <a:chOff x="1298407" y="3476296"/>
                <a:chExt cx="2704053" cy="5505326"/>
              </a:xfrm>
            </p:grpSpPr>
            <p:sp>
              <p:nvSpPr>
                <p:cNvPr id="25" name="íṥlîďê">
                  <a:extLst>
                    <a:ext uri="{FF2B5EF4-FFF2-40B4-BE49-F238E27FC236}">
                      <a16:creationId xmlns:a16="http://schemas.microsoft.com/office/drawing/2014/main" id="{7BF3E090-CCAF-4CFB-A562-0591A05F6384}"/>
                    </a:ext>
                  </a:extLst>
                </p:cNvPr>
                <p:cNvSpPr/>
                <p:nvPr/>
              </p:nvSpPr>
              <p:spPr bwMode="auto">
                <a:xfrm>
                  <a:off x="1504382" y="6193531"/>
                  <a:ext cx="2437108" cy="2788091"/>
                </a:xfrm>
                <a:custGeom>
                  <a:avLst/>
                  <a:gdLst>
                    <a:gd name="T0" fmla="*/ 219 w 1479"/>
                    <a:gd name="T1" fmla="*/ 0 h 1692"/>
                    <a:gd name="T2" fmla="*/ 0 w 1479"/>
                    <a:gd name="T3" fmla="*/ 1692 h 1692"/>
                    <a:gd name="T4" fmla="*/ 1296 w 1479"/>
                    <a:gd name="T5" fmla="*/ 1692 h 1692"/>
                    <a:gd name="T6" fmla="*/ 1479 w 1479"/>
                    <a:gd name="T7" fmla="*/ 242 h 1692"/>
                    <a:gd name="T8" fmla="*/ 219 w 1479"/>
                    <a:gd name="T9" fmla="*/ 0 h 16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79" h="1692">
                      <a:moveTo>
                        <a:pt x="219" y="0"/>
                      </a:moveTo>
                      <a:lnTo>
                        <a:pt x="0" y="1692"/>
                      </a:lnTo>
                      <a:lnTo>
                        <a:pt x="1296" y="1692"/>
                      </a:lnTo>
                      <a:lnTo>
                        <a:pt x="1479" y="242"/>
                      </a:lnTo>
                      <a:lnTo>
                        <a:pt x="219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600"/>
                </a:p>
              </p:txBody>
            </p:sp>
            <p:sp>
              <p:nvSpPr>
                <p:cNvPr id="26" name="ïSḻiḍe">
                  <a:extLst>
                    <a:ext uri="{FF2B5EF4-FFF2-40B4-BE49-F238E27FC236}">
                      <a16:creationId xmlns:a16="http://schemas.microsoft.com/office/drawing/2014/main" id="{174DEF56-B1C4-498E-B9AE-9CB068E6236A}"/>
                    </a:ext>
                  </a:extLst>
                </p:cNvPr>
                <p:cNvSpPr/>
                <p:nvPr/>
              </p:nvSpPr>
              <p:spPr bwMode="auto">
                <a:xfrm>
                  <a:off x="1298407" y="7304154"/>
                  <a:ext cx="2704053" cy="1677468"/>
                </a:xfrm>
                <a:custGeom>
                  <a:avLst/>
                  <a:gdLst>
                    <a:gd name="T0" fmla="*/ 125 w 1641"/>
                    <a:gd name="T1" fmla="*/ 0 h 1018"/>
                    <a:gd name="T2" fmla="*/ 0 w 1641"/>
                    <a:gd name="T3" fmla="*/ 1018 h 1018"/>
                    <a:gd name="T4" fmla="*/ 1545 w 1641"/>
                    <a:gd name="T5" fmla="*/ 1018 h 1018"/>
                    <a:gd name="T6" fmla="*/ 1641 w 1641"/>
                    <a:gd name="T7" fmla="*/ 227 h 1018"/>
                    <a:gd name="T8" fmla="*/ 125 w 1641"/>
                    <a:gd name="T9" fmla="*/ 0 h 10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41" h="1018">
                      <a:moveTo>
                        <a:pt x="125" y="0"/>
                      </a:moveTo>
                      <a:lnTo>
                        <a:pt x="0" y="1018"/>
                      </a:lnTo>
                      <a:lnTo>
                        <a:pt x="1545" y="1018"/>
                      </a:lnTo>
                      <a:lnTo>
                        <a:pt x="1641" y="227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600"/>
                </a:p>
              </p:txBody>
            </p:sp>
            <p:sp>
              <p:nvSpPr>
                <p:cNvPr id="27" name="íśļídê">
                  <a:extLst>
                    <a:ext uri="{FF2B5EF4-FFF2-40B4-BE49-F238E27FC236}">
                      <a16:creationId xmlns:a16="http://schemas.microsoft.com/office/drawing/2014/main" id="{4C38B051-6BC5-4F26-9795-8F019EBFE902}"/>
                    </a:ext>
                  </a:extLst>
                </p:cNvPr>
                <p:cNvSpPr/>
                <p:nvPr/>
              </p:nvSpPr>
              <p:spPr bwMode="auto">
                <a:xfrm>
                  <a:off x="1431879" y="5348205"/>
                  <a:ext cx="1931231" cy="1557180"/>
                </a:xfrm>
                <a:custGeom>
                  <a:avLst/>
                  <a:gdLst>
                    <a:gd name="T0" fmla="*/ 42 w 160"/>
                    <a:gd name="T1" fmla="*/ 2 h 129"/>
                    <a:gd name="T2" fmla="*/ 18 w 160"/>
                    <a:gd name="T3" fmla="*/ 73 h 129"/>
                    <a:gd name="T4" fmla="*/ 108 w 160"/>
                    <a:gd name="T5" fmla="*/ 127 h 129"/>
                    <a:gd name="T6" fmla="*/ 142 w 160"/>
                    <a:gd name="T7" fmla="*/ 61 h 129"/>
                    <a:gd name="T8" fmla="*/ 42 w 160"/>
                    <a:gd name="T9" fmla="*/ 2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129">
                      <a:moveTo>
                        <a:pt x="42" y="2"/>
                      </a:moveTo>
                      <a:cubicBezTo>
                        <a:pt x="6" y="4"/>
                        <a:pt x="0" y="38"/>
                        <a:pt x="18" y="73"/>
                      </a:cubicBezTo>
                      <a:cubicBezTo>
                        <a:pt x="36" y="107"/>
                        <a:pt x="72" y="129"/>
                        <a:pt x="108" y="127"/>
                      </a:cubicBezTo>
                      <a:cubicBezTo>
                        <a:pt x="145" y="125"/>
                        <a:pt x="160" y="96"/>
                        <a:pt x="142" y="61"/>
                      </a:cubicBezTo>
                      <a:cubicBezTo>
                        <a:pt x="123" y="27"/>
                        <a:pt x="79" y="0"/>
                        <a:pt x="42" y="2"/>
                      </a:cubicBezTo>
                      <a:close/>
                    </a:path>
                  </a:pathLst>
                </a:custGeom>
                <a:solidFill>
                  <a:srgbClr val="FFBC7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600"/>
                </a:p>
              </p:txBody>
            </p:sp>
            <p:sp>
              <p:nvSpPr>
                <p:cNvPr id="28" name="îSḷïḓé">
                  <a:extLst>
                    <a:ext uri="{FF2B5EF4-FFF2-40B4-BE49-F238E27FC236}">
                      <a16:creationId xmlns:a16="http://schemas.microsoft.com/office/drawing/2014/main" id="{4A1231BC-6616-40DE-AF95-CE31822567DC}"/>
                    </a:ext>
                  </a:extLst>
                </p:cNvPr>
                <p:cNvSpPr/>
                <p:nvPr/>
              </p:nvSpPr>
              <p:spPr bwMode="auto">
                <a:xfrm>
                  <a:off x="1382445" y="3476296"/>
                  <a:ext cx="856860" cy="2390970"/>
                </a:xfrm>
                <a:custGeom>
                  <a:avLst/>
                  <a:gdLst>
                    <a:gd name="T0" fmla="*/ 33 w 71"/>
                    <a:gd name="T1" fmla="*/ 1 h 198"/>
                    <a:gd name="T2" fmla="*/ 23 w 71"/>
                    <a:gd name="T3" fmla="*/ 15 h 198"/>
                    <a:gd name="T4" fmla="*/ 2 w 71"/>
                    <a:gd name="T5" fmla="*/ 159 h 198"/>
                    <a:gd name="T6" fmla="*/ 22 w 71"/>
                    <a:gd name="T7" fmla="*/ 196 h 198"/>
                    <a:gd name="T8" fmla="*/ 22 w 71"/>
                    <a:gd name="T9" fmla="*/ 196 h 198"/>
                    <a:gd name="T10" fmla="*/ 52 w 71"/>
                    <a:gd name="T11" fmla="*/ 174 h 198"/>
                    <a:gd name="T12" fmla="*/ 68 w 71"/>
                    <a:gd name="T13" fmla="*/ 46 h 198"/>
                    <a:gd name="T14" fmla="*/ 33 w 71"/>
                    <a:gd name="T15" fmla="*/ 1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" h="198">
                      <a:moveTo>
                        <a:pt x="33" y="1"/>
                      </a:moveTo>
                      <a:cubicBezTo>
                        <a:pt x="25" y="0"/>
                        <a:pt x="23" y="7"/>
                        <a:pt x="23" y="15"/>
                      </a:cubicBezTo>
                      <a:cubicBezTo>
                        <a:pt x="2" y="159"/>
                        <a:pt x="2" y="159"/>
                        <a:pt x="2" y="159"/>
                      </a:cubicBezTo>
                      <a:cubicBezTo>
                        <a:pt x="0" y="173"/>
                        <a:pt x="9" y="194"/>
                        <a:pt x="22" y="196"/>
                      </a:cubicBezTo>
                      <a:cubicBezTo>
                        <a:pt x="22" y="196"/>
                        <a:pt x="22" y="196"/>
                        <a:pt x="22" y="196"/>
                      </a:cubicBezTo>
                      <a:cubicBezTo>
                        <a:pt x="35" y="198"/>
                        <a:pt x="50" y="188"/>
                        <a:pt x="52" y="174"/>
                      </a:cubicBezTo>
                      <a:cubicBezTo>
                        <a:pt x="68" y="46"/>
                        <a:pt x="68" y="46"/>
                        <a:pt x="68" y="46"/>
                      </a:cubicBezTo>
                      <a:cubicBezTo>
                        <a:pt x="71" y="25"/>
                        <a:pt x="49" y="3"/>
                        <a:pt x="33" y="1"/>
                      </a:cubicBezTo>
                      <a:close/>
                    </a:path>
                  </a:pathLst>
                </a:custGeom>
                <a:solidFill>
                  <a:srgbClr val="FFBC7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600"/>
                </a:p>
              </p:txBody>
            </p:sp>
            <p:sp>
              <p:nvSpPr>
                <p:cNvPr id="29" name="îṩḻîḋe">
                  <a:extLst>
                    <a:ext uri="{FF2B5EF4-FFF2-40B4-BE49-F238E27FC236}">
                      <a16:creationId xmlns:a16="http://schemas.microsoft.com/office/drawing/2014/main" id="{DE016034-45E8-41B1-8B5D-F794456EE905}"/>
                    </a:ext>
                  </a:extLst>
                </p:cNvPr>
                <p:cNvSpPr/>
                <p:nvPr/>
              </p:nvSpPr>
              <p:spPr bwMode="auto">
                <a:xfrm>
                  <a:off x="1334659" y="3476296"/>
                  <a:ext cx="784358" cy="2511259"/>
                </a:xfrm>
                <a:custGeom>
                  <a:avLst/>
                  <a:gdLst>
                    <a:gd name="T0" fmla="*/ 37 w 65"/>
                    <a:gd name="T1" fmla="*/ 1 h 208"/>
                    <a:gd name="T2" fmla="*/ 22 w 65"/>
                    <a:gd name="T3" fmla="*/ 12 h 208"/>
                    <a:gd name="T4" fmla="*/ 1 w 65"/>
                    <a:gd name="T5" fmla="*/ 174 h 208"/>
                    <a:gd name="T6" fmla="*/ 19 w 65"/>
                    <a:gd name="T7" fmla="*/ 206 h 208"/>
                    <a:gd name="T8" fmla="*/ 19 w 65"/>
                    <a:gd name="T9" fmla="*/ 206 h 208"/>
                    <a:gd name="T10" fmla="*/ 46 w 65"/>
                    <a:gd name="T11" fmla="*/ 187 h 208"/>
                    <a:gd name="T12" fmla="*/ 63 w 65"/>
                    <a:gd name="T13" fmla="*/ 40 h 208"/>
                    <a:gd name="T14" fmla="*/ 37 w 65"/>
                    <a:gd name="T15" fmla="*/ 1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5" h="208">
                      <a:moveTo>
                        <a:pt x="37" y="1"/>
                      </a:moveTo>
                      <a:cubicBezTo>
                        <a:pt x="30" y="0"/>
                        <a:pt x="23" y="5"/>
                        <a:pt x="22" y="12"/>
                      </a:cubicBezTo>
                      <a:cubicBezTo>
                        <a:pt x="1" y="174"/>
                        <a:pt x="1" y="174"/>
                        <a:pt x="1" y="174"/>
                      </a:cubicBezTo>
                      <a:cubicBezTo>
                        <a:pt x="0" y="186"/>
                        <a:pt x="7" y="205"/>
                        <a:pt x="19" y="206"/>
                      </a:cubicBezTo>
                      <a:cubicBezTo>
                        <a:pt x="19" y="206"/>
                        <a:pt x="19" y="206"/>
                        <a:pt x="19" y="206"/>
                      </a:cubicBezTo>
                      <a:cubicBezTo>
                        <a:pt x="31" y="208"/>
                        <a:pt x="45" y="199"/>
                        <a:pt x="46" y="187"/>
                      </a:cubicBezTo>
                      <a:cubicBezTo>
                        <a:pt x="63" y="40"/>
                        <a:pt x="63" y="40"/>
                        <a:pt x="63" y="40"/>
                      </a:cubicBezTo>
                      <a:cubicBezTo>
                        <a:pt x="65" y="21"/>
                        <a:pt x="51" y="3"/>
                        <a:pt x="37" y="1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600"/>
                </a:p>
              </p:txBody>
            </p:sp>
            <p:sp>
              <p:nvSpPr>
                <p:cNvPr id="30" name="ïšḻiḓê">
                  <a:extLst>
                    <a:ext uri="{FF2B5EF4-FFF2-40B4-BE49-F238E27FC236}">
                      <a16:creationId xmlns:a16="http://schemas.microsoft.com/office/drawing/2014/main" id="{FA4E2179-52FF-4794-8611-4FAED478D9D1}"/>
                    </a:ext>
                  </a:extLst>
                </p:cNvPr>
                <p:cNvSpPr/>
                <p:nvPr/>
              </p:nvSpPr>
              <p:spPr bwMode="auto">
                <a:xfrm>
                  <a:off x="1370911" y="5359739"/>
                  <a:ext cx="1834012" cy="1690651"/>
                </a:xfrm>
                <a:custGeom>
                  <a:avLst/>
                  <a:gdLst>
                    <a:gd name="T0" fmla="*/ 44 w 152"/>
                    <a:gd name="T1" fmla="*/ 3 h 140"/>
                    <a:gd name="T2" fmla="*/ 18 w 152"/>
                    <a:gd name="T3" fmla="*/ 76 h 140"/>
                    <a:gd name="T4" fmla="*/ 108 w 152"/>
                    <a:gd name="T5" fmla="*/ 136 h 140"/>
                    <a:gd name="T6" fmla="*/ 134 w 152"/>
                    <a:gd name="T7" fmla="*/ 63 h 140"/>
                    <a:gd name="T8" fmla="*/ 44 w 152"/>
                    <a:gd name="T9" fmla="*/ 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140">
                      <a:moveTo>
                        <a:pt x="44" y="3"/>
                      </a:moveTo>
                      <a:cubicBezTo>
                        <a:pt x="12" y="7"/>
                        <a:pt x="0" y="40"/>
                        <a:pt x="18" y="76"/>
                      </a:cubicBezTo>
                      <a:cubicBezTo>
                        <a:pt x="36" y="113"/>
                        <a:pt x="76" y="140"/>
                        <a:pt x="108" y="136"/>
                      </a:cubicBezTo>
                      <a:cubicBezTo>
                        <a:pt x="140" y="133"/>
                        <a:pt x="152" y="100"/>
                        <a:pt x="134" y="63"/>
                      </a:cubicBezTo>
                      <a:cubicBezTo>
                        <a:pt x="116" y="27"/>
                        <a:pt x="76" y="0"/>
                        <a:pt x="44" y="3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600"/>
                </a:p>
              </p:txBody>
            </p:sp>
            <p:sp>
              <p:nvSpPr>
                <p:cNvPr id="31" name="iśḻîḋe">
                  <a:extLst>
                    <a:ext uri="{FF2B5EF4-FFF2-40B4-BE49-F238E27FC236}">
                      <a16:creationId xmlns:a16="http://schemas.microsoft.com/office/drawing/2014/main" id="{08CB92C6-0BBC-4A98-BB0A-03B2DE75357E}"/>
                    </a:ext>
                  </a:extLst>
                </p:cNvPr>
                <p:cNvSpPr/>
                <p:nvPr/>
              </p:nvSpPr>
              <p:spPr bwMode="auto">
                <a:xfrm>
                  <a:off x="1552170" y="3525731"/>
                  <a:ext cx="301549" cy="494341"/>
                </a:xfrm>
                <a:custGeom>
                  <a:avLst/>
                  <a:gdLst>
                    <a:gd name="T0" fmla="*/ 8 w 25"/>
                    <a:gd name="T1" fmla="*/ 0 h 41"/>
                    <a:gd name="T2" fmla="*/ 4 w 25"/>
                    <a:gd name="T3" fmla="*/ 8 h 41"/>
                    <a:gd name="T4" fmla="*/ 0 w 25"/>
                    <a:gd name="T5" fmla="*/ 41 h 41"/>
                    <a:gd name="T6" fmla="*/ 23 w 25"/>
                    <a:gd name="T7" fmla="*/ 36 h 41"/>
                    <a:gd name="T8" fmla="*/ 8 w 25"/>
                    <a:gd name="T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41">
                      <a:moveTo>
                        <a:pt x="8" y="0"/>
                      </a:moveTo>
                      <a:cubicBezTo>
                        <a:pt x="6" y="2"/>
                        <a:pt x="5" y="5"/>
                        <a:pt x="4" y="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8" y="40"/>
                        <a:pt x="15" y="39"/>
                        <a:pt x="23" y="36"/>
                      </a:cubicBezTo>
                      <a:cubicBezTo>
                        <a:pt x="25" y="22"/>
                        <a:pt x="23" y="0"/>
                        <a:pt x="8" y="0"/>
                      </a:cubicBezTo>
                      <a:close/>
                    </a:path>
                  </a:pathLst>
                </a:custGeom>
                <a:solidFill>
                  <a:srgbClr val="FFE6CC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92500" lnSpcReduction="20000"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600"/>
                </a:p>
              </p:txBody>
            </p:sp>
            <p:sp>
              <p:nvSpPr>
                <p:cNvPr id="32" name="ísľidé">
                  <a:extLst>
                    <a:ext uri="{FF2B5EF4-FFF2-40B4-BE49-F238E27FC236}">
                      <a16:creationId xmlns:a16="http://schemas.microsoft.com/office/drawing/2014/main" id="{A2F53004-9AE4-4425-A6FF-7A2D94617D1B}"/>
                    </a:ext>
                  </a:extLst>
                </p:cNvPr>
                <p:cNvSpPr/>
                <p:nvPr/>
              </p:nvSpPr>
              <p:spPr bwMode="auto">
                <a:xfrm>
                  <a:off x="2493067" y="7485413"/>
                  <a:ext cx="1509392" cy="1496209"/>
                </a:xfrm>
                <a:custGeom>
                  <a:avLst/>
                  <a:gdLst>
                    <a:gd name="T0" fmla="*/ 0 w 916"/>
                    <a:gd name="T1" fmla="*/ 908 h 908"/>
                    <a:gd name="T2" fmla="*/ 820 w 916"/>
                    <a:gd name="T3" fmla="*/ 908 h 908"/>
                    <a:gd name="T4" fmla="*/ 916 w 916"/>
                    <a:gd name="T5" fmla="*/ 117 h 908"/>
                    <a:gd name="T6" fmla="*/ 139 w 916"/>
                    <a:gd name="T7" fmla="*/ 0 h 908"/>
                    <a:gd name="T8" fmla="*/ 0 w 916"/>
                    <a:gd name="T9" fmla="*/ 908 h 9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6" h="908">
                      <a:moveTo>
                        <a:pt x="0" y="908"/>
                      </a:moveTo>
                      <a:lnTo>
                        <a:pt x="820" y="908"/>
                      </a:lnTo>
                      <a:lnTo>
                        <a:pt x="916" y="117"/>
                      </a:lnTo>
                      <a:lnTo>
                        <a:pt x="139" y="0"/>
                      </a:lnTo>
                      <a:lnTo>
                        <a:pt x="0" y="908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600"/>
                </a:p>
              </p:txBody>
            </p:sp>
          </p:grpSp>
        </p:grpSp>
        <p:grpSp>
          <p:nvGrpSpPr>
            <p:cNvPr id="6" name="i$líḍê">
              <a:extLst>
                <a:ext uri="{FF2B5EF4-FFF2-40B4-BE49-F238E27FC236}">
                  <a16:creationId xmlns:a16="http://schemas.microsoft.com/office/drawing/2014/main" id="{CA2F8065-932E-47FB-A69F-F5637453ACD5}"/>
                </a:ext>
              </a:extLst>
            </p:cNvPr>
            <p:cNvGrpSpPr/>
            <p:nvPr/>
          </p:nvGrpSpPr>
          <p:grpSpPr>
            <a:xfrm>
              <a:off x="7045172" y="1754512"/>
              <a:ext cx="3618266" cy="1998371"/>
              <a:chOff x="6761393" y="2008615"/>
              <a:chExt cx="3618266" cy="1998371"/>
            </a:xfrm>
          </p:grpSpPr>
          <p:grpSp>
            <p:nvGrpSpPr>
              <p:cNvPr id="7" name="isļíďe">
                <a:extLst>
                  <a:ext uri="{FF2B5EF4-FFF2-40B4-BE49-F238E27FC236}">
                    <a16:creationId xmlns:a16="http://schemas.microsoft.com/office/drawing/2014/main" id="{422594C3-0E89-4745-A6DA-4726A3927288}"/>
                  </a:ext>
                </a:extLst>
              </p:cNvPr>
              <p:cNvGrpSpPr/>
              <p:nvPr/>
            </p:nvGrpSpPr>
            <p:grpSpPr>
              <a:xfrm>
                <a:off x="6761393" y="2008615"/>
                <a:ext cx="3618266" cy="600334"/>
                <a:chOff x="6754459" y="1970742"/>
                <a:chExt cx="3618266" cy="600334"/>
              </a:xfrm>
            </p:grpSpPr>
            <p:sp>
              <p:nvSpPr>
                <p:cNvPr id="18" name="iŝľïḋé">
                  <a:extLst>
                    <a:ext uri="{FF2B5EF4-FFF2-40B4-BE49-F238E27FC236}">
                      <a16:creationId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 flipH="1">
                  <a:off x="7218624" y="1970742"/>
                  <a:ext cx="3154101" cy="6003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</p:txBody>
            </p:sp>
            <p:grpSp>
              <p:nvGrpSpPr>
                <p:cNvPr id="19" name="íṣḻídè">
                  <a:extLst>
                    <a:ext uri="{FF2B5EF4-FFF2-40B4-BE49-F238E27FC236}">
                      <a16:creationId xmlns:a16="http://schemas.microsoft.com/office/drawing/2014/main" id="{814F9122-FA46-4BD1-8B4D-4C9DEFAB5580}"/>
                    </a:ext>
                  </a:extLst>
                </p:cNvPr>
                <p:cNvGrpSpPr/>
                <p:nvPr/>
              </p:nvGrpSpPr>
              <p:grpSpPr>
                <a:xfrm>
                  <a:off x="6754459" y="2094105"/>
                  <a:ext cx="371694" cy="353608"/>
                  <a:chOff x="5910153" y="3252196"/>
                  <a:chExt cx="371694" cy="353608"/>
                </a:xfrm>
              </p:grpSpPr>
              <p:sp>
                <p:nvSpPr>
                  <p:cNvPr id="20" name="îṥḷîḋè">
                    <a:extLst>
                      <a:ext uri="{FF2B5EF4-FFF2-40B4-BE49-F238E27FC236}">
                        <a16:creationId xmlns:a16="http://schemas.microsoft.com/office/drawing/2014/main" id="{C21D7EEA-90F0-4F3C-ADD7-88F23880B8EA}"/>
                      </a:ext>
                    </a:extLst>
                  </p:cNvPr>
                  <p:cNvSpPr/>
                  <p:nvPr/>
                </p:nvSpPr>
                <p:spPr>
                  <a:xfrm>
                    <a:off x="5910153" y="3324851"/>
                    <a:ext cx="281160" cy="280953"/>
                  </a:xfrm>
                  <a:prstGeom prst="rect">
                    <a:avLst/>
                  </a:prstGeom>
                  <a:solidFill>
                    <a:schemeClr val="bg1"/>
                  </a:solidFill>
                  <a:ln w="22225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wrap="square" lIns="91440" tIns="45720" rIns="91440" bIns="45720">
                    <a:normAutofit fontScale="8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9pPr>
                  </a:lstStyle>
                  <a:p>
                    <a:pPr marL="0" marR="0" lvl="0" indent="0" algn="l" defTabSz="91376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1" name="ïśḷîḍé">
                    <a:extLst>
                      <a:ext uri="{FF2B5EF4-FFF2-40B4-BE49-F238E27FC236}">
                        <a16:creationId xmlns:a16="http://schemas.microsoft.com/office/drawing/2014/main" id="{2479A236-02B8-42FC-A077-6C75B94D48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42474" y="3252196"/>
                    <a:ext cx="339373" cy="312754"/>
                  </a:xfrm>
                  <a:custGeom>
                    <a:avLst/>
                    <a:gdLst>
                      <a:gd name="T0" fmla="*/ 602 w 611"/>
                      <a:gd name="T1" fmla="*/ 5 h 562"/>
                      <a:gd name="T2" fmla="*/ 599 w 611"/>
                      <a:gd name="T3" fmla="*/ 2 h 562"/>
                      <a:gd name="T4" fmla="*/ 594 w 611"/>
                      <a:gd name="T5" fmla="*/ 1 h 562"/>
                      <a:gd name="T6" fmla="*/ 590 w 611"/>
                      <a:gd name="T7" fmla="*/ 0 h 562"/>
                      <a:gd name="T8" fmla="*/ 585 w 611"/>
                      <a:gd name="T9" fmla="*/ 0 h 562"/>
                      <a:gd name="T10" fmla="*/ 580 w 611"/>
                      <a:gd name="T11" fmla="*/ 1 h 562"/>
                      <a:gd name="T12" fmla="*/ 576 w 611"/>
                      <a:gd name="T13" fmla="*/ 2 h 562"/>
                      <a:gd name="T14" fmla="*/ 572 w 611"/>
                      <a:gd name="T15" fmla="*/ 5 h 562"/>
                      <a:gd name="T16" fmla="*/ 569 w 611"/>
                      <a:gd name="T17" fmla="*/ 8 h 562"/>
                      <a:gd name="T18" fmla="*/ 166 w 611"/>
                      <a:gd name="T19" fmla="*/ 503 h 562"/>
                      <a:gd name="T20" fmla="*/ 41 w 611"/>
                      <a:gd name="T21" fmla="*/ 377 h 562"/>
                      <a:gd name="T22" fmla="*/ 38 w 611"/>
                      <a:gd name="T23" fmla="*/ 374 h 562"/>
                      <a:gd name="T24" fmla="*/ 33 w 611"/>
                      <a:gd name="T25" fmla="*/ 372 h 562"/>
                      <a:gd name="T26" fmla="*/ 29 w 611"/>
                      <a:gd name="T27" fmla="*/ 371 h 562"/>
                      <a:gd name="T28" fmla="*/ 24 w 611"/>
                      <a:gd name="T29" fmla="*/ 371 h 562"/>
                      <a:gd name="T30" fmla="*/ 20 w 611"/>
                      <a:gd name="T31" fmla="*/ 371 h 562"/>
                      <a:gd name="T32" fmla="*/ 16 w 611"/>
                      <a:gd name="T33" fmla="*/ 372 h 562"/>
                      <a:gd name="T34" fmla="*/ 11 w 611"/>
                      <a:gd name="T35" fmla="*/ 374 h 562"/>
                      <a:gd name="T36" fmla="*/ 8 w 611"/>
                      <a:gd name="T37" fmla="*/ 377 h 562"/>
                      <a:gd name="T38" fmla="*/ 4 w 611"/>
                      <a:gd name="T39" fmla="*/ 382 h 562"/>
                      <a:gd name="T40" fmla="*/ 2 w 611"/>
                      <a:gd name="T41" fmla="*/ 386 h 562"/>
                      <a:gd name="T42" fmla="*/ 1 w 611"/>
                      <a:gd name="T43" fmla="*/ 390 h 562"/>
                      <a:gd name="T44" fmla="*/ 0 w 611"/>
                      <a:gd name="T45" fmla="*/ 395 h 562"/>
                      <a:gd name="T46" fmla="*/ 1 w 611"/>
                      <a:gd name="T47" fmla="*/ 399 h 562"/>
                      <a:gd name="T48" fmla="*/ 2 w 611"/>
                      <a:gd name="T49" fmla="*/ 404 h 562"/>
                      <a:gd name="T50" fmla="*/ 4 w 611"/>
                      <a:gd name="T51" fmla="*/ 408 h 562"/>
                      <a:gd name="T52" fmla="*/ 8 w 611"/>
                      <a:gd name="T53" fmla="*/ 412 h 562"/>
                      <a:gd name="T54" fmla="*/ 151 w 611"/>
                      <a:gd name="T55" fmla="*/ 556 h 562"/>
                      <a:gd name="T56" fmla="*/ 155 w 611"/>
                      <a:gd name="T57" fmla="*/ 558 h 562"/>
                      <a:gd name="T58" fmla="*/ 159 w 611"/>
                      <a:gd name="T59" fmla="*/ 560 h 562"/>
                      <a:gd name="T60" fmla="*/ 164 w 611"/>
                      <a:gd name="T61" fmla="*/ 562 h 562"/>
                      <a:gd name="T62" fmla="*/ 168 w 611"/>
                      <a:gd name="T63" fmla="*/ 562 h 562"/>
                      <a:gd name="T64" fmla="*/ 169 w 611"/>
                      <a:gd name="T65" fmla="*/ 562 h 562"/>
                      <a:gd name="T66" fmla="*/ 169 w 611"/>
                      <a:gd name="T67" fmla="*/ 562 h 562"/>
                      <a:gd name="T68" fmla="*/ 175 w 611"/>
                      <a:gd name="T69" fmla="*/ 562 h 562"/>
                      <a:gd name="T70" fmla="*/ 179 w 611"/>
                      <a:gd name="T71" fmla="*/ 559 h 562"/>
                      <a:gd name="T72" fmla="*/ 183 w 611"/>
                      <a:gd name="T73" fmla="*/ 557 h 562"/>
                      <a:gd name="T74" fmla="*/ 187 w 611"/>
                      <a:gd name="T75" fmla="*/ 554 h 562"/>
                      <a:gd name="T76" fmla="*/ 606 w 611"/>
                      <a:gd name="T77" fmla="*/ 38 h 562"/>
                      <a:gd name="T78" fmla="*/ 609 w 611"/>
                      <a:gd name="T79" fmla="*/ 34 h 562"/>
                      <a:gd name="T80" fmla="*/ 611 w 611"/>
                      <a:gd name="T81" fmla="*/ 29 h 562"/>
                      <a:gd name="T82" fmla="*/ 611 w 611"/>
                      <a:gd name="T83" fmla="*/ 25 h 562"/>
                      <a:gd name="T84" fmla="*/ 611 w 611"/>
                      <a:gd name="T85" fmla="*/ 20 h 562"/>
                      <a:gd name="T86" fmla="*/ 611 w 611"/>
                      <a:gd name="T87" fmla="*/ 16 h 562"/>
                      <a:gd name="T88" fmla="*/ 609 w 611"/>
                      <a:gd name="T89" fmla="*/ 12 h 562"/>
                      <a:gd name="T90" fmla="*/ 606 w 611"/>
                      <a:gd name="T91" fmla="*/ 8 h 562"/>
                      <a:gd name="T92" fmla="*/ 602 w 611"/>
                      <a:gd name="T93" fmla="*/ 5 h 5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611" h="562">
                        <a:moveTo>
                          <a:pt x="602" y="5"/>
                        </a:moveTo>
                        <a:lnTo>
                          <a:pt x="599" y="2"/>
                        </a:lnTo>
                        <a:lnTo>
                          <a:pt x="594" y="1"/>
                        </a:lnTo>
                        <a:lnTo>
                          <a:pt x="590" y="0"/>
                        </a:lnTo>
                        <a:lnTo>
                          <a:pt x="585" y="0"/>
                        </a:lnTo>
                        <a:lnTo>
                          <a:pt x="580" y="1"/>
                        </a:lnTo>
                        <a:lnTo>
                          <a:pt x="576" y="2"/>
                        </a:lnTo>
                        <a:lnTo>
                          <a:pt x="572" y="5"/>
                        </a:lnTo>
                        <a:lnTo>
                          <a:pt x="569" y="8"/>
                        </a:lnTo>
                        <a:lnTo>
                          <a:pt x="166" y="503"/>
                        </a:lnTo>
                        <a:lnTo>
                          <a:pt x="41" y="377"/>
                        </a:lnTo>
                        <a:lnTo>
                          <a:pt x="38" y="374"/>
                        </a:lnTo>
                        <a:lnTo>
                          <a:pt x="33" y="372"/>
                        </a:lnTo>
                        <a:lnTo>
                          <a:pt x="29" y="371"/>
                        </a:lnTo>
                        <a:lnTo>
                          <a:pt x="24" y="371"/>
                        </a:lnTo>
                        <a:lnTo>
                          <a:pt x="20" y="371"/>
                        </a:lnTo>
                        <a:lnTo>
                          <a:pt x="16" y="372"/>
                        </a:lnTo>
                        <a:lnTo>
                          <a:pt x="11" y="374"/>
                        </a:lnTo>
                        <a:lnTo>
                          <a:pt x="8" y="377"/>
                        </a:lnTo>
                        <a:lnTo>
                          <a:pt x="4" y="382"/>
                        </a:lnTo>
                        <a:lnTo>
                          <a:pt x="2" y="386"/>
                        </a:lnTo>
                        <a:lnTo>
                          <a:pt x="1" y="390"/>
                        </a:lnTo>
                        <a:lnTo>
                          <a:pt x="0" y="395"/>
                        </a:lnTo>
                        <a:lnTo>
                          <a:pt x="1" y="399"/>
                        </a:lnTo>
                        <a:lnTo>
                          <a:pt x="2" y="404"/>
                        </a:lnTo>
                        <a:lnTo>
                          <a:pt x="4" y="408"/>
                        </a:lnTo>
                        <a:lnTo>
                          <a:pt x="8" y="412"/>
                        </a:lnTo>
                        <a:lnTo>
                          <a:pt x="151" y="556"/>
                        </a:lnTo>
                        <a:lnTo>
                          <a:pt x="155" y="558"/>
                        </a:lnTo>
                        <a:lnTo>
                          <a:pt x="159" y="560"/>
                        </a:lnTo>
                        <a:lnTo>
                          <a:pt x="164" y="562"/>
                        </a:lnTo>
                        <a:lnTo>
                          <a:pt x="168" y="562"/>
                        </a:lnTo>
                        <a:lnTo>
                          <a:pt x="169" y="562"/>
                        </a:lnTo>
                        <a:lnTo>
                          <a:pt x="169" y="562"/>
                        </a:lnTo>
                        <a:lnTo>
                          <a:pt x="175" y="562"/>
                        </a:lnTo>
                        <a:lnTo>
                          <a:pt x="179" y="559"/>
                        </a:lnTo>
                        <a:lnTo>
                          <a:pt x="183" y="557"/>
                        </a:lnTo>
                        <a:lnTo>
                          <a:pt x="187" y="554"/>
                        </a:lnTo>
                        <a:lnTo>
                          <a:pt x="606" y="38"/>
                        </a:lnTo>
                        <a:lnTo>
                          <a:pt x="609" y="34"/>
                        </a:lnTo>
                        <a:lnTo>
                          <a:pt x="611" y="29"/>
                        </a:lnTo>
                        <a:lnTo>
                          <a:pt x="611" y="25"/>
                        </a:lnTo>
                        <a:lnTo>
                          <a:pt x="611" y="20"/>
                        </a:lnTo>
                        <a:lnTo>
                          <a:pt x="611" y="16"/>
                        </a:lnTo>
                        <a:lnTo>
                          <a:pt x="609" y="12"/>
                        </a:lnTo>
                        <a:lnTo>
                          <a:pt x="606" y="8"/>
                        </a:lnTo>
                        <a:lnTo>
                          <a:pt x="602" y="5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9050">
                    <a:solidFill>
                      <a:schemeClr val="accent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925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defTabSz="913765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8" name="ïşliḋe">
                <a:extLst>
                  <a:ext uri="{FF2B5EF4-FFF2-40B4-BE49-F238E27FC236}">
                    <a16:creationId xmlns:a16="http://schemas.microsoft.com/office/drawing/2014/main" id="{DEDA97EA-6A37-4340-A64D-5C597BE120EA}"/>
                  </a:ext>
                </a:extLst>
              </p:cNvPr>
              <p:cNvGrpSpPr/>
              <p:nvPr/>
            </p:nvGrpSpPr>
            <p:grpSpPr>
              <a:xfrm>
                <a:off x="6761393" y="2707633"/>
                <a:ext cx="3618266" cy="600334"/>
                <a:chOff x="6754459" y="2688707"/>
                <a:chExt cx="3618266" cy="600334"/>
              </a:xfrm>
            </p:grpSpPr>
            <p:sp>
              <p:nvSpPr>
                <p:cNvPr id="14" name="i$ļîdê">
                  <a:extLst>
                    <a:ext uri="{FF2B5EF4-FFF2-40B4-BE49-F238E27FC236}">
                      <a16:creationId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 flipH="1">
                  <a:off x="7218624" y="2688707"/>
                  <a:ext cx="3154101" cy="6003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</p:txBody>
            </p:sp>
            <p:grpSp>
              <p:nvGrpSpPr>
                <p:cNvPr id="15" name="íṣľîḋê">
                  <a:extLst>
                    <a:ext uri="{FF2B5EF4-FFF2-40B4-BE49-F238E27FC236}">
                      <a16:creationId xmlns:a16="http://schemas.microsoft.com/office/drawing/2014/main" id="{2F6D02D6-803A-418E-BA7D-373F12D92153}"/>
                    </a:ext>
                  </a:extLst>
                </p:cNvPr>
                <p:cNvGrpSpPr/>
                <p:nvPr/>
              </p:nvGrpSpPr>
              <p:grpSpPr>
                <a:xfrm>
                  <a:off x="6754459" y="2812070"/>
                  <a:ext cx="371694" cy="353608"/>
                  <a:chOff x="5910153" y="3252196"/>
                  <a:chExt cx="371694" cy="353608"/>
                </a:xfrm>
              </p:grpSpPr>
              <p:sp>
                <p:nvSpPr>
                  <p:cNvPr id="16" name="işḷïḑé">
                    <a:extLst>
                      <a:ext uri="{FF2B5EF4-FFF2-40B4-BE49-F238E27FC236}">
                        <a16:creationId xmlns:a16="http://schemas.microsoft.com/office/drawing/2014/main" id="{C21D7EEA-90F0-4F3C-ADD7-88F23880B8EA}"/>
                      </a:ext>
                    </a:extLst>
                  </p:cNvPr>
                  <p:cNvSpPr/>
                  <p:nvPr/>
                </p:nvSpPr>
                <p:spPr>
                  <a:xfrm>
                    <a:off x="5910153" y="3324851"/>
                    <a:ext cx="281160" cy="280953"/>
                  </a:xfrm>
                  <a:prstGeom prst="rect">
                    <a:avLst/>
                  </a:prstGeom>
                  <a:solidFill>
                    <a:schemeClr val="bg1"/>
                  </a:solidFill>
                  <a:ln w="22225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wrap="square" lIns="91440" tIns="45720" rIns="91440" bIns="45720">
                    <a:normAutofit fontScale="8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9pPr>
                  </a:lstStyle>
                  <a:p>
                    <a:pPr marL="0" marR="0" lvl="0" indent="0" algn="l" defTabSz="91376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7" name="iṡľíḑé">
                    <a:extLst>
                      <a:ext uri="{FF2B5EF4-FFF2-40B4-BE49-F238E27FC236}">
                        <a16:creationId xmlns:a16="http://schemas.microsoft.com/office/drawing/2014/main" id="{2479A236-02B8-42FC-A077-6C75B94D48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42474" y="3252196"/>
                    <a:ext cx="339373" cy="312754"/>
                  </a:xfrm>
                  <a:custGeom>
                    <a:avLst/>
                    <a:gdLst>
                      <a:gd name="T0" fmla="*/ 602 w 611"/>
                      <a:gd name="T1" fmla="*/ 5 h 562"/>
                      <a:gd name="T2" fmla="*/ 599 w 611"/>
                      <a:gd name="T3" fmla="*/ 2 h 562"/>
                      <a:gd name="T4" fmla="*/ 594 w 611"/>
                      <a:gd name="T5" fmla="*/ 1 h 562"/>
                      <a:gd name="T6" fmla="*/ 590 w 611"/>
                      <a:gd name="T7" fmla="*/ 0 h 562"/>
                      <a:gd name="T8" fmla="*/ 585 w 611"/>
                      <a:gd name="T9" fmla="*/ 0 h 562"/>
                      <a:gd name="T10" fmla="*/ 580 w 611"/>
                      <a:gd name="T11" fmla="*/ 1 h 562"/>
                      <a:gd name="T12" fmla="*/ 576 w 611"/>
                      <a:gd name="T13" fmla="*/ 2 h 562"/>
                      <a:gd name="T14" fmla="*/ 572 w 611"/>
                      <a:gd name="T15" fmla="*/ 5 h 562"/>
                      <a:gd name="T16" fmla="*/ 569 w 611"/>
                      <a:gd name="T17" fmla="*/ 8 h 562"/>
                      <a:gd name="T18" fmla="*/ 166 w 611"/>
                      <a:gd name="T19" fmla="*/ 503 h 562"/>
                      <a:gd name="T20" fmla="*/ 41 w 611"/>
                      <a:gd name="T21" fmla="*/ 377 h 562"/>
                      <a:gd name="T22" fmla="*/ 38 w 611"/>
                      <a:gd name="T23" fmla="*/ 374 h 562"/>
                      <a:gd name="T24" fmla="*/ 33 w 611"/>
                      <a:gd name="T25" fmla="*/ 372 h 562"/>
                      <a:gd name="T26" fmla="*/ 29 w 611"/>
                      <a:gd name="T27" fmla="*/ 371 h 562"/>
                      <a:gd name="T28" fmla="*/ 24 w 611"/>
                      <a:gd name="T29" fmla="*/ 371 h 562"/>
                      <a:gd name="T30" fmla="*/ 20 w 611"/>
                      <a:gd name="T31" fmla="*/ 371 h 562"/>
                      <a:gd name="T32" fmla="*/ 16 w 611"/>
                      <a:gd name="T33" fmla="*/ 372 h 562"/>
                      <a:gd name="T34" fmla="*/ 11 w 611"/>
                      <a:gd name="T35" fmla="*/ 374 h 562"/>
                      <a:gd name="T36" fmla="*/ 8 w 611"/>
                      <a:gd name="T37" fmla="*/ 377 h 562"/>
                      <a:gd name="T38" fmla="*/ 4 w 611"/>
                      <a:gd name="T39" fmla="*/ 382 h 562"/>
                      <a:gd name="T40" fmla="*/ 2 w 611"/>
                      <a:gd name="T41" fmla="*/ 386 h 562"/>
                      <a:gd name="T42" fmla="*/ 1 w 611"/>
                      <a:gd name="T43" fmla="*/ 390 h 562"/>
                      <a:gd name="T44" fmla="*/ 0 w 611"/>
                      <a:gd name="T45" fmla="*/ 395 h 562"/>
                      <a:gd name="T46" fmla="*/ 1 w 611"/>
                      <a:gd name="T47" fmla="*/ 399 h 562"/>
                      <a:gd name="T48" fmla="*/ 2 w 611"/>
                      <a:gd name="T49" fmla="*/ 404 h 562"/>
                      <a:gd name="T50" fmla="*/ 4 w 611"/>
                      <a:gd name="T51" fmla="*/ 408 h 562"/>
                      <a:gd name="T52" fmla="*/ 8 w 611"/>
                      <a:gd name="T53" fmla="*/ 412 h 562"/>
                      <a:gd name="T54" fmla="*/ 151 w 611"/>
                      <a:gd name="T55" fmla="*/ 556 h 562"/>
                      <a:gd name="T56" fmla="*/ 155 w 611"/>
                      <a:gd name="T57" fmla="*/ 558 h 562"/>
                      <a:gd name="T58" fmla="*/ 159 w 611"/>
                      <a:gd name="T59" fmla="*/ 560 h 562"/>
                      <a:gd name="T60" fmla="*/ 164 w 611"/>
                      <a:gd name="T61" fmla="*/ 562 h 562"/>
                      <a:gd name="T62" fmla="*/ 168 w 611"/>
                      <a:gd name="T63" fmla="*/ 562 h 562"/>
                      <a:gd name="T64" fmla="*/ 169 w 611"/>
                      <a:gd name="T65" fmla="*/ 562 h 562"/>
                      <a:gd name="T66" fmla="*/ 169 w 611"/>
                      <a:gd name="T67" fmla="*/ 562 h 562"/>
                      <a:gd name="T68" fmla="*/ 175 w 611"/>
                      <a:gd name="T69" fmla="*/ 562 h 562"/>
                      <a:gd name="T70" fmla="*/ 179 w 611"/>
                      <a:gd name="T71" fmla="*/ 559 h 562"/>
                      <a:gd name="T72" fmla="*/ 183 w 611"/>
                      <a:gd name="T73" fmla="*/ 557 h 562"/>
                      <a:gd name="T74" fmla="*/ 187 w 611"/>
                      <a:gd name="T75" fmla="*/ 554 h 562"/>
                      <a:gd name="T76" fmla="*/ 606 w 611"/>
                      <a:gd name="T77" fmla="*/ 38 h 562"/>
                      <a:gd name="T78" fmla="*/ 609 w 611"/>
                      <a:gd name="T79" fmla="*/ 34 h 562"/>
                      <a:gd name="T80" fmla="*/ 611 w 611"/>
                      <a:gd name="T81" fmla="*/ 29 h 562"/>
                      <a:gd name="T82" fmla="*/ 611 w 611"/>
                      <a:gd name="T83" fmla="*/ 25 h 562"/>
                      <a:gd name="T84" fmla="*/ 611 w 611"/>
                      <a:gd name="T85" fmla="*/ 20 h 562"/>
                      <a:gd name="T86" fmla="*/ 611 w 611"/>
                      <a:gd name="T87" fmla="*/ 16 h 562"/>
                      <a:gd name="T88" fmla="*/ 609 w 611"/>
                      <a:gd name="T89" fmla="*/ 12 h 562"/>
                      <a:gd name="T90" fmla="*/ 606 w 611"/>
                      <a:gd name="T91" fmla="*/ 8 h 562"/>
                      <a:gd name="T92" fmla="*/ 602 w 611"/>
                      <a:gd name="T93" fmla="*/ 5 h 5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611" h="562">
                        <a:moveTo>
                          <a:pt x="602" y="5"/>
                        </a:moveTo>
                        <a:lnTo>
                          <a:pt x="599" y="2"/>
                        </a:lnTo>
                        <a:lnTo>
                          <a:pt x="594" y="1"/>
                        </a:lnTo>
                        <a:lnTo>
                          <a:pt x="590" y="0"/>
                        </a:lnTo>
                        <a:lnTo>
                          <a:pt x="585" y="0"/>
                        </a:lnTo>
                        <a:lnTo>
                          <a:pt x="580" y="1"/>
                        </a:lnTo>
                        <a:lnTo>
                          <a:pt x="576" y="2"/>
                        </a:lnTo>
                        <a:lnTo>
                          <a:pt x="572" y="5"/>
                        </a:lnTo>
                        <a:lnTo>
                          <a:pt x="569" y="8"/>
                        </a:lnTo>
                        <a:lnTo>
                          <a:pt x="166" y="503"/>
                        </a:lnTo>
                        <a:lnTo>
                          <a:pt x="41" y="377"/>
                        </a:lnTo>
                        <a:lnTo>
                          <a:pt x="38" y="374"/>
                        </a:lnTo>
                        <a:lnTo>
                          <a:pt x="33" y="372"/>
                        </a:lnTo>
                        <a:lnTo>
                          <a:pt x="29" y="371"/>
                        </a:lnTo>
                        <a:lnTo>
                          <a:pt x="24" y="371"/>
                        </a:lnTo>
                        <a:lnTo>
                          <a:pt x="20" y="371"/>
                        </a:lnTo>
                        <a:lnTo>
                          <a:pt x="16" y="372"/>
                        </a:lnTo>
                        <a:lnTo>
                          <a:pt x="11" y="374"/>
                        </a:lnTo>
                        <a:lnTo>
                          <a:pt x="8" y="377"/>
                        </a:lnTo>
                        <a:lnTo>
                          <a:pt x="4" y="382"/>
                        </a:lnTo>
                        <a:lnTo>
                          <a:pt x="2" y="386"/>
                        </a:lnTo>
                        <a:lnTo>
                          <a:pt x="1" y="390"/>
                        </a:lnTo>
                        <a:lnTo>
                          <a:pt x="0" y="395"/>
                        </a:lnTo>
                        <a:lnTo>
                          <a:pt x="1" y="399"/>
                        </a:lnTo>
                        <a:lnTo>
                          <a:pt x="2" y="404"/>
                        </a:lnTo>
                        <a:lnTo>
                          <a:pt x="4" y="408"/>
                        </a:lnTo>
                        <a:lnTo>
                          <a:pt x="8" y="412"/>
                        </a:lnTo>
                        <a:lnTo>
                          <a:pt x="151" y="556"/>
                        </a:lnTo>
                        <a:lnTo>
                          <a:pt x="155" y="558"/>
                        </a:lnTo>
                        <a:lnTo>
                          <a:pt x="159" y="560"/>
                        </a:lnTo>
                        <a:lnTo>
                          <a:pt x="164" y="562"/>
                        </a:lnTo>
                        <a:lnTo>
                          <a:pt x="168" y="562"/>
                        </a:lnTo>
                        <a:lnTo>
                          <a:pt x="169" y="562"/>
                        </a:lnTo>
                        <a:lnTo>
                          <a:pt x="169" y="562"/>
                        </a:lnTo>
                        <a:lnTo>
                          <a:pt x="175" y="562"/>
                        </a:lnTo>
                        <a:lnTo>
                          <a:pt x="179" y="559"/>
                        </a:lnTo>
                        <a:lnTo>
                          <a:pt x="183" y="557"/>
                        </a:lnTo>
                        <a:lnTo>
                          <a:pt x="187" y="554"/>
                        </a:lnTo>
                        <a:lnTo>
                          <a:pt x="606" y="38"/>
                        </a:lnTo>
                        <a:lnTo>
                          <a:pt x="609" y="34"/>
                        </a:lnTo>
                        <a:lnTo>
                          <a:pt x="611" y="29"/>
                        </a:lnTo>
                        <a:lnTo>
                          <a:pt x="611" y="25"/>
                        </a:lnTo>
                        <a:lnTo>
                          <a:pt x="611" y="20"/>
                        </a:lnTo>
                        <a:lnTo>
                          <a:pt x="611" y="16"/>
                        </a:lnTo>
                        <a:lnTo>
                          <a:pt x="609" y="12"/>
                        </a:lnTo>
                        <a:lnTo>
                          <a:pt x="606" y="8"/>
                        </a:lnTo>
                        <a:lnTo>
                          <a:pt x="602" y="5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9050">
                    <a:solidFill>
                      <a:schemeClr val="accent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925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defTabSz="913765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9" name="îṧḷîḋè">
                <a:extLst>
                  <a:ext uri="{FF2B5EF4-FFF2-40B4-BE49-F238E27FC236}">
                    <a16:creationId xmlns:a16="http://schemas.microsoft.com/office/drawing/2014/main" id="{43BDC394-CB79-4C35-A05F-BF80D244CE1D}"/>
                  </a:ext>
                </a:extLst>
              </p:cNvPr>
              <p:cNvGrpSpPr/>
              <p:nvPr/>
            </p:nvGrpSpPr>
            <p:grpSpPr>
              <a:xfrm>
                <a:off x="6761393" y="3406652"/>
                <a:ext cx="3618266" cy="600334"/>
                <a:chOff x="6754459" y="3406671"/>
                <a:chExt cx="3618266" cy="600334"/>
              </a:xfrm>
            </p:grpSpPr>
            <p:sp>
              <p:nvSpPr>
                <p:cNvPr id="10" name="îšļiḑe">
                  <a:extLst>
                    <a:ext uri="{FF2B5EF4-FFF2-40B4-BE49-F238E27FC236}">
                      <a16:creationId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 flipH="1">
                  <a:off x="7218624" y="3406671"/>
                  <a:ext cx="3154101" cy="6003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</p:txBody>
            </p:sp>
            <p:grpSp>
              <p:nvGrpSpPr>
                <p:cNvPr id="11" name="iś1íḓè">
                  <a:extLst>
                    <a:ext uri="{FF2B5EF4-FFF2-40B4-BE49-F238E27FC236}">
                      <a16:creationId xmlns:a16="http://schemas.microsoft.com/office/drawing/2014/main" id="{9F218C14-D931-4A0E-A89C-FA9B58A399E7}"/>
                    </a:ext>
                  </a:extLst>
                </p:cNvPr>
                <p:cNvGrpSpPr/>
                <p:nvPr/>
              </p:nvGrpSpPr>
              <p:grpSpPr>
                <a:xfrm>
                  <a:off x="6754459" y="3530034"/>
                  <a:ext cx="371694" cy="353608"/>
                  <a:chOff x="5910153" y="3252196"/>
                  <a:chExt cx="371694" cy="353608"/>
                </a:xfrm>
              </p:grpSpPr>
              <p:sp>
                <p:nvSpPr>
                  <p:cNvPr id="12" name="iṣ1îḑê">
                    <a:extLst>
                      <a:ext uri="{FF2B5EF4-FFF2-40B4-BE49-F238E27FC236}">
                        <a16:creationId xmlns:a16="http://schemas.microsoft.com/office/drawing/2014/main" id="{C21D7EEA-90F0-4F3C-ADD7-88F23880B8EA}"/>
                      </a:ext>
                    </a:extLst>
                  </p:cNvPr>
                  <p:cNvSpPr/>
                  <p:nvPr/>
                </p:nvSpPr>
                <p:spPr>
                  <a:xfrm>
                    <a:off x="5910153" y="3324851"/>
                    <a:ext cx="281160" cy="280953"/>
                  </a:xfrm>
                  <a:prstGeom prst="rect">
                    <a:avLst/>
                  </a:prstGeom>
                  <a:solidFill>
                    <a:schemeClr val="bg1"/>
                  </a:solidFill>
                  <a:ln w="22225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wrap="square" lIns="91440" tIns="45720" rIns="91440" bIns="45720">
                    <a:normAutofit fontScale="8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</a:defRPr>
                    </a:lvl9pPr>
                  </a:lstStyle>
                  <a:p>
                    <a:pPr marL="0" marR="0" lvl="0" indent="0" algn="l" defTabSz="91376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" name="íṣḷïdê">
                    <a:extLst>
                      <a:ext uri="{FF2B5EF4-FFF2-40B4-BE49-F238E27FC236}">
                        <a16:creationId xmlns:a16="http://schemas.microsoft.com/office/drawing/2014/main" id="{2479A236-02B8-42FC-A077-6C75B94D48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42474" y="3252196"/>
                    <a:ext cx="339373" cy="312754"/>
                  </a:xfrm>
                  <a:custGeom>
                    <a:avLst/>
                    <a:gdLst>
                      <a:gd name="T0" fmla="*/ 602 w 611"/>
                      <a:gd name="T1" fmla="*/ 5 h 562"/>
                      <a:gd name="T2" fmla="*/ 599 w 611"/>
                      <a:gd name="T3" fmla="*/ 2 h 562"/>
                      <a:gd name="T4" fmla="*/ 594 w 611"/>
                      <a:gd name="T5" fmla="*/ 1 h 562"/>
                      <a:gd name="T6" fmla="*/ 590 w 611"/>
                      <a:gd name="T7" fmla="*/ 0 h 562"/>
                      <a:gd name="T8" fmla="*/ 585 w 611"/>
                      <a:gd name="T9" fmla="*/ 0 h 562"/>
                      <a:gd name="T10" fmla="*/ 580 w 611"/>
                      <a:gd name="T11" fmla="*/ 1 h 562"/>
                      <a:gd name="T12" fmla="*/ 576 w 611"/>
                      <a:gd name="T13" fmla="*/ 2 h 562"/>
                      <a:gd name="T14" fmla="*/ 572 w 611"/>
                      <a:gd name="T15" fmla="*/ 5 h 562"/>
                      <a:gd name="T16" fmla="*/ 569 w 611"/>
                      <a:gd name="T17" fmla="*/ 8 h 562"/>
                      <a:gd name="T18" fmla="*/ 166 w 611"/>
                      <a:gd name="T19" fmla="*/ 503 h 562"/>
                      <a:gd name="T20" fmla="*/ 41 w 611"/>
                      <a:gd name="T21" fmla="*/ 377 h 562"/>
                      <a:gd name="T22" fmla="*/ 38 w 611"/>
                      <a:gd name="T23" fmla="*/ 374 h 562"/>
                      <a:gd name="T24" fmla="*/ 33 w 611"/>
                      <a:gd name="T25" fmla="*/ 372 h 562"/>
                      <a:gd name="T26" fmla="*/ 29 w 611"/>
                      <a:gd name="T27" fmla="*/ 371 h 562"/>
                      <a:gd name="T28" fmla="*/ 24 w 611"/>
                      <a:gd name="T29" fmla="*/ 371 h 562"/>
                      <a:gd name="T30" fmla="*/ 20 w 611"/>
                      <a:gd name="T31" fmla="*/ 371 h 562"/>
                      <a:gd name="T32" fmla="*/ 16 w 611"/>
                      <a:gd name="T33" fmla="*/ 372 h 562"/>
                      <a:gd name="T34" fmla="*/ 11 w 611"/>
                      <a:gd name="T35" fmla="*/ 374 h 562"/>
                      <a:gd name="T36" fmla="*/ 8 w 611"/>
                      <a:gd name="T37" fmla="*/ 377 h 562"/>
                      <a:gd name="T38" fmla="*/ 4 w 611"/>
                      <a:gd name="T39" fmla="*/ 382 h 562"/>
                      <a:gd name="T40" fmla="*/ 2 w 611"/>
                      <a:gd name="T41" fmla="*/ 386 h 562"/>
                      <a:gd name="T42" fmla="*/ 1 w 611"/>
                      <a:gd name="T43" fmla="*/ 390 h 562"/>
                      <a:gd name="T44" fmla="*/ 0 w 611"/>
                      <a:gd name="T45" fmla="*/ 395 h 562"/>
                      <a:gd name="T46" fmla="*/ 1 w 611"/>
                      <a:gd name="T47" fmla="*/ 399 h 562"/>
                      <a:gd name="T48" fmla="*/ 2 w 611"/>
                      <a:gd name="T49" fmla="*/ 404 h 562"/>
                      <a:gd name="T50" fmla="*/ 4 w 611"/>
                      <a:gd name="T51" fmla="*/ 408 h 562"/>
                      <a:gd name="T52" fmla="*/ 8 w 611"/>
                      <a:gd name="T53" fmla="*/ 412 h 562"/>
                      <a:gd name="T54" fmla="*/ 151 w 611"/>
                      <a:gd name="T55" fmla="*/ 556 h 562"/>
                      <a:gd name="T56" fmla="*/ 155 w 611"/>
                      <a:gd name="T57" fmla="*/ 558 h 562"/>
                      <a:gd name="T58" fmla="*/ 159 w 611"/>
                      <a:gd name="T59" fmla="*/ 560 h 562"/>
                      <a:gd name="T60" fmla="*/ 164 w 611"/>
                      <a:gd name="T61" fmla="*/ 562 h 562"/>
                      <a:gd name="T62" fmla="*/ 168 w 611"/>
                      <a:gd name="T63" fmla="*/ 562 h 562"/>
                      <a:gd name="T64" fmla="*/ 169 w 611"/>
                      <a:gd name="T65" fmla="*/ 562 h 562"/>
                      <a:gd name="T66" fmla="*/ 169 w 611"/>
                      <a:gd name="T67" fmla="*/ 562 h 562"/>
                      <a:gd name="T68" fmla="*/ 175 w 611"/>
                      <a:gd name="T69" fmla="*/ 562 h 562"/>
                      <a:gd name="T70" fmla="*/ 179 w 611"/>
                      <a:gd name="T71" fmla="*/ 559 h 562"/>
                      <a:gd name="T72" fmla="*/ 183 w 611"/>
                      <a:gd name="T73" fmla="*/ 557 h 562"/>
                      <a:gd name="T74" fmla="*/ 187 w 611"/>
                      <a:gd name="T75" fmla="*/ 554 h 562"/>
                      <a:gd name="T76" fmla="*/ 606 w 611"/>
                      <a:gd name="T77" fmla="*/ 38 h 562"/>
                      <a:gd name="T78" fmla="*/ 609 w 611"/>
                      <a:gd name="T79" fmla="*/ 34 h 562"/>
                      <a:gd name="T80" fmla="*/ 611 w 611"/>
                      <a:gd name="T81" fmla="*/ 29 h 562"/>
                      <a:gd name="T82" fmla="*/ 611 w 611"/>
                      <a:gd name="T83" fmla="*/ 25 h 562"/>
                      <a:gd name="T84" fmla="*/ 611 w 611"/>
                      <a:gd name="T85" fmla="*/ 20 h 562"/>
                      <a:gd name="T86" fmla="*/ 611 w 611"/>
                      <a:gd name="T87" fmla="*/ 16 h 562"/>
                      <a:gd name="T88" fmla="*/ 609 w 611"/>
                      <a:gd name="T89" fmla="*/ 12 h 562"/>
                      <a:gd name="T90" fmla="*/ 606 w 611"/>
                      <a:gd name="T91" fmla="*/ 8 h 562"/>
                      <a:gd name="T92" fmla="*/ 602 w 611"/>
                      <a:gd name="T93" fmla="*/ 5 h 5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611" h="562">
                        <a:moveTo>
                          <a:pt x="602" y="5"/>
                        </a:moveTo>
                        <a:lnTo>
                          <a:pt x="599" y="2"/>
                        </a:lnTo>
                        <a:lnTo>
                          <a:pt x="594" y="1"/>
                        </a:lnTo>
                        <a:lnTo>
                          <a:pt x="590" y="0"/>
                        </a:lnTo>
                        <a:lnTo>
                          <a:pt x="585" y="0"/>
                        </a:lnTo>
                        <a:lnTo>
                          <a:pt x="580" y="1"/>
                        </a:lnTo>
                        <a:lnTo>
                          <a:pt x="576" y="2"/>
                        </a:lnTo>
                        <a:lnTo>
                          <a:pt x="572" y="5"/>
                        </a:lnTo>
                        <a:lnTo>
                          <a:pt x="569" y="8"/>
                        </a:lnTo>
                        <a:lnTo>
                          <a:pt x="166" y="503"/>
                        </a:lnTo>
                        <a:lnTo>
                          <a:pt x="41" y="377"/>
                        </a:lnTo>
                        <a:lnTo>
                          <a:pt x="38" y="374"/>
                        </a:lnTo>
                        <a:lnTo>
                          <a:pt x="33" y="372"/>
                        </a:lnTo>
                        <a:lnTo>
                          <a:pt x="29" y="371"/>
                        </a:lnTo>
                        <a:lnTo>
                          <a:pt x="24" y="371"/>
                        </a:lnTo>
                        <a:lnTo>
                          <a:pt x="20" y="371"/>
                        </a:lnTo>
                        <a:lnTo>
                          <a:pt x="16" y="372"/>
                        </a:lnTo>
                        <a:lnTo>
                          <a:pt x="11" y="374"/>
                        </a:lnTo>
                        <a:lnTo>
                          <a:pt x="8" y="377"/>
                        </a:lnTo>
                        <a:lnTo>
                          <a:pt x="4" y="382"/>
                        </a:lnTo>
                        <a:lnTo>
                          <a:pt x="2" y="386"/>
                        </a:lnTo>
                        <a:lnTo>
                          <a:pt x="1" y="390"/>
                        </a:lnTo>
                        <a:lnTo>
                          <a:pt x="0" y="395"/>
                        </a:lnTo>
                        <a:lnTo>
                          <a:pt x="1" y="399"/>
                        </a:lnTo>
                        <a:lnTo>
                          <a:pt x="2" y="404"/>
                        </a:lnTo>
                        <a:lnTo>
                          <a:pt x="4" y="408"/>
                        </a:lnTo>
                        <a:lnTo>
                          <a:pt x="8" y="412"/>
                        </a:lnTo>
                        <a:lnTo>
                          <a:pt x="151" y="556"/>
                        </a:lnTo>
                        <a:lnTo>
                          <a:pt x="155" y="558"/>
                        </a:lnTo>
                        <a:lnTo>
                          <a:pt x="159" y="560"/>
                        </a:lnTo>
                        <a:lnTo>
                          <a:pt x="164" y="562"/>
                        </a:lnTo>
                        <a:lnTo>
                          <a:pt x="168" y="562"/>
                        </a:lnTo>
                        <a:lnTo>
                          <a:pt x="169" y="562"/>
                        </a:lnTo>
                        <a:lnTo>
                          <a:pt x="169" y="562"/>
                        </a:lnTo>
                        <a:lnTo>
                          <a:pt x="175" y="562"/>
                        </a:lnTo>
                        <a:lnTo>
                          <a:pt x="179" y="559"/>
                        </a:lnTo>
                        <a:lnTo>
                          <a:pt x="183" y="557"/>
                        </a:lnTo>
                        <a:lnTo>
                          <a:pt x="187" y="554"/>
                        </a:lnTo>
                        <a:lnTo>
                          <a:pt x="606" y="38"/>
                        </a:lnTo>
                        <a:lnTo>
                          <a:pt x="609" y="34"/>
                        </a:lnTo>
                        <a:lnTo>
                          <a:pt x="611" y="29"/>
                        </a:lnTo>
                        <a:lnTo>
                          <a:pt x="611" y="25"/>
                        </a:lnTo>
                        <a:lnTo>
                          <a:pt x="611" y="20"/>
                        </a:lnTo>
                        <a:lnTo>
                          <a:pt x="611" y="16"/>
                        </a:lnTo>
                        <a:lnTo>
                          <a:pt x="609" y="12"/>
                        </a:lnTo>
                        <a:lnTo>
                          <a:pt x="606" y="8"/>
                        </a:lnTo>
                        <a:lnTo>
                          <a:pt x="602" y="5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9050">
                    <a:solidFill>
                      <a:schemeClr val="accent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925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defTabSz="913765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D22C397-FA8E-493F-84DF-B414E5DBEDA3}"/>
              </a:ext>
            </a:extLst>
          </p:cNvPr>
          <p:cNvGrpSpPr/>
          <p:nvPr/>
        </p:nvGrpSpPr>
        <p:grpSpPr>
          <a:xfrm>
            <a:off x="629320" y="2027380"/>
            <a:ext cx="5232400" cy="736120"/>
            <a:chOff x="3479801" y="932565"/>
            <a:chExt cx="5232400" cy="736120"/>
          </a:xfrm>
        </p:grpSpPr>
        <p:sp>
          <p:nvSpPr>
            <p:cNvPr id="53" name="îṥļíḓè">
              <a:extLst>
                <a:ext uri="{FF2B5EF4-FFF2-40B4-BE49-F238E27FC236}">
                  <a16:creationId xmlns:a16="http://schemas.microsoft.com/office/drawing/2014/main" id="{E8FDA598-94D5-49BC-8D2B-F624E424124D}"/>
                </a:ext>
              </a:extLst>
            </p:cNvPr>
            <p:cNvSpPr txBox="1"/>
            <p:nvPr/>
          </p:nvSpPr>
          <p:spPr>
            <a:xfrm>
              <a:off x="3479801" y="1091382"/>
              <a:ext cx="5232400" cy="57730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txBody>
            <a:bodyPr wrap="square" lIns="91440" tIns="45720" rIns="91440" bIns="45720" anchor="b" anchorCtr="0">
              <a:normAutofit lnSpcReduction="10000"/>
            </a:bodyPr>
            <a:lstStyle/>
            <a:p>
              <a:pPr algn="ctr">
                <a:buSzPct val="25000"/>
              </a:pPr>
              <a:r>
                <a:rPr lang="zh-CN" altLang="en-US" sz="3200" b="1" dirty="0">
                  <a:solidFill>
                    <a:schemeClr val="bg1"/>
                  </a:solidFill>
                </a:rPr>
                <a:t>此处输入标题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3F27D0E9-82DE-43AB-AB06-342DBD0F5237}"/>
                </a:ext>
              </a:extLst>
            </p:cNvPr>
            <p:cNvSpPr/>
            <p:nvPr/>
          </p:nvSpPr>
          <p:spPr>
            <a:xfrm rot="5400000">
              <a:off x="4167539" y="1003813"/>
              <a:ext cx="706328" cy="5638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0202536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C19E2FEA-6F5D-4007-88B3-D763A2ADFA88}"/>
              </a:ext>
            </a:extLst>
          </p:cNvPr>
          <p:cNvGrpSpPr/>
          <p:nvPr/>
        </p:nvGrpSpPr>
        <p:grpSpPr>
          <a:xfrm>
            <a:off x="673099" y="1543050"/>
            <a:ext cx="10845800" cy="4527550"/>
            <a:chOff x="673099" y="1543050"/>
            <a:chExt cx="10845800" cy="4527550"/>
          </a:xfrm>
        </p:grpSpPr>
        <p:sp>
          <p:nvSpPr>
            <p:cNvPr id="4" name="ïŝḻîdè">
              <a:extLst>
                <a:ext uri="{FF2B5EF4-FFF2-40B4-BE49-F238E27FC236}">
                  <a16:creationId xmlns:a16="http://schemas.microsoft.com/office/drawing/2014/main" id="{AA2728B0-75A7-416B-A6B1-EF1C02CB3ACE}"/>
                </a:ext>
              </a:extLst>
            </p:cNvPr>
            <p:cNvSpPr/>
            <p:nvPr/>
          </p:nvSpPr>
          <p:spPr>
            <a:xfrm>
              <a:off x="673099" y="1543050"/>
              <a:ext cx="10845800" cy="452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ïSľíďè">
              <a:extLst>
                <a:ext uri="{FF2B5EF4-FFF2-40B4-BE49-F238E27FC236}">
                  <a16:creationId xmlns:a16="http://schemas.microsoft.com/office/drawing/2014/main" id="{E82DF6FC-06CC-4F10-9BDA-9DE53ED94C46}"/>
                </a:ext>
              </a:extLst>
            </p:cNvPr>
            <p:cNvSpPr/>
            <p:nvPr/>
          </p:nvSpPr>
          <p:spPr bwMode="auto">
            <a:xfrm>
              <a:off x="673099" y="2012951"/>
              <a:ext cx="108458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buClr>
                  <a:srgbClr val="BD374A"/>
                </a:buClr>
                <a:buSzPct val="150000"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通过复制您的文本后，在此框中选择</a:t>
              </a:r>
              <a:r>
                <a:rPr lang="zh-CN" altLang="en-US" sz="1600" dirty="0">
                  <a:solidFill>
                    <a:srgbClr val="000000"/>
                  </a:solidFill>
                </a:rPr>
                <a:t>粘贴。通过复制您的文本后，在此框中选择粘贴</a:t>
              </a:r>
              <a:endParaRPr lang="en-US" altLang="zh-CN" sz="1600" dirty="0">
                <a:solidFill>
                  <a:srgbClr val="000000"/>
                </a:solidFill>
              </a:endParaRPr>
            </a:p>
            <a:p>
              <a:pPr algn="ctr" defTabSz="914400">
                <a:lnSpc>
                  <a:spcPct val="150000"/>
                </a:lnSpc>
                <a:buClr>
                  <a:srgbClr val="BD374A"/>
                </a:buClr>
                <a:buSzPct val="150000"/>
                <a:defRPr/>
              </a:pPr>
              <a:r>
                <a:rPr lang="zh-CN" altLang="en-US" sz="1600" dirty="0">
                  <a:solidFill>
                    <a:srgbClr val="000000"/>
                  </a:solidFill>
                </a:rPr>
                <a:t>。通过复制您的文本后，在此框中选择粘贴。</a:t>
              </a:r>
              <a:r>
                <a:rPr lang="en-US" altLang="zh-CN" sz="1600" dirty="0">
                  <a:solidFill>
                    <a:srgbClr val="000000"/>
                  </a:solidFill>
                </a:rPr>
                <a:t> </a:t>
              </a:r>
            </a:p>
            <a:p>
              <a:pPr lvl="0" algn="ctr" defTabSz="914400">
                <a:lnSpc>
                  <a:spcPct val="150000"/>
                </a:lnSpc>
                <a:buClr>
                  <a:srgbClr val="BD374A"/>
                </a:buClr>
                <a:buSzPct val="150000"/>
                <a:defRPr/>
              </a:pPr>
              <a:endParaRPr lang="en-US" altLang="zh-CN" sz="1600" dirty="0">
                <a:solidFill>
                  <a:srgbClr val="000000"/>
                </a:solidFill>
              </a:endParaRPr>
            </a:p>
          </p:txBody>
        </p:sp>
        <p:sp>
          <p:nvSpPr>
            <p:cNvPr id="7" name="ïSlídê">
              <a:extLst>
                <a:ext uri="{FF2B5EF4-FFF2-40B4-BE49-F238E27FC236}">
                  <a16:creationId xmlns:a16="http://schemas.microsoft.com/office/drawing/2014/main" id="{DF951056-B4D4-49B9-8C05-060CFA9F6D04}"/>
                </a:ext>
              </a:extLst>
            </p:cNvPr>
            <p:cNvSpPr txBox="1"/>
            <p:nvPr/>
          </p:nvSpPr>
          <p:spPr bwMode="auto">
            <a:xfrm>
              <a:off x="741363" y="3416302"/>
              <a:ext cx="10709275" cy="825498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xtLst/>
          </p:spPr>
          <p:txBody>
            <a:bodyPr wrap="square" lIns="91440" tIns="45720" rIns="91440" bIns="45720" anchor="t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  <p:sp>
          <p:nvSpPr>
            <p:cNvPr id="8" name="iṣļïḑè">
              <a:extLst>
                <a:ext uri="{FF2B5EF4-FFF2-40B4-BE49-F238E27FC236}">
                  <a16:creationId xmlns:a16="http://schemas.microsoft.com/office/drawing/2014/main" id="{5918C20A-B309-4173-9157-A1FC5DBA4BC1}"/>
                </a:ext>
              </a:extLst>
            </p:cNvPr>
            <p:cNvSpPr/>
            <p:nvPr/>
          </p:nvSpPr>
          <p:spPr>
            <a:xfrm>
              <a:off x="2112119" y="3891180"/>
              <a:ext cx="936624" cy="936190"/>
            </a:xfrm>
            <a:custGeom>
              <a:avLst/>
              <a:gdLst>
                <a:gd name="connsiteX0" fmla="*/ 0 w 1260455"/>
                <a:gd name="connsiteY0" fmla="*/ 630228 h 1260455"/>
                <a:gd name="connsiteX1" fmla="*/ 630228 w 1260455"/>
                <a:gd name="connsiteY1" fmla="*/ 0 h 1260455"/>
                <a:gd name="connsiteX2" fmla="*/ 1260456 w 1260455"/>
                <a:gd name="connsiteY2" fmla="*/ 630228 h 1260455"/>
                <a:gd name="connsiteX3" fmla="*/ 630228 w 1260455"/>
                <a:gd name="connsiteY3" fmla="*/ 1260456 h 1260455"/>
                <a:gd name="connsiteX4" fmla="*/ 0 w 1260455"/>
                <a:gd name="connsiteY4" fmla="*/ 630228 h 126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455" h="1260455">
                  <a:moveTo>
                    <a:pt x="0" y="630228"/>
                  </a:moveTo>
                  <a:cubicBezTo>
                    <a:pt x="0" y="282163"/>
                    <a:pt x="282163" y="0"/>
                    <a:pt x="630228" y="0"/>
                  </a:cubicBezTo>
                  <a:cubicBezTo>
                    <a:pt x="978293" y="0"/>
                    <a:pt x="1260456" y="282163"/>
                    <a:pt x="1260456" y="630228"/>
                  </a:cubicBezTo>
                  <a:cubicBezTo>
                    <a:pt x="1260456" y="978293"/>
                    <a:pt x="978293" y="1260456"/>
                    <a:pt x="630228" y="1260456"/>
                  </a:cubicBezTo>
                  <a:cubicBezTo>
                    <a:pt x="282163" y="1260456"/>
                    <a:pt x="0" y="978293"/>
                    <a:pt x="0" y="630228"/>
                  </a:cubicBezTo>
                  <a:close/>
                </a:path>
              </a:pathLst>
            </a:cu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800" b="1" dirty="0"/>
                <a:t>01</a:t>
              </a:r>
              <a:endParaRPr lang="zh-CN" altLang="en-US" sz="2800" b="1" dirty="0"/>
            </a:p>
          </p:txBody>
        </p:sp>
        <p:sp>
          <p:nvSpPr>
            <p:cNvPr id="9" name="ïsḻïḓê">
              <a:extLst>
                <a:ext uri="{FF2B5EF4-FFF2-40B4-BE49-F238E27FC236}">
                  <a16:creationId xmlns:a16="http://schemas.microsoft.com/office/drawing/2014/main" id="{671C5A69-AFCD-43AA-820F-9139C16E4CB9}"/>
                </a:ext>
              </a:extLst>
            </p:cNvPr>
            <p:cNvSpPr/>
            <p:nvPr/>
          </p:nvSpPr>
          <p:spPr>
            <a:xfrm>
              <a:off x="5710610" y="3891180"/>
              <a:ext cx="936624" cy="936190"/>
            </a:xfrm>
            <a:custGeom>
              <a:avLst/>
              <a:gdLst>
                <a:gd name="connsiteX0" fmla="*/ 0 w 1260455"/>
                <a:gd name="connsiteY0" fmla="*/ 630228 h 1260455"/>
                <a:gd name="connsiteX1" fmla="*/ 630228 w 1260455"/>
                <a:gd name="connsiteY1" fmla="*/ 0 h 1260455"/>
                <a:gd name="connsiteX2" fmla="*/ 1260456 w 1260455"/>
                <a:gd name="connsiteY2" fmla="*/ 630228 h 1260455"/>
                <a:gd name="connsiteX3" fmla="*/ 630228 w 1260455"/>
                <a:gd name="connsiteY3" fmla="*/ 1260456 h 1260455"/>
                <a:gd name="connsiteX4" fmla="*/ 0 w 1260455"/>
                <a:gd name="connsiteY4" fmla="*/ 630228 h 126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455" h="1260455">
                  <a:moveTo>
                    <a:pt x="0" y="630228"/>
                  </a:moveTo>
                  <a:cubicBezTo>
                    <a:pt x="0" y="282163"/>
                    <a:pt x="282163" y="0"/>
                    <a:pt x="630228" y="0"/>
                  </a:cubicBezTo>
                  <a:cubicBezTo>
                    <a:pt x="978293" y="0"/>
                    <a:pt x="1260456" y="282163"/>
                    <a:pt x="1260456" y="630228"/>
                  </a:cubicBezTo>
                  <a:cubicBezTo>
                    <a:pt x="1260456" y="978293"/>
                    <a:pt x="978293" y="1260456"/>
                    <a:pt x="630228" y="1260456"/>
                  </a:cubicBezTo>
                  <a:cubicBezTo>
                    <a:pt x="282163" y="1260456"/>
                    <a:pt x="0" y="978293"/>
                    <a:pt x="0" y="630228"/>
                  </a:cubicBezTo>
                  <a:close/>
                </a:path>
              </a:pathLst>
            </a:cu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800" b="1" dirty="0"/>
                <a:t>02</a:t>
              </a:r>
              <a:endParaRPr lang="zh-CN" altLang="en-US" sz="2800" b="1" dirty="0"/>
            </a:p>
          </p:txBody>
        </p:sp>
        <p:sp>
          <p:nvSpPr>
            <p:cNvPr id="10" name="íslïḑe">
              <a:extLst>
                <a:ext uri="{FF2B5EF4-FFF2-40B4-BE49-F238E27FC236}">
                  <a16:creationId xmlns:a16="http://schemas.microsoft.com/office/drawing/2014/main" id="{182B9EA3-A4B5-4CB9-A9A5-2E45F22473EE}"/>
                </a:ext>
              </a:extLst>
            </p:cNvPr>
            <p:cNvSpPr/>
            <p:nvPr/>
          </p:nvSpPr>
          <p:spPr>
            <a:xfrm>
              <a:off x="9309100" y="3891180"/>
              <a:ext cx="936624" cy="936190"/>
            </a:xfrm>
            <a:custGeom>
              <a:avLst/>
              <a:gdLst>
                <a:gd name="connsiteX0" fmla="*/ 0 w 1260455"/>
                <a:gd name="connsiteY0" fmla="*/ 630228 h 1260455"/>
                <a:gd name="connsiteX1" fmla="*/ 630228 w 1260455"/>
                <a:gd name="connsiteY1" fmla="*/ 0 h 1260455"/>
                <a:gd name="connsiteX2" fmla="*/ 1260456 w 1260455"/>
                <a:gd name="connsiteY2" fmla="*/ 630228 h 1260455"/>
                <a:gd name="connsiteX3" fmla="*/ 630228 w 1260455"/>
                <a:gd name="connsiteY3" fmla="*/ 1260456 h 1260455"/>
                <a:gd name="connsiteX4" fmla="*/ 0 w 1260455"/>
                <a:gd name="connsiteY4" fmla="*/ 630228 h 126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455" h="1260455">
                  <a:moveTo>
                    <a:pt x="0" y="630228"/>
                  </a:moveTo>
                  <a:cubicBezTo>
                    <a:pt x="0" y="282163"/>
                    <a:pt x="282163" y="0"/>
                    <a:pt x="630228" y="0"/>
                  </a:cubicBezTo>
                  <a:cubicBezTo>
                    <a:pt x="978293" y="0"/>
                    <a:pt x="1260456" y="282163"/>
                    <a:pt x="1260456" y="630228"/>
                  </a:cubicBezTo>
                  <a:cubicBezTo>
                    <a:pt x="1260456" y="978293"/>
                    <a:pt x="978293" y="1260456"/>
                    <a:pt x="630228" y="1260456"/>
                  </a:cubicBezTo>
                  <a:cubicBezTo>
                    <a:pt x="282163" y="1260456"/>
                    <a:pt x="0" y="978293"/>
                    <a:pt x="0" y="630228"/>
                  </a:cubicBezTo>
                  <a:close/>
                </a:path>
              </a:pathLst>
            </a:cu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800" b="1" dirty="0"/>
                <a:t>03</a:t>
              </a:r>
              <a:endParaRPr lang="zh-CN" altLang="en-US" sz="2800" b="1" dirty="0"/>
            </a:p>
          </p:txBody>
        </p:sp>
        <p:sp>
          <p:nvSpPr>
            <p:cNvPr id="11" name="iśľïdê">
              <a:extLst>
                <a:ext uri="{FF2B5EF4-FFF2-40B4-BE49-F238E27FC236}">
                  <a16:creationId xmlns:a16="http://schemas.microsoft.com/office/drawing/2014/main" id="{0C747493-BA09-4E5B-96D4-F1A0D412FB67}"/>
                </a:ext>
              </a:extLst>
            </p:cNvPr>
            <p:cNvSpPr/>
            <p:nvPr/>
          </p:nvSpPr>
          <p:spPr bwMode="auto">
            <a:xfrm>
              <a:off x="975568" y="4965803"/>
              <a:ext cx="3209726" cy="1104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600" dirty="0"/>
                <a:t>… …</a:t>
              </a:r>
            </a:p>
          </p:txBody>
        </p:sp>
        <p:sp>
          <p:nvSpPr>
            <p:cNvPr id="12" name="íṣḷíḑe">
              <a:extLst>
                <a:ext uri="{FF2B5EF4-FFF2-40B4-BE49-F238E27FC236}">
                  <a16:creationId xmlns:a16="http://schemas.microsoft.com/office/drawing/2014/main" id="{21E1DC61-B378-43BD-AE62-2B4E53A92032}"/>
                </a:ext>
              </a:extLst>
            </p:cNvPr>
            <p:cNvSpPr/>
            <p:nvPr/>
          </p:nvSpPr>
          <p:spPr bwMode="auto">
            <a:xfrm>
              <a:off x="4570686" y="4965803"/>
              <a:ext cx="3209726" cy="1104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600" dirty="0"/>
                <a:t>… …</a:t>
              </a:r>
            </a:p>
          </p:txBody>
        </p:sp>
        <p:sp>
          <p:nvSpPr>
            <p:cNvPr id="13" name="iṣḷîdè">
              <a:extLst>
                <a:ext uri="{FF2B5EF4-FFF2-40B4-BE49-F238E27FC236}">
                  <a16:creationId xmlns:a16="http://schemas.microsoft.com/office/drawing/2014/main" id="{BC70FE91-5D46-45C8-9FBE-258B9A637F4D}"/>
                </a:ext>
              </a:extLst>
            </p:cNvPr>
            <p:cNvSpPr/>
            <p:nvPr/>
          </p:nvSpPr>
          <p:spPr bwMode="auto">
            <a:xfrm>
              <a:off x="8165803" y="4965803"/>
              <a:ext cx="3209726" cy="1104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600" dirty="0"/>
                <a:t>… …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A34D77E-27B6-4970-9545-197005D330F3}"/>
              </a:ext>
            </a:extLst>
          </p:cNvPr>
          <p:cNvGrpSpPr/>
          <p:nvPr/>
        </p:nvGrpSpPr>
        <p:grpSpPr>
          <a:xfrm>
            <a:off x="3479801" y="932565"/>
            <a:ext cx="5232400" cy="736120"/>
            <a:chOff x="3479801" y="932565"/>
            <a:chExt cx="5232400" cy="736120"/>
          </a:xfrm>
        </p:grpSpPr>
        <p:sp>
          <p:nvSpPr>
            <p:cNvPr id="17" name="îṥļíḓè">
              <a:extLst>
                <a:ext uri="{FF2B5EF4-FFF2-40B4-BE49-F238E27FC236}">
                  <a16:creationId xmlns:a16="http://schemas.microsoft.com/office/drawing/2014/main" id="{E54C5357-63AF-440B-847E-F538E82C25FA}"/>
                </a:ext>
              </a:extLst>
            </p:cNvPr>
            <p:cNvSpPr txBox="1"/>
            <p:nvPr/>
          </p:nvSpPr>
          <p:spPr>
            <a:xfrm>
              <a:off x="3479801" y="1091382"/>
              <a:ext cx="5232400" cy="57730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txBody>
            <a:bodyPr wrap="square" lIns="91440" tIns="45720" rIns="91440" bIns="45720" anchor="b" anchorCtr="0">
              <a:normAutofit lnSpcReduction="10000"/>
            </a:bodyPr>
            <a:lstStyle/>
            <a:p>
              <a:pPr algn="ctr">
                <a:buSzPct val="25000"/>
              </a:pPr>
              <a:r>
                <a:rPr lang="zh-CN" altLang="en-US" sz="3200" b="1" dirty="0">
                  <a:solidFill>
                    <a:schemeClr val="bg1"/>
                  </a:solidFill>
                </a:rPr>
                <a:t>此处输入标题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7147C809-C6E3-4B34-8FA4-323F98797470}"/>
                </a:ext>
              </a:extLst>
            </p:cNvPr>
            <p:cNvSpPr/>
            <p:nvPr/>
          </p:nvSpPr>
          <p:spPr>
            <a:xfrm rot="5400000">
              <a:off x="4167539" y="1003813"/>
              <a:ext cx="706328" cy="5638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0226243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40DC8C3-5FD8-446F-8D21-B8F5E381AAE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5E2F1C-FE52-449E-B94A-C23DF2C579A5}"/>
                </a:ext>
              </a:extLst>
            </p:cNvPr>
            <p:cNvSpPr/>
            <p:nvPr/>
          </p:nvSpPr>
          <p:spPr>
            <a:xfrm>
              <a:off x="0" y="4775343"/>
              <a:ext cx="12192000" cy="145343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602109E-E2F6-400A-8BDB-D5D3F5E7A9E9}"/>
                </a:ext>
              </a:extLst>
            </p:cNvPr>
            <p:cNvSpPr/>
            <p:nvPr/>
          </p:nvSpPr>
          <p:spPr>
            <a:xfrm>
              <a:off x="10099213" y="4855875"/>
              <a:ext cx="1769807" cy="309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C42B753-280B-43F2-84A4-A46A2BA5BAF8}"/>
                </a:ext>
              </a:extLst>
            </p:cNvPr>
            <p:cNvSpPr/>
            <p:nvPr/>
          </p:nvSpPr>
          <p:spPr>
            <a:xfrm>
              <a:off x="9302800" y="5490056"/>
              <a:ext cx="2889200" cy="5899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592B743-68D8-4CC3-835B-2716C4910636}"/>
                </a:ext>
              </a:extLst>
            </p:cNvPr>
            <p:cNvSpPr/>
            <p:nvPr/>
          </p:nvSpPr>
          <p:spPr>
            <a:xfrm>
              <a:off x="9173497" y="5062354"/>
              <a:ext cx="602736" cy="209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17E6AEE-8F6A-4B84-9CC1-42C4B74BC582}"/>
                </a:ext>
              </a:extLst>
            </p:cNvPr>
            <p:cNvSpPr/>
            <p:nvPr/>
          </p:nvSpPr>
          <p:spPr>
            <a:xfrm>
              <a:off x="8657303" y="5903009"/>
              <a:ext cx="321029" cy="324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A401155-2780-4C3B-802D-C9154D256D00}"/>
                </a:ext>
              </a:extLst>
            </p:cNvPr>
            <p:cNvSpPr/>
            <p:nvPr/>
          </p:nvSpPr>
          <p:spPr>
            <a:xfrm>
              <a:off x="10382865" y="5682604"/>
              <a:ext cx="1809135" cy="76585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3A10433-D795-4DFC-A096-3434AC6A7404}"/>
                </a:ext>
              </a:extLst>
            </p:cNvPr>
            <p:cNvSpPr/>
            <p:nvPr/>
          </p:nvSpPr>
          <p:spPr>
            <a:xfrm flipV="1">
              <a:off x="8023123" y="5358313"/>
              <a:ext cx="1116494" cy="32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C493A9B-125A-4423-A76B-94A7D028E736}"/>
                </a:ext>
              </a:extLst>
            </p:cNvPr>
            <p:cNvSpPr txBox="1"/>
            <p:nvPr/>
          </p:nvSpPr>
          <p:spPr>
            <a:xfrm>
              <a:off x="2853344" y="2414066"/>
              <a:ext cx="3142352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200" b="1" dirty="0">
                  <a:solidFill>
                    <a:srgbClr val="FFC000"/>
                  </a:solidFill>
                  <a:cs typeface="+mn-ea"/>
                  <a:sym typeface="+mn-lt"/>
                </a:rPr>
                <a:t>02</a:t>
              </a:r>
              <a:endParaRPr lang="zh-CN" altLang="en-US" sz="7200" b="1" dirty="0">
                <a:solidFill>
                  <a:srgbClr val="FFC000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7D7E85D-B33B-49B7-92F0-70113E6FBE47}"/>
                </a:ext>
              </a:extLst>
            </p:cNvPr>
            <p:cNvSpPr txBox="1"/>
            <p:nvPr/>
          </p:nvSpPr>
          <p:spPr>
            <a:xfrm>
              <a:off x="4768432" y="3609205"/>
              <a:ext cx="6705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>
                  <a:solidFill>
                    <a:srgbClr val="151B29"/>
                  </a:solidFill>
                  <a:cs typeface="+mn-ea"/>
                  <a:sym typeface="+mn-lt"/>
                </a:rPr>
                <a:t>项目前景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05CC753-966B-4AA2-83D0-9E56A986CE3F}"/>
                </a:ext>
              </a:extLst>
            </p:cNvPr>
            <p:cNvSpPr/>
            <p:nvPr/>
          </p:nvSpPr>
          <p:spPr>
            <a:xfrm>
              <a:off x="280219" y="0"/>
              <a:ext cx="3480620" cy="6858000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3DF7B3B-8F69-4D7D-A209-CBF3DE709777}"/>
                </a:ext>
              </a:extLst>
            </p:cNvPr>
            <p:cNvSpPr/>
            <p:nvPr/>
          </p:nvSpPr>
          <p:spPr>
            <a:xfrm>
              <a:off x="2654713" y="648929"/>
              <a:ext cx="1769807" cy="309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1BB7344-6E05-4C8E-BF8A-7719BFCA4F81}"/>
                </a:ext>
              </a:extLst>
            </p:cNvPr>
            <p:cNvSpPr/>
            <p:nvPr/>
          </p:nvSpPr>
          <p:spPr>
            <a:xfrm>
              <a:off x="2123771" y="2109019"/>
              <a:ext cx="1991033" cy="250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A6A5D7A-78B8-4D7D-BCF3-5DBF39323A31}"/>
                </a:ext>
              </a:extLst>
            </p:cNvPr>
            <p:cNvSpPr/>
            <p:nvPr/>
          </p:nvSpPr>
          <p:spPr>
            <a:xfrm>
              <a:off x="560442" y="2861189"/>
              <a:ext cx="312665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F87A67D-A28B-4CFD-A2D5-927CD9D85FEC}"/>
                </a:ext>
              </a:extLst>
            </p:cNvPr>
            <p:cNvSpPr/>
            <p:nvPr/>
          </p:nvSpPr>
          <p:spPr>
            <a:xfrm>
              <a:off x="1799303" y="3347885"/>
              <a:ext cx="796413" cy="2654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D53027B-11EF-41B0-A632-9E075935F0A7}"/>
                </a:ext>
              </a:extLst>
            </p:cNvPr>
            <p:cNvSpPr/>
            <p:nvPr/>
          </p:nvSpPr>
          <p:spPr>
            <a:xfrm>
              <a:off x="0" y="4041058"/>
              <a:ext cx="486697" cy="250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2A28044-7C72-4888-87C8-82676A8CBAF0}"/>
                </a:ext>
              </a:extLst>
            </p:cNvPr>
            <p:cNvSpPr/>
            <p:nvPr/>
          </p:nvSpPr>
          <p:spPr>
            <a:xfrm>
              <a:off x="0" y="4955458"/>
              <a:ext cx="1356852" cy="250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E11E2AB-A310-4FF7-9171-E2B13445E39E}"/>
                </a:ext>
              </a:extLst>
            </p:cNvPr>
            <p:cNvSpPr/>
            <p:nvPr/>
          </p:nvSpPr>
          <p:spPr>
            <a:xfrm>
              <a:off x="1769811" y="4689987"/>
              <a:ext cx="17845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8B14842-5A8F-40D8-9D68-54251D9AF2B2}"/>
                </a:ext>
              </a:extLst>
            </p:cNvPr>
            <p:cNvSpPr/>
            <p:nvPr/>
          </p:nvSpPr>
          <p:spPr>
            <a:xfrm>
              <a:off x="2905438" y="1474834"/>
              <a:ext cx="1080000" cy="45719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D57C827-C051-4DBD-AACD-C48742842D7D}"/>
                </a:ext>
              </a:extLst>
            </p:cNvPr>
            <p:cNvSpPr/>
            <p:nvPr/>
          </p:nvSpPr>
          <p:spPr>
            <a:xfrm>
              <a:off x="4114805" y="2109019"/>
              <a:ext cx="344130" cy="25072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2456CFC-A0F9-48D9-8C4D-1D17E749BA73}"/>
                </a:ext>
              </a:extLst>
            </p:cNvPr>
            <p:cNvSpPr/>
            <p:nvPr/>
          </p:nvSpPr>
          <p:spPr>
            <a:xfrm>
              <a:off x="3746094" y="3215148"/>
              <a:ext cx="250722" cy="25072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6679293-0E36-4C05-9C16-549A4BAECF6B}"/>
                </a:ext>
              </a:extLst>
            </p:cNvPr>
            <p:cNvSpPr/>
            <p:nvPr/>
          </p:nvSpPr>
          <p:spPr>
            <a:xfrm>
              <a:off x="3628106" y="3747562"/>
              <a:ext cx="604684" cy="25072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6F84388-EB34-4D91-A292-E1E6223A8282}"/>
                </a:ext>
              </a:extLst>
            </p:cNvPr>
            <p:cNvSpPr/>
            <p:nvPr/>
          </p:nvSpPr>
          <p:spPr>
            <a:xfrm>
              <a:off x="0" y="1283110"/>
              <a:ext cx="796413" cy="619432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B8F37C98-7805-4387-8F55-F72E14FB1512}"/>
                </a:ext>
              </a:extLst>
            </p:cNvPr>
            <p:cNvSpPr/>
            <p:nvPr/>
          </p:nvSpPr>
          <p:spPr>
            <a:xfrm rot="5400000">
              <a:off x="3792333" y="2541780"/>
              <a:ext cx="1085605" cy="866593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1DAA271-BEDF-4BC2-A227-2079D8C517C7}"/>
                </a:ext>
              </a:extLst>
            </p:cNvPr>
            <p:cNvSpPr/>
            <p:nvPr/>
          </p:nvSpPr>
          <p:spPr>
            <a:xfrm>
              <a:off x="10813023" y="768500"/>
              <a:ext cx="368710" cy="5014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C532A2E-DEBE-4F7B-8EE7-3566EFD8C6FD}"/>
                </a:ext>
              </a:extLst>
            </p:cNvPr>
            <p:cNvSpPr/>
            <p:nvPr/>
          </p:nvSpPr>
          <p:spPr>
            <a:xfrm>
              <a:off x="11233355" y="768501"/>
              <a:ext cx="816078" cy="501445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472668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îsḷîḋe">
            <a:extLst>
              <a:ext uri="{FF2B5EF4-FFF2-40B4-BE49-F238E27FC236}">
                <a16:creationId xmlns:a16="http://schemas.microsoft.com/office/drawing/2014/main" id="{C9D8839E-4B88-42D8-A69B-9E9E3BEB8A99}"/>
              </a:ext>
            </a:extLst>
          </p:cNvPr>
          <p:cNvSpPr/>
          <p:nvPr/>
        </p:nvSpPr>
        <p:spPr>
          <a:xfrm flipV="1">
            <a:off x="1308784" y="926151"/>
            <a:ext cx="9575116" cy="3468639"/>
          </a:xfrm>
          <a:prstGeom prst="blockArc">
            <a:avLst>
              <a:gd name="adj1" fmla="val 11276733"/>
              <a:gd name="adj2" fmla="val 21282006"/>
              <a:gd name="adj3" fmla="val 12745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CCDC320-E3DF-49D7-A74A-D636EC6BCE3A}"/>
              </a:ext>
            </a:extLst>
          </p:cNvPr>
          <p:cNvGrpSpPr/>
          <p:nvPr/>
        </p:nvGrpSpPr>
        <p:grpSpPr>
          <a:xfrm>
            <a:off x="806445" y="2911851"/>
            <a:ext cx="10579792" cy="2907859"/>
            <a:chOff x="806445" y="2911851"/>
            <a:chExt cx="10579792" cy="2907859"/>
          </a:xfrm>
        </p:grpSpPr>
        <p:grpSp>
          <p:nvGrpSpPr>
            <p:cNvPr id="4" name="íSliďè">
              <a:extLst>
                <a:ext uri="{FF2B5EF4-FFF2-40B4-BE49-F238E27FC236}">
                  <a16:creationId xmlns:a16="http://schemas.microsoft.com/office/drawing/2014/main" id="{AB53BF2D-9871-4E47-A6BF-1104B7BC10F1}"/>
                </a:ext>
              </a:extLst>
            </p:cNvPr>
            <p:cNvGrpSpPr/>
            <p:nvPr/>
          </p:nvGrpSpPr>
          <p:grpSpPr>
            <a:xfrm>
              <a:off x="806445" y="4023765"/>
              <a:ext cx="2152655" cy="1071640"/>
              <a:chOff x="2082804" y="1329817"/>
              <a:chExt cx="2334087" cy="1071640"/>
            </a:xfrm>
          </p:grpSpPr>
          <p:sp>
            <p:nvSpPr>
              <p:cNvPr id="29" name="íṩlîḋe">
                <a:extLst>
                  <a:ext uri="{FF2B5EF4-FFF2-40B4-BE49-F238E27FC236}">
                    <a16:creationId xmlns:a16="http://schemas.microsoft.com/office/drawing/2014/main" id="{0BBF5484-AEB5-43A3-AB38-462BCA6317F3}"/>
                  </a:ext>
                </a:extLst>
              </p:cNvPr>
              <p:cNvSpPr txBox="1"/>
              <p:nvPr/>
            </p:nvSpPr>
            <p:spPr>
              <a:xfrm>
                <a:off x="2082804" y="1677152"/>
                <a:ext cx="2334087" cy="72430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lvl="0" algn="ctr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600" dirty="0">
                    <a:solidFill>
                      <a:schemeClr val="dk1">
                        <a:lumMod val="100000"/>
                      </a:schemeClr>
                    </a:solidFill>
                  </a:rPr>
                  <a:t>通过复制您的文本后，在此框中选择粘贴。</a:t>
                </a:r>
              </a:p>
            </p:txBody>
          </p:sp>
          <p:sp>
            <p:nvSpPr>
              <p:cNvPr id="30" name="íşļiďè">
                <a:extLst>
                  <a:ext uri="{FF2B5EF4-FFF2-40B4-BE49-F238E27FC236}">
                    <a16:creationId xmlns:a16="http://schemas.microsoft.com/office/drawing/2014/main" id="{C87DDD9C-5DAC-4DA4-8F26-EB4730ADD8CF}"/>
                  </a:ext>
                </a:extLst>
              </p:cNvPr>
              <p:cNvSpPr/>
              <p:nvPr/>
            </p:nvSpPr>
            <p:spPr>
              <a:xfrm>
                <a:off x="2082804" y="1329817"/>
                <a:ext cx="2334087" cy="335557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algn="ctr"/>
                <a:r>
                  <a:rPr lang="zh-CN" altLang="en-US" sz="2000" b="1" dirty="0"/>
                  <a:t>此处输入标题</a:t>
                </a:r>
              </a:p>
            </p:txBody>
          </p:sp>
        </p:grpSp>
        <p:grpSp>
          <p:nvGrpSpPr>
            <p:cNvPr id="5" name="íšḷíďe">
              <a:extLst>
                <a:ext uri="{FF2B5EF4-FFF2-40B4-BE49-F238E27FC236}">
                  <a16:creationId xmlns:a16="http://schemas.microsoft.com/office/drawing/2014/main" id="{7117C13F-13AF-463A-A712-90534796C9FD}"/>
                </a:ext>
              </a:extLst>
            </p:cNvPr>
            <p:cNvGrpSpPr/>
            <p:nvPr/>
          </p:nvGrpSpPr>
          <p:grpSpPr>
            <a:xfrm>
              <a:off x="3519430" y="4748070"/>
              <a:ext cx="2152655" cy="1071640"/>
              <a:chOff x="2082804" y="1329817"/>
              <a:chExt cx="2334087" cy="1071640"/>
            </a:xfrm>
          </p:grpSpPr>
          <p:sp>
            <p:nvSpPr>
              <p:cNvPr id="27" name="íśḷïdé">
                <a:extLst>
                  <a:ext uri="{FF2B5EF4-FFF2-40B4-BE49-F238E27FC236}">
                    <a16:creationId xmlns:a16="http://schemas.microsoft.com/office/drawing/2014/main" id="{F2A3BD02-5A0B-47A2-95C8-DC2879C0437B}"/>
                  </a:ext>
                </a:extLst>
              </p:cNvPr>
              <p:cNvSpPr txBox="1"/>
              <p:nvPr/>
            </p:nvSpPr>
            <p:spPr>
              <a:xfrm>
                <a:off x="2082804" y="1677152"/>
                <a:ext cx="2334087" cy="72430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lvl="0" algn="ctr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600" dirty="0">
                    <a:solidFill>
                      <a:schemeClr val="dk1">
                        <a:lumMod val="100000"/>
                      </a:schemeClr>
                    </a:solidFill>
                  </a:rPr>
                  <a:t>通过复制您的文本后，在此框中选择粘贴。</a:t>
                </a:r>
              </a:p>
            </p:txBody>
          </p:sp>
          <p:sp>
            <p:nvSpPr>
              <p:cNvPr id="28" name="ïṣḷïďè">
                <a:extLst>
                  <a:ext uri="{FF2B5EF4-FFF2-40B4-BE49-F238E27FC236}">
                    <a16:creationId xmlns:a16="http://schemas.microsoft.com/office/drawing/2014/main" id="{9283A41B-B4B4-43BF-9250-CD3DA0B190AB}"/>
                  </a:ext>
                </a:extLst>
              </p:cNvPr>
              <p:cNvSpPr/>
              <p:nvPr/>
            </p:nvSpPr>
            <p:spPr>
              <a:xfrm>
                <a:off x="2082804" y="1329817"/>
                <a:ext cx="2334087" cy="335557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algn="ctr"/>
                <a:r>
                  <a:rPr lang="zh-CN" altLang="en-US" sz="2000" b="1" dirty="0"/>
                  <a:t>此处输入标题</a:t>
                </a:r>
              </a:p>
            </p:txBody>
          </p:sp>
        </p:grpSp>
        <p:grpSp>
          <p:nvGrpSpPr>
            <p:cNvPr id="6" name="îşlîḍé">
              <a:extLst>
                <a:ext uri="{FF2B5EF4-FFF2-40B4-BE49-F238E27FC236}">
                  <a16:creationId xmlns:a16="http://schemas.microsoft.com/office/drawing/2014/main" id="{FE319B8B-4464-465C-879A-5A3D68506C00}"/>
                </a:ext>
              </a:extLst>
            </p:cNvPr>
            <p:cNvGrpSpPr/>
            <p:nvPr/>
          </p:nvGrpSpPr>
          <p:grpSpPr>
            <a:xfrm>
              <a:off x="9233582" y="4038583"/>
              <a:ext cx="2152655" cy="1071640"/>
              <a:chOff x="2082804" y="1329817"/>
              <a:chExt cx="2334087" cy="1071640"/>
            </a:xfrm>
          </p:grpSpPr>
          <p:sp>
            <p:nvSpPr>
              <p:cNvPr id="25" name="îṡļíḍe">
                <a:extLst>
                  <a:ext uri="{FF2B5EF4-FFF2-40B4-BE49-F238E27FC236}">
                    <a16:creationId xmlns:a16="http://schemas.microsoft.com/office/drawing/2014/main" id="{65D9C2FE-C97A-4055-A193-79B988B98CE3}"/>
                  </a:ext>
                </a:extLst>
              </p:cNvPr>
              <p:cNvSpPr txBox="1"/>
              <p:nvPr/>
            </p:nvSpPr>
            <p:spPr>
              <a:xfrm>
                <a:off x="2082804" y="1677152"/>
                <a:ext cx="2334087" cy="72430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lvl="0" algn="ctr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600" dirty="0">
                    <a:solidFill>
                      <a:schemeClr val="dk1">
                        <a:lumMod val="100000"/>
                      </a:schemeClr>
                    </a:solidFill>
                  </a:rPr>
                  <a:t>通过复制您的文本后，在此框中选择粘贴。</a:t>
                </a:r>
              </a:p>
            </p:txBody>
          </p:sp>
          <p:sp>
            <p:nvSpPr>
              <p:cNvPr id="26" name="íşľiḓé">
                <a:extLst>
                  <a:ext uri="{FF2B5EF4-FFF2-40B4-BE49-F238E27FC236}">
                    <a16:creationId xmlns:a16="http://schemas.microsoft.com/office/drawing/2014/main" id="{F89F46CB-5F95-4490-AFC6-98B0A80E9CA6}"/>
                  </a:ext>
                </a:extLst>
              </p:cNvPr>
              <p:cNvSpPr/>
              <p:nvPr/>
            </p:nvSpPr>
            <p:spPr>
              <a:xfrm>
                <a:off x="2082804" y="1329817"/>
                <a:ext cx="2334087" cy="335557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algn="ctr"/>
                <a:r>
                  <a:rPr lang="zh-CN" altLang="en-US" sz="2000" b="1" dirty="0"/>
                  <a:t>此处输入标题</a:t>
                </a:r>
              </a:p>
            </p:txBody>
          </p:sp>
        </p:grpSp>
        <p:grpSp>
          <p:nvGrpSpPr>
            <p:cNvPr id="7" name="íśḷiḓe">
              <a:extLst>
                <a:ext uri="{FF2B5EF4-FFF2-40B4-BE49-F238E27FC236}">
                  <a16:creationId xmlns:a16="http://schemas.microsoft.com/office/drawing/2014/main" id="{83F60134-394C-45D3-9D0B-72DF3A83874B}"/>
                </a:ext>
              </a:extLst>
            </p:cNvPr>
            <p:cNvGrpSpPr/>
            <p:nvPr/>
          </p:nvGrpSpPr>
          <p:grpSpPr>
            <a:xfrm>
              <a:off x="6519917" y="4748070"/>
              <a:ext cx="2152655" cy="1071640"/>
              <a:chOff x="2082804" y="1329817"/>
              <a:chExt cx="2334087" cy="1071640"/>
            </a:xfrm>
          </p:grpSpPr>
          <p:sp>
            <p:nvSpPr>
              <p:cNvPr id="23" name="íŝḻiďê">
                <a:extLst>
                  <a:ext uri="{FF2B5EF4-FFF2-40B4-BE49-F238E27FC236}">
                    <a16:creationId xmlns:a16="http://schemas.microsoft.com/office/drawing/2014/main" id="{42810D63-4303-4A88-9DED-F08731C0A4ED}"/>
                  </a:ext>
                </a:extLst>
              </p:cNvPr>
              <p:cNvSpPr txBox="1"/>
              <p:nvPr/>
            </p:nvSpPr>
            <p:spPr>
              <a:xfrm>
                <a:off x="2082804" y="1677152"/>
                <a:ext cx="2334087" cy="72430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lvl="0" algn="ctr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600" dirty="0">
                    <a:solidFill>
                      <a:schemeClr val="dk1">
                        <a:lumMod val="100000"/>
                      </a:schemeClr>
                    </a:solidFill>
                  </a:rPr>
                  <a:t>通过复制您的文本后，在此框中选择粘贴。</a:t>
                </a:r>
              </a:p>
            </p:txBody>
          </p:sp>
          <p:sp>
            <p:nvSpPr>
              <p:cNvPr id="24" name="íŝḻíḓe">
                <a:extLst>
                  <a:ext uri="{FF2B5EF4-FFF2-40B4-BE49-F238E27FC236}">
                    <a16:creationId xmlns:a16="http://schemas.microsoft.com/office/drawing/2014/main" id="{29AD8F76-8A80-4C19-BF41-AA3C295C951D}"/>
                  </a:ext>
                </a:extLst>
              </p:cNvPr>
              <p:cNvSpPr/>
              <p:nvPr/>
            </p:nvSpPr>
            <p:spPr>
              <a:xfrm>
                <a:off x="2082804" y="1329817"/>
                <a:ext cx="2334087" cy="335557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algn="ctr"/>
                <a:r>
                  <a:rPr lang="zh-CN" altLang="en-US" sz="2000" b="1" dirty="0"/>
                  <a:t>此处输入标题</a:t>
                </a:r>
              </a:p>
            </p:txBody>
          </p:sp>
        </p:grpSp>
        <p:grpSp>
          <p:nvGrpSpPr>
            <p:cNvPr id="9" name="ïsḷíḑê">
              <a:extLst>
                <a:ext uri="{FF2B5EF4-FFF2-40B4-BE49-F238E27FC236}">
                  <a16:creationId xmlns:a16="http://schemas.microsoft.com/office/drawing/2014/main" id="{54F72487-F37E-4B43-B86E-D6EE80846CB8}"/>
                </a:ext>
              </a:extLst>
            </p:cNvPr>
            <p:cNvGrpSpPr/>
            <p:nvPr/>
          </p:nvGrpSpPr>
          <p:grpSpPr>
            <a:xfrm>
              <a:off x="1471472" y="2911851"/>
              <a:ext cx="822599" cy="822598"/>
              <a:chOff x="4105001" y="967098"/>
              <a:chExt cx="1119951" cy="1119949"/>
            </a:xfrm>
          </p:grpSpPr>
          <p:sp>
            <p:nvSpPr>
              <p:cNvPr id="21" name="îṥļiďê">
                <a:extLst>
                  <a:ext uri="{FF2B5EF4-FFF2-40B4-BE49-F238E27FC236}">
                    <a16:creationId xmlns:a16="http://schemas.microsoft.com/office/drawing/2014/main" id="{ADDBAFC2-7A5F-421F-B3D4-828B7424B4DC}"/>
                  </a:ext>
                </a:extLst>
              </p:cNvPr>
              <p:cNvSpPr/>
              <p:nvPr/>
            </p:nvSpPr>
            <p:spPr>
              <a:xfrm>
                <a:off x="4105001" y="967098"/>
                <a:ext cx="1119951" cy="111994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2" name="íşľíďê">
                <a:extLst>
                  <a:ext uri="{FF2B5EF4-FFF2-40B4-BE49-F238E27FC236}">
                    <a16:creationId xmlns:a16="http://schemas.microsoft.com/office/drawing/2014/main" id="{BB9D746C-E66B-43F0-A633-6FCF857BA34B}"/>
                  </a:ext>
                </a:extLst>
              </p:cNvPr>
              <p:cNvSpPr/>
              <p:nvPr/>
            </p:nvSpPr>
            <p:spPr bwMode="auto">
              <a:xfrm>
                <a:off x="4383338" y="1194228"/>
                <a:ext cx="563276" cy="665689"/>
              </a:xfrm>
              <a:custGeom>
                <a:avLst/>
                <a:gdLst/>
                <a:ahLst/>
                <a:cxnLst>
                  <a:cxn ang="0">
                    <a:pos x="250" y="250"/>
                  </a:cxn>
                  <a:cxn ang="0">
                    <a:pos x="125" y="296"/>
                  </a:cxn>
                  <a:cxn ang="0">
                    <a:pos x="0" y="250"/>
                  </a:cxn>
                  <a:cxn ang="0">
                    <a:pos x="66" y="210"/>
                  </a:cxn>
                  <a:cxn ang="0">
                    <a:pos x="79" y="219"/>
                  </a:cxn>
                  <a:cxn ang="0">
                    <a:pos x="70" y="232"/>
                  </a:cxn>
                  <a:cxn ang="0">
                    <a:pos x="23" y="251"/>
                  </a:cxn>
                  <a:cxn ang="0">
                    <a:pos x="125" y="273"/>
                  </a:cxn>
                  <a:cxn ang="0">
                    <a:pos x="228" y="250"/>
                  </a:cxn>
                  <a:cxn ang="0">
                    <a:pos x="180" y="232"/>
                  </a:cxn>
                  <a:cxn ang="0">
                    <a:pos x="171" y="219"/>
                  </a:cxn>
                  <a:cxn ang="0">
                    <a:pos x="184" y="210"/>
                  </a:cxn>
                  <a:cxn ang="0">
                    <a:pos x="250" y="250"/>
                  </a:cxn>
                  <a:cxn ang="0">
                    <a:pos x="80" y="182"/>
                  </a:cxn>
                  <a:cxn ang="0">
                    <a:pos x="91" y="182"/>
                  </a:cxn>
                  <a:cxn ang="0">
                    <a:pos x="91" y="250"/>
                  </a:cxn>
                  <a:cxn ang="0">
                    <a:pos x="102" y="262"/>
                  </a:cxn>
                  <a:cxn ang="0">
                    <a:pos x="148" y="262"/>
                  </a:cxn>
                  <a:cxn ang="0">
                    <a:pos x="159" y="250"/>
                  </a:cxn>
                  <a:cxn ang="0">
                    <a:pos x="159" y="182"/>
                  </a:cxn>
                  <a:cxn ang="0">
                    <a:pos x="171" y="182"/>
                  </a:cxn>
                  <a:cxn ang="0">
                    <a:pos x="182" y="171"/>
                  </a:cxn>
                  <a:cxn ang="0">
                    <a:pos x="182" y="102"/>
                  </a:cxn>
                  <a:cxn ang="0">
                    <a:pos x="157" y="82"/>
                  </a:cxn>
                  <a:cxn ang="0">
                    <a:pos x="125" y="80"/>
                  </a:cxn>
                  <a:cxn ang="0">
                    <a:pos x="93" y="82"/>
                  </a:cxn>
                  <a:cxn ang="0">
                    <a:pos x="68" y="102"/>
                  </a:cxn>
                  <a:cxn ang="0">
                    <a:pos x="68" y="171"/>
                  </a:cxn>
                  <a:cxn ang="0">
                    <a:pos x="80" y="182"/>
                  </a:cxn>
                  <a:cxn ang="0">
                    <a:pos x="125" y="68"/>
                  </a:cxn>
                  <a:cxn ang="0">
                    <a:pos x="159" y="34"/>
                  </a:cxn>
                  <a:cxn ang="0">
                    <a:pos x="125" y="0"/>
                  </a:cxn>
                  <a:cxn ang="0">
                    <a:pos x="91" y="34"/>
                  </a:cxn>
                  <a:cxn ang="0">
                    <a:pos x="125" y="68"/>
                  </a:cxn>
                  <a:cxn ang="0">
                    <a:pos x="125" y="68"/>
                  </a:cxn>
                  <a:cxn ang="0">
                    <a:pos x="125" y="68"/>
                  </a:cxn>
                </a:cxnLst>
                <a:rect l="0" t="0" r="r" b="b"/>
                <a:pathLst>
                  <a:path w="250" h="296">
                    <a:moveTo>
                      <a:pt x="250" y="250"/>
                    </a:moveTo>
                    <a:cubicBezTo>
                      <a:pt x="250" y="282"/>
                      <a:pt x="185" y="296"/>
                      <a:pt x="125" y="296"/>
                    </a:cubicBezTo>
                    <a:cubicBezTo>
                      <a:pt x="65" y="296"/>
                      <a:pt x="0" y="282"/>
                      <a:pt x="0" y="250"/>
                    </a:cubicBezTo>
                    <a:cubicBezTo>
                      <a:pt x="0" y="226"/>
                      <a:pt x="36" y="215"/>
                      <a:pt x="66" y="210"/>
                    </a:cubicBezTo>
                    <a:cubicBezTo>
                      <a:pt x="72" y="209"/>
                      <a:pt x="78" y="213"/>
                      <a:pt x="79" y="219"/>
                    </a:cubicBezTo>
                    <a:cubicBezTo>
                      <a:pt x="80" y="225"/>
                      <a:pt x="76" y="231"/>
                      <a:pt x="70" y="232"/>
                    </a:cubicBezTo>
                    <a:cubicBezTo>
                      <a:pt x="33" y="239"/>
                      <a:pt x="23" y="249"/>
                      <a:pt x="23" y="251"/>
                    </a:cubicBezTo>
                    <a:cubicBezTo>
                      <a:pt x="24" y="257"/>
                      <a:pt x="58" y="273"/>
                      <a:pt x="125" y="273"/>
                    </a:cubicBezTo>
                    <a:cubicBezTo>
                      <a:pt x="192" y="273"/>
                      <a:pt x="226" y="257"/>
                      <a:pt x="228" y="250"/>
                    </a:cubicBezTo>
                    <a:cubicBezTo>
                      <a:pt x="227" y="249"/>
                      <a:pt x="217" y="238"/>
                      <a:pt x="180" y="232"/>
                    </a:cubicBezTo>
                    <a:cubicBezTo>
                      <a:pt x="174" y="231"/>
                      <a:pt x="170" y="225"/>
                      <a:pt x="171" y="219"/>
                    </a:cubicBezTo>
                    <a:cubicBezTo>
                      <a:pt x="172" y="213"/>
                      <a:pt x="178" y="209"/>
                      <a:pt x="184" y="210"/>
                    </a:cubicBezTo>
                    <a:cubicBezTo>
                      <a:pt x="214" y="215"/>
                      <a:pt x="250" y="226"/>
                      <a:pt x="250" y="250"/>
                    </a:cubicBezTo>
                    <a:close/>
                    <a:moveTo>
                      <a:pt x="80" y="182"/>
                    </a:moveTo>
                    <a:cubicBezTo>
                      <a:pt x="91" y="182"/>
                      <a:pt x="91" y="182"/>
                      <a:pt x="91" y="182"/>
                    </a:cubicBezTo>
                    <a:cubicBezTo>
                      <a:pt x="91" y="250"/>
                      <a:pt x="91" y="250"/>
                      <a:pt x="91" y="250"/>
                    </a:cubicBezTo>
                    <a:cubicBezTo>
                      <a:pt x="91" y="257"/>
                      <a:pt x="96" y="262"/>
                      <a:pt x="102" y="262"/>
                    </a:cubicBezTo>
                    <a:cubicBezTo>
                      <a:pt x="148" y="262"/>
                      <a:pt x="148" y="262"/>
                      <a:pt x="148" y="262"/>
                    </a:cubicBezTo>
                    <a:cubicBezTo>
                      <a:pt x="154" y="262"/>
                      <a:pt x="159" y="257"/>
                      <a:pt x="159" y="250"/>
                    </a:cubicBezTo>
                    <a:cubicBezTo>
                      <a:pt x="159" y="182"/>
                      <a:pt x="159" y="182"/>
                      <a:pt x="159" y="182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7" y="182"/>
                      <a:pt x="182" y="177"/>
                      <a:pt x="182" y="171"/>
                    </a:cubicBezTo>
                    <a:cubicBezTo>
                      <a:pt x="182" y="102"/>
                      <a:pt x="182" y="102"/>
                      <a:pt x="182" y="102"/>
                    </a:cubicBezTo>
                    <a:cubicBezTo>
                      <a:pt x="182" y="97"/>
                      <a:pt x="173" y="84"/>
                      <a:pt x="157" y="82"/>
                    </a:cubicBezTo>
                    <a:cubicBezTo>
                      <a:pt x="150" y="81"/>
                      <a:pt x="138" y="80"/>
                      <a:pt x="125" y="80"/>
                    </a:cubicBezTo>
                    <a:cubicBezTo>
                      <a:pt x="112" y="80"/>
                      <a:pt x="100" y="81"/>
                      <a:pt x="93" y="82"/>
                    </a:cubicBezTo>
                    <a:cubicBezTo>
                      <a:pt x="77" y="84"/>
                      <a:pt x="68" y="97"/>
                      <a:pt x="68" y="102"/>
                    </a:cubicBezTo>
                    <a:cubicBezTo>
                      <a:pt x="68" y="171"/>
                      <a:pt x="68" y="171"/>
                      <a:pt x="68" y="171"/>
                    </a:cubicBezTo>
                    <a:cubicBezTo>
                      <a:pt x="68" y="177"/>
                      <a:pt x="73" y="182"/>
                      <a:pt x="80" y="182"/>
                    </a:cubicBezTo>
                    <a:close/>
                    <a:moveTo>
                      <a:pt x="125" y="68"/>
                    </a:moveTo>
                    <a:cubicBezTo>
                      <a:pt x="144" y="68"/>
                      <a:pt x="159" y="53"/>
                      <a:pt x="159" y="34"/>
                    </a:cubicBezTo>
                    <a:cubicBezTo>
                      <a:pt x="159" y="15"/>
                      <a:pt x="144" y="0"/>
                      <a:pt x="125" y="0"/>
                    </a:cubicBezTo>
                    <a:cubicBezTo>
                      <a:pt x="106" y="0"/>
                      <a:pt x="91" y="15"/>
                      <a:pt x="91" y="34"/>
                    </a:cubicBezTo>
                    <a:cubicBezTo>
                      <a:pt x="91" y="53"/>
                      <a:pt x="106" y="68"/>
                      <a:pt x="125" y="68"/>
                    </a:cubicBezTo>
                    <a:close/>
                    <a:moveTo>
                      <a:pt x="125" y="68"/>
                    </a:moveTo>
                    <a:cubicBezTo>
                      <a:pt x="125" y="68"/>
                      <a:pt x="125" y="68"/>
                      <a:pt x="125" y="68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0" name="iṣļïḑé">
              <a:extLst>
                <a:ext uri="{FF2B5EF4-FFF2-40B4-BE49-F238E27FC236}">
                  <a16:creationId xmlns:a16="http://schemas.microsoft.com/office/drawing/2014/main" id="{5C04268F-321F-4F8F-B0B7-B05CF5701265}"/>
                </a:ext>
              </a:extLst>
            </p:cNvPr>
            <p:cNvGrpSpPr/>
            <p:nvPr/>
          </p:nvGrpSpPr>
          <p:grpSpPr>
            <a:xfrm>
              <a:off x="9901170" y="2911851"/>
              <a:ext cx="822599" cy="822598"/>
              <a:chOff x="4105001" y="967098"/>
              <a:chExt cx="1119951" cy="1119949"/>
            </a:xfrm>
          </p:grpSpPr>
          <p:sp>
            <p:nvSpPr>
              <p:cNvPr id="19" name="iśļiḑè">
                <a:extLst>
                  <a:ext uri="{FF2B5EF4-FFF2-40B4-BE49-F238E27FC236}">
                    <a16:creationId xmlns:a16="http://schemas.microsoft.com/office/drawing/2014/main" id="{C153FF28-E364-43F4-AC6A-B51D764C76A8}"/>
                  </a:ext>
                </a:extLst>
              </p:cNvPr>
              <p:cNvSpPr/>
              <p:nvPr/>
            </p:nvSpPr>
            <p:spPr>
              <a:xfrm>
                <a:off x="4105001" y="967098"/>
                <a:ext cx="1119951" cy="111994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0" name="ïšļïḍe">
                <a:extLst>
                  <a:ext uri="{FF2B5EF4-FFF2-40B4-BE49-F238E27FC236}">
                    <a16:creationId xmlns:a16="http://schemas.microsoft.com/office/drawing/2014/main" id="{ED1EA467-9F7C-4DAC-B0C5-6B92FD5832CE}"/>
                  </a:ext>
                </a:extLst>
              </p:cNvPr>
              <p:cNvSpPr/>
              <p:nvPr/>
            </p:nvSpPr>
            <p:spPr bwMode="auto">
              <a:xfrm>
                <a:off x="4383338" y="1194228"/>
                <a:ext cx="563276" cy="665689"/>
              </a:xfrm>
              <a:custGeom>
                <a:avLst/>
                <a:gdLst/>
                <a:ahLst/>
                <a:cxnLst>
                  <a:cxn ang="0">
                    <a:pos x="250" y="250"/>
                  </a:cxn>
                  <a:cxn ang="0">
                    <a:pos x="125" y="296"/>
                  </a:cxn>
                  <a:cxn ang="0">
                    <a:pos x="0" y="250"/>
                  </a:cxn>
                  <a:cxn ang="0">
                    <a:pos x="66" y="210"/>
                  </a:cxn>
                  <a:cxn ang="0">
                    <a:pos x="79" y="219"/>
                  </a:cxn>
                  <a:cxn ang="0">
                    <a:pos x="70" y="232"/>
                  </a:cxn>
                  <a:cxn ang="0">
                    <a:pos x="23" y="251"/>
                  </a:cxn>
                  <a:cxn ang="0">
                    <a:pos x="125" y="273"/>
                  </a:cxn>
                  <a:cxn ang="0">
                    <a:pos x="228" y="250"/>
                  </a:cxn>
                  <a:cxn ang="0">
                    <a:pos x="180" y="232"/>
                  </a:cxn>
                  <a:cxn ang="0">
                    <a:pos x="171" y="219"/>
                  </a:cxn>
                  <a:cxn ang="0">
                    <a:pos x="184" y="210"/>
                  </a:cxn>
                  <a:cxn ang="0">
                    <a:pos x="250" y="250"/>
                  </a:cxn>
                  <a:cxn ang="0">
                    <a:pos x="80" y="182"/>
                  </a:cxn>
                  <a:cxn ang="0">
                    <a:pos x="91" y="182"/>
                  </a:cxn>
                  <a:cxn ang="0">
                    <a:pos x="91" y="250"/>
                  </a:cxn>
                  <a:cxn ang="0">
                    <a:pos x="102" y="262"/>
                  </a:cxn>
                  <a:cxn ang="0">
                    <a:pos x="148" y="262"/>
                  </a:cxn>
                  <a:cxn ang="0">
                    <a:pos x="159" y="250"/>
                  </a:cxn>
                  <a:cxn ang="0">
                    <a:pos x="159" y="182"/>
                  </a:cxn>
                  <a:cxn ang="0">
                    <a:pos x="171" y="182"/>
                  </a:cxn>
                  <a:cxn ang="0">
                    <a:pos x="182" y="171"/>
                  </a:cxn>
                  <a:cxn ang="0">
                    <a:pos x="182" y="102"/>
                  </a:cxn>
                  <a:cxn ang="0">
                    <a:pos x="157" y="82"/>
                  </a:cxn>
                  <a:cxn ang="0">
                    <a:pos x="125" y="80"/>
                  </a:cxn>
                  <a:cxn ang="0">
                    <a:pos x="93" y="82"/>
                  </a:cxn>
                  <a:cxn ang="0">
                    <a:pos x="68" y="102"/>
                  </a:cxn>
                  <a:cxn ang="0">
                    <a:pos x="68" y="171"/>
                  </a:cxn>
                  <a:cxn ang="0">
                    <a:pos x="80" y="182"/>
                  </a:cxn>
                  <a:cxn ang="0">
                    <a:pos x="125" y="68"/>
                  </a:cxn>
                  <a:cxn ang="0">
                    <a:pos x="159" y="34"/>
                  </a:cxn>
                  <a:cxn ang="0">
                    <a:pos x="125" y="0"/>
                  </a:cxn>
                  <a:cxn ang="0">
                    <a:pos x="91" y="34"/>
                  </a:cxn>
                  <a:cxn ang="0">
                    <a:pos x="125" y="68"/>
                  </a:cxn>
                  <a:cxn ang="0">
                    <a:pos x="125" y="68"/>
                  </a:cxn>
                  <a:cxn ang="0">
                    <a:pos x="125" y="68"/>
                  </a:cxn>
                </a:cxnLst>
                <a:rect l="0" t="0" r="r" b="b"/>
                <a:pathLst>
                  <a:path w="250" h="296">
                    <a:moveTo>
                      <a:pt x="250" y="250"/>
                    </a:moveTo>
                    <a:cubicBezTo>
                      <a:pt x="250" y="282"/>
                      <a:pt x="185" y="296"/>
                      <a:pt x="125" y="296"/>
                    </a:cubicBezTo>
                    <a:cubicBezTo>
                      <a:pt x="65" y="296"/>
                      <a:pt x="0" y="282"/>
                      <a:pt x="0" y="250"/>
                    </a:cubicBezTo>
                    <a:cubicBezTo>
                      <a:pt x="0" y="226"/>
                      <a:pt x="36" y="215"/>
                      <a:pt x="66" y="210"/>
                    </a:cubicBezTo>
                    <a:cubicBezTo>
                      <a:pt x="72" y="209"/>
                      <a:pt x="78" y="213"/>
                      <a:pt x="79" y="219"/>
                    </a:cubicBezTo>
                    <a:cubicBezTo>
                      <a:pt x="80" y="225"/>
                      <a:pt x="76" y="231"/>
                      <a:pt x="70" y="232"/>
                    </a:cubicBezTo>
                    <a:cubicBezTo>
                      <a:pt x="33" y="239"/>
                      <a:pt x="23" y="249"/>
                      <a:pt x="23" y="251"/>
                    </a:cubicBezTo>
                    <a:cubicBezTo>
                      <a:pt x="24" y="257"/>
                      <a:pt x="58" y="273"/>
                      <a:pt x="125" y="273"/>
                    </a:cubicBezTo>
                    <a:cubicBezTo>
                      <a:pt x="192" y="273"/>
                      <a:pt x="226" y="257"/>
                      <a:pt x="228" y="250"/>
                    </a:cubicBezTo>
                    <a:cubicBezTo>
                      <a:pt x="227" y="249"/>
                      <a:pt x="217" y="238"/>
                      <a:pt x="180" y="232"/>
                    </a:cubicBezTo>
                    <a:cubicBezTo>
                      <a:pt x="174" y="231"/>
                      <a:pt x="170" y="225"/>
                      <a:pt x="171" y="219"/>
                    </a:cubicBezTo>
                    <a:cubicBezTo>
                      <a:pt x="172" y="213"/>
                      <a:pt x="178" y="209"/>
                      <a:pt x="184" y="210"/>
                    </a:cubicBezTo>
                    <a:cubicBezTo>
                      <a:pt x="214" y="215"/>
                      <a:pt x="250" y="226"/>
                      <a:pt x="250" y="250"/>
                    </a:cubicBezTo>
                    <a:close/>
                    <a:moveTo>
                      <a:pt x="80" y="182"/>
                    </a:moveTo>
                    <a:cubicBezTo>
                      <a:pt x="91" y="182"/>
                      <a:pt x="91" y="182"/>
                      <a:pt x="91" y="182"/>
                    </a:cubicBezTo>
                    <a:cubicBezTo>
                      <a:pt x="91" y="250"/>
                      <a:pt x="91" y="250"/>
                      <a:pt x="91" y="250"/>
                    </a:cubicBezTo>
                    <a:cubicBezTo>
                      <a:pt x="91" y="257"/>
                      <a:pt x="96" y="262"/>
                      <a:pt x="102" y="262"/>
                    </a:cubicBezTo>
                    <a:cubicBezTo>
                      <a:pt x="148" y="262"/>
                      <a:pt x="148" y="262"/>
                      <a:pt x="148" y="262"/>
                    </a:cubicBezTo>
                    <a:cubicBezTo>
                      <a:pt x="154" y="262"/>
                      <a:pt x="159" y="257"/>
                      <a:pt x="159" y="250"/>
                    </a:cubicBezTo>
                    <a:cubicBezTo>
                      <a:pt x="159" y="182"/>
                      <a:pt x="159" y="182"/>
                      <a:pt x="159" y="182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7" y="182"/>
                      <a:pt x="182" y="177"/>
                      <a:pt x="182" y="171"/>
                    </a:cubicBezTo>
                    <a:cubicBezTo>
                      <a:pt x="182" y="102"/>
                      <a:pt x="182" y="102"/>
                      <a:pt x="182" y="102"/>
                    </a:cubicBezTo>
                    <a:cubicBezTo>
                      <a:pt x="182" y="97"/>
                      <a:pt x="173" y="84"/>
                      <a:pt x="157" y="82"/>
                    </a:cubicBezTo>
                    <a:cubicBezTo>
                      <a:pt x="150" y="81"/>
                      <a:pt x="138" y="80"/>
                      <a:pt x="125" y="80"/>
                    </a:cubicBezTo>
                    <a:cubicBezTo>
                      <a:pt x="112" y="80"/>
                      <a:pt x="100" y="81"/>
                      <a:pt x="93" y="82"/>
                    </a:cubicBezTo>
                    <a:cubicBezTo>
                      <a:pt x="77" y="84"/>
                      <a:pt x="68" y="97"/>
                      <a:pt x="68" y="102"/>
                    </a:cubicBezTo>
                    <a:cubicBezTo>
                      <a:pt x="68" y="171"/>
                      <a:pt x="68" y="171"/>
                      <a:pt x="68" y="171"/>
                    </a:cubicBezTo>
                    <a:cubicBezTo>
                      <a:pt x="68" y="177"/>
                      <a:pt x="73" y="182"/>
                      <a:pt x="80" y="182"/>
                    </a:cubicBezTo>
                    <a:close/>
                    <a:moveTo>
                      <a:pt x="125" y="68"/>
                    </a:moveTo>
                    <a:cubicBezTo>
                      <a:pt x="144" y="68"/>
                      <a:pt x="159" y="53"/>
                      <a:pt x="159" y="34"/>
                    </a:cubicBezTo>
                    <a:cubicBezTo>
                      <a:pt x="159" y="15"/>
                      <a:pt x="144" y="0"/>
                      <a:pt x="125" y="0"/>
                    </a:cubicBezTo>
                    <a:cubicBezTo>
                      <a:pt x="106" y="0"/>
                      <a:pt x="91" y="15"/>
                      <a:pt x="91" y="34"/>
                    </a:cubicBezTo>
                    <a:cubicBezTo>
                      <a:pt x="91" y="53"/>
                      <a:pt x="106" y="68"/>
                      <a:pt x="125" y="68"/>
                    </a:cubicBezTo>
                    <a:close/>
                    <a:moveTo>
                      <a:pt x="125" y="68"/>
                    </a:moveTo>
                    <a:cubicBezTo>
                      <a:pt x="125" y="68"/>
                      <a:pt x="125" y="68"/>
                      <a:pt x="125" y="68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1" name="ïś1íḓé">
              <a:extLst>
                <a:ext uri="{FF2B5EF4-FFF2-40B4-BE49-F238E27FC236}">
                  <a16:creationId xmlns:a16="http://schemas.microsoft.com/office/drawing/2014/main" id="{37F1F167-2DF1-4FC5-B831-63A2D2946AA3}"/>
                </a:ext>
              </a:extLst>
            </p:cNvPr>
            <p:cNvGrpSpPr/>
            <p:nvPr/>
          </p:nvGrpSpPr>
          <p:grpSpPr>
            <a:xfrm>
              <a:off x="7184944" y="3699192"/>
              <a:ext cx="822599" cy="822598"/>
              <a:chOff x="4105001" y="967098"/>
              <a:chExt cx="1119951" cy="1119949"/>
            </a:xfrm>
          </p:grpSpPr>
          <p:sp>
            <p:nvSpPr>
              <p:cNvPr id="17" name="ísļíḓè">
                <a:extLst>
                  <a:ext uri="{FF2B5EF4-FFF2-40B4-BE49-F238E27FC236}">
                    <a16:creationId xmlns:a16="http://schemas.microsoft.com/office/drawing/2014/main" id="{F0AC6C65-28DD-4EA9-974B-4EAFF30DE597}"/>
                  </a:ext>
                </a:extLst>
              </p:cNvPr>
              <p:cNvSpPr/>
              <p:nvPr/>
            </p:nvSpPr>
            <p:spPr>
              <a:xfrm>
                <a:off x="4105001" y="967098"/>
                <a:ext cx="1119951" cy="111994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8" name="íṥḷiḑe">
                <a:extLst>
                  <a:ext uri="{FF2B5EF4-FFF2-40B4-BE49-F238E27FC236}">
                    <a16:creationId xmlns:a16="http://schemas.microsoft.com/office/drawing/2014/main" id="{59F8250B-F9E0-49F0-8B48-062CBECBE7C5}"/>
                  </a:ext>
                </a:extLst>
              </p:cNvPr>
              <p:cNvSpPr/>
              <p:nvPr/>
            </p:nvSpPr>
            <p:spPr bwMode="auto">
              <a:xfrm>
                <a:off x="4383338" y="1194228"/>
                <a:ext cx="563276" cy="665689"/>
              </a:xfrm>
              <a:custGeom>
                <a:avLst/>
                <a:gdLst/>
                <a:ahLst/>
                <a:cxnLst>
                  <a:cxn ang="0">
                    <a:pos x="250" y="250"/>
                  </a:cxn>
                  <a:cxn ang="0">
                    <a:pos x="125" y="296"/>
                  </a:cxn>
                  <a:cxn ang="0">
                    <a:pos x="0" y="250"/>
                  </a:cxn>
                  <a:cxn ang="0">
                    <a:pos x="66" y="210"/>
                  </a:cxn>
                  <a:cxn ang="0">
                    <a:pos x="79" y="219"/>
                  </a:cxn>
                  <a:cxn ang="0">
                    <a:pos x="70" y="232"/>
                  </a:cxn>
                  <a:cxn ang="0">
                    <a:pos x="23" y="251"/>
                  </a:cxn>
                  <a:cxn ang="0">
                    <a:pos x="125" y="273"/>
                  </a:cxn>
                  <a:cxn ang="0">
                    <a:pos x="228" y="250"/>
                  </a:cxn>
                  <a:cxn ang="0">
                    <a:pos x="180" y="232"/>
                  </a:cxn>
                  <a:cxn ang="0">
                    <a:pos x="171" y="219"/>
                  </a:cxn>
                  <a:cxn ang="0">
                    <a:pos x="184" y="210"/>
                  </a:cxn>
                  <a:cxn ang="0">
                    <a:pos x="250" y="250"/>
                  </a:cxn>
                  <a:cxn ang="0">
                    <a:pos x="80" y="182"/>
                  </a:cxn>
                  <a:cxn ang="0">
                    <a:pos x="91" y="182"/>
                  </a:cxn>
                  <a:cxn ang="0">
                    <a:pos x="91" y="250"/>
                  </a:cxn>
                  <a:cxn ang="0">
                    <a:pos x="102" y="262"/>
                  </a:cxn>
                  <a:cxn ang="0">
                    <a:pos x="148" y="262"/>
                  </a:cxn>
                  <a:cxn ang="0">
                    <a:pos x="159" y="250"/>
                  </a:cxn>
                  <a:cxn ang="0">
                    <a:pos x="159" y="182"/>
                  </a:cxn>
                  <a:cxn ang="0">
                    <a:pos x="171" y="182"/>
                  </a:cxn>
                  <a:cxn ang="0">
                    <a:pos x="182" y="171"/>
                  </a:cxn>
                  <a:cxn ang="0">
                    <a:pos x="182" y="102"/>
                  </a:cxn>
                  <a:cxn ang="0">
                    <a:pos x="157" y="82"/>
                  </a:cxn>
                  <a:cxn ang="0">
                    <a:pos x="125" y="80"/>
                  </a:cxn>
                  <a:cxn ang="0">
                    <a:pos x="93" y="82"/>
                  </a:cxn>
                  <a:cxn ang="0">
                    <a:pos x="68" y="102"/>
                  </a:cxn>
                  <a:cxn ang="0">
                    <a:pos x="68" y="171"/>
                  </a:cxn>
                  <a:cxn ang="0">
                    <a:pos x="80" y="182"/>
                  </a:cxn>
                  <a:cxn ang="0">
                    <a:pos x="125" y="68"/>
                  </a:cxn>
                  <a:cxn ang="0">
                    <a:pos x="159" y="34"/>
                  </a:cxn>
                  <a:cxn ang="0">
                    <a:pos x="125" y="0"/>
                  </a:cxn>
                  <a:cxn ang="0">
                    <a:pos x="91" y="34"/>
                  </a:cxn>
                  <a:cxn ang="0">
                    <a:pos x="125" y="68"/>
                  </a:cxn>
                  <a:cxn ang="0">
                    <a:pos x="125" y="68"/>
                  </a:cxn>
                  <a:cxn ang="0">
                    <a:pos x="125" y="68"/>
                  </a:cxn>
                </a:cxnLst>
                <a:rect l="0" t="0" r="r" b="b"/>
                <a:pathLst>
                  <a:path w="250" h="296">
                    <a:moveTo>
                      <a:pt x="250" y="250"/>
                    </a:moveTo>
                    <a:cubicBezTo>
                      <a:pt x="250" y="282"/>
                      <a:pt x="185" y="296"/>
                      <a:pt x="125" y="296"/>
                    </a:cubicBezTo>
                    <a:cubicBezTo>
                      <a:pt x="65" y="296"/>
                      <a:pt x="0" y="282"/>
                      <a:pt x="0" y="250"/>
                    </a:cubicBezTo>
                    <a:cubicBezTo>
                      <a:pt x="0" y="226"/>
                      <a:pt x="36" y="215"/>
                      <a:pt x="66" y="210"/>
                    </a:cubicBezTo>
                    <a:cubicBezTo>
                      <a:pt x="72" y="209"/>
                      <a:pt x="78" y="213"/>
                      <a:pt x="79" y="219"/>
                    </a:cubicBezTo>
                    <a:cubicBezTo>
                      <a:pt x="80" y="225"/>
                      <a:pt x="76" y="231"/>
                      <a:pt x="70" y="232"/>
                    </a:cubicBezTo>
                    <a:cubicBezTo>
                      <a:pt x="33" y="239"/>
                      <a:pt x="23" y="249"/>
                      <a:pt x="23" y="251"/>
                    </a:cubicBezTo>
                    <a:cubicBezTo>
                      <a:pt x="24" y="257"/>
                      <a:pt x="58" y="273"/>
                      <a:pt x="125" y="273"/>
                    </a:cubicBezTo>
                    <a:cubicBezTo>
                      <a:pt x="192" y="273"/>
                      <a:pt x="226" y="257"/>
                      <a:pt x="228" y="250"/>
                    </a:cubicBezTo>
                    <a:cubicBezTo>
                      <a:pt x="227" y="249"/>
                      <a:pt x="217" y="238"/>
                      <a:pt x="180" y="232"/>
                    </a:cubicBezTo>
                    <a:cubicBezTo>
                      <a:pt x="174" y="231"/>
                      <a:pt x="170" y="225"/>
                      <a:pt x="171" y="219"/>
                    </a:cubicBezTo>
                    <a:cubicBezTo>
                      <a:pt x="172" y="213"/>
                      <a:pt x="178" y="209"/>
                      <a:pt x="184" y="210"/>
                    </a:cubicBezTo>
                    <a:cubicBezTo>
                      <a:pt x="214" y="215"/>
                      <a:pt x="250" y="226"/>
                      <a:pt x="250" y="250"/>
                    </a:cubicBezTo>
                    <a:close/>
                    <a:moveTo>
                      <a:pt x="80" y="182"/>
                    </a:moveTo>
                    <a:cubicBezTo>
                      <a:pt x="91" y="182"/>
                      <a:pt x="91" y="182"/>
                      <a:pt x="91" y="182"/>
                    </a:cubicBezTo>
                    <a:cubicBezTo>
                      <a:pt x="91" y="250"/>
                      <a:pt x="91" y="250"/>
                      <a:pt x="91" y="250"/>
                    </a:cubicBezTo>
                    <a:cubicBezTo>
                      <a:pt x="91" y="257"/>
                      <a:pt x="96" y="262"/>
                      <a:pt x="102" y="262"/>
                    </a:cubicBezTo>
                    <a:cubicBezTo>
                      <a:pt x="148" y="262"/>
                      <a:pt x="148" y="262"/>
                      <a:pt x="148" y="262"/>
                    </a:cubicBezTo>
                    <a:cubicBezTo>
                      <a:pt x="154" y="262"/>
                      <a:pt x="159" y="257"/>
                      <a:pt x="159" y="250"/>
                    </a:cubicBezTo>
                    <a:cubicBezTo>
                      <a:pt x="159" y="182"/>
                      <a:pt x="159" y="182"/>
                      <a:pt x="159" y="182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7" y="182"/>
                      <a:pt x="182" y="177"/>
                      <a:pt x="182" y="171"/>
                    </a:cubicBezTo>
                    <a:cubicBezTo>
                      <a:pt x="182" y="102"/>
                      <a:pt x="182" y="102"/>
                      <a:pt x="182" y="102"/>
                    </a:cubicBezTo>
                    <a:cubicBezTo>
                      <a:pt x="182" y="97"/>
                      <a:pt x="173" y="84"/>
                      <a:pt x="157" y="82"/>
                    </a:cubicBezTo>
                    <a:cubicBezTo>
                      <a:pt x="150" y="81"/>
                      <a:pt x="138" y="80"/>
                      <a:pt x="125" y="80"/>
                    </a:cubicBezTo>
                    <a:cubicBezTo>
                      <a:pt x="112" y="80"/>
                      <a:pt x="100" y="81"/>
                      <a:pt x="93" y="82"/>
                    </a:cubicBezTo>
                    <a:cubicBezTo>
                      <a:pt x="77" y="84"/>
                      <a:pt x="68" y="97"/>
                      <a:pt x="68" y="102"/>
                    </a:cubicBezTo>
                    <a:cubicBezTo>
                      <a:pt x="68" y="171"/>
                      <a:pt x="68" y="171"/>
                      <a:pt x="68" y="171"/>
                    </a:cubicBezTo>
                    <a:cubicBezTo>
                      <a:pt x="68" y="177"/>
                      <a:pt x="73" y="182"/>
                      <a:pt x="80" y="182"/>
                    </a:cubicBezTo>
                    <a:close/>
                    <a:moveTo>
                      <a:pt x="125" y="68"/>
                    </a:moveTo>
                    <a:cubicBezTo>
                      <a:pt x="144" y="68"/>
                      <a:pt x="159" y="53"/>
                      <a:pt x="159" y="34"/>
                    </a:cubicBezTo>
                    <a:cubicBezTo>
                      <a:pt x="159" y="15"/>
                      <a:pt x="144" y="0"/>
                      <a:pt x="125" y="0"/>
                    </a:cubicBezTo>
                    <a:cubicBezTo>
                      <a:pt x="106" y="0"/>
                      <a:pt x="91" y="15"/>
                      <a:pt x="91" y="34"/>
                    </a:cubicBezTo>
                    <a:cubicBezTo>
                      <a:pt x="91" y="53"/>
                      <a:pt x="106" y="68"/>
                      <a:pt x="125" y="68"/>
                    </a:cubicBezTo>
                    <a:close/>
                    <a:moveTo>
                      <a:pt x="125" y="68"/>
                    </a:moveTo>
                    <a:cubicBezTo>
                      <a:pt x="125" y="68"/>
                      <a:pt x="125" y="68"/>
                      <a:pt x="125" y="68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2" name="îṡļíḓê">
              <a:extLst>
                <a:ext uri="{FF2B5EF4-FFF2-40B4-BE49-F238E27FC236}">
                  <a16:creationId xmlns:a16="http://schemas.microsoft.com/office/drawing/2014/main" id="{4F420998-494A-4A37-85C0-BC7C2AD02AD0}"/>
                </a:ext>
              </a:extLst>
            </p:cNvPr>
            <p:cNvGrpSpPr/>
            <p:nvPr/>
          </p:nvGrpSpPr>
          <p:grpSpPr>
            <a:xfrm>
              <a:off x="4184458" y="3699192"/>
              <a:ext cx="822599" cy="822598"/>
              <a:chOff x="4105001" y="967098"/>
              <a:chExt cx="1119951" cy="1119949"/>
            </a:xfrm>
          </p:grpSpPr>
          <p:sp>
            <p:nvSpPr>
              <p:cNvPr id="15" name="iśḷïḑe">
                <a:extLst>
                  <a:ext uri="{FF2B5EF4-FFF2-40B4-BE49-F238E27FC236}">
                    <a16:creationId xmlns:a16="http://schemas.microsoft.com/office/drawing/2014/main" id="{36FBF5F8-455B-4334-83AF-340EEAA6FEC0}"/>
                  </a:ext>
                </a:extLst>
              </p:cNvPr>
              <p:cNvSpPr/>
              <p:nvPr/>
            </p:nvSpPr>
            <p:spPr>
              <a:xfrm>
                <a:off x="4105001" y="967098"/>
                <a:ext cx="1119951" cy="111994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" name="íşḷiḍè">
                <a:extLst>
                  <a:ext uri="{FF2B5EF4-FFF2-40B4-BE49-F238E27FC236}">
                    <a16:creationId xmlns:a16="http://schemas.microsoft.com/office/drawing/2014/main" id="{AE46CD6C-9F63-41AC-817D-BCBD83DA2743}"/>
                  </a:ext>
                </a:extLst>
              </p:cNvPr>
              <p:cNvSpPr/>
              <p:nvPr/>
            </p:nvSpPr>
            <p:spPr bwMode="auto">
              <a:xfrm>
                <a:off x="4383338" y="1194228"/>
                <a:ext cx="563276" cy="665689"/>
              </a:xfrm>
              <a:custGeom>
                <a:avLst/>
                <a:gdLst/>
                <a:ahLst/>
                <a:cxnLst>
                  <a:cxn ang="0">
                    <a:pos x="250" y="250"/>
                  </a:cxn>
                  <a:cxn ang="0">
                    <a:pos x="125" y="296"/>
                  </a:cxn>
                  <a:cxn ang="0">
                    <a:pos x="0" y="250"/>
                  </a:cxn>
                  <a:cxn ang="0">
                    <a:pos x="66" y="210"/>
                  </a:cxn>
                  <a:cxn ang="0">
                    <a:pos x="79" y="219"/>
                  </a:cxn>
                  <a:cxn ang="0">
                    <a:pos x="70" y="232"/>
                  </a:cxn>
                  <a:cxn ang="0">
                    <a:pos x="23" y="251"/>
                  </a:cxn>
                  <a:cxn ang="0">
                    <a:pos x="125" y="273"/>
                  </a:cxn>
                  <a:cxn ang="0">
                    <a:pos x="228" y="250"/>
                  </a:cxn>
                  <a:cxn ang="0">
                    <a:pos x="180" y="232"/>
                  </a:cxn>
                  <a:cxn ang="0">
                    <a:pos x="171" y="219"/>
                  </a:cxn>
                  <a:cxn ang="0">
                    <a:pos x="184" y="210"/>
                  </a:cxn>
                  <a:cxn ang="0">
                    <a:pos x="250" y="250"/>
                  </a:cxn>
                  <a:cxn ang="0">
                    <a:pos x="80" y="182"/>
                  </a:cxn>
                  <a:cxn ang="0">
                    <a:pos x="91" y="182"/>
                  </a:cxn>
                  <a:cxn ang="0">
                    <a:pos x="91" y="250"/>
                  </a:cxn>
                  <a:cxn ang="0">
                    <a:pos x="102" y="262"/>
                  </a:cxn>
                  <a:cxn ang="0">
                    <a:pos x="148" y="262"/>
                  </a:cxn>
                  <a:cxn ang="0">
                    <a:pos x="159" y="250"/>
                  </a:cxn>
                  <a:cxn ang="0">
                    <a:pos x="159" y="182"/>
                  </a:cxn>
                  <a:cxn ang="0">
                    <a:pos x="171" y="182"/>
                  </a:cxn>
                  <a:cxn ang="0">
                    <a:pos x="182" y="171"/>
                  </a:cxn>
                  <a:cxn ang="0">
                    <a:pos x="182" y="102"/>
                  </a:cxn>
                  <a:cxn ang="0">
                    <a:pos x="157" y="82"/>
                  </a:cxn>
                  <a:cxn ang="0">
                    <a:pos x="125" y="80"/>
                  </a:cxn>
                  <a:cxn ang="0">
                    <a:pos x="93" y="82"/>
                  </a:cxn>
                  <a:cxn ang="0">
                    <a:pos x="68" y="102"/>
                  </a:cxn>
                  <a:cxn ang="0">
                    <a:pos x="68" y="171"/>
                  </a:cxn>
                  <a:cxn ang="0">
                    <a:pos x="80" y="182"/>
                  </a:cxn>
                  <a:cxn ang="0">
                    <a:pos x="125" y="68"/>
                  </a:cxn>
                  <a:cxn ang="0">
                    <a:pos x="159" y="34"/>
                  </a:cxn>
                  <a:cxn ang="0">
                    <a:pos x="125" y="0"/>
                  </a:cxn>
                  <a:cxn ang="0">
                    <a:pos x="91" y="34"/>
                  </a:cxn>
                  <a:cxn ang="0">
                    <a:pos x="125" y="68"/>
                  </a:cxn>
                  <a:cxn ang="0">
                    <a:pos x="125" y="68"/>
                  </a:cxn>
                  <a:cxn ang="0">
                    <a:pos x="125" y="68"/>
                  </a:cxn>
                </a:cxnLst>
                <a:rect l="0" t="0" r="r" b="b"/>
                <a:pathLst>
                  <a:path w="250" h="296">
                    <a:moveTo>
                      <a:pt x="250" y="250"/>
                    </a:moveTo>
                    <a:cubicBezTo>
                      <a:pt x="250" y="282"/>
                      <a:pt x="185" y="296"/>
                      <a:pt x="125" y="296"/>
                    </a:cubicBezTo>
                    <a:cubicBezTo>
                      <a:pt x="65" y="296"/>
                      <a:pt x="0" y="282"/>
                      <a:pt x="0" y="250"/>
                    </a:cubicBezTo>
                    <a:cubicBezTo>
                      <a:pt x="0" y="226"/>
                      <a:pt x="36" y="215"/>
                      <a:pt x="66" y="210"/>
                    </a:cubicBezTo>
                    <a:cubicBezTo>
                      <a:pt x="72" y="209"/>
                      <a:pt x="78" y="213"/>
                      <a:pt x="79" y="219"/>
                    </a:cubicBezTo>
                    <a:cubicBezTo>
                      <a:pt x="80" y="225"/>
                      <a:pt x="76" y="231"/>
                      <a:pt x="70" y="232"/>
                    </a:cubicBezTo>
                    <a:cubicBezTo>
                      <a:pt x="33" y="239"/>
                      <a:pt x="23" y="249"/>
                      <a:pt x="23" y="251"/>
                    </a:cubicBezTo>
                    <a:cubicBezTo>
                      <a:pt x="24" y="257"/>
                      <a:pt x="58" y="273"/>
                      <a:pt x="125" y="273"/>
                    </a:cubicBezTo>
                    <a:cubicBezTo>
                      <a:pt x="192" y="273"/>
                      <a:pt x="226" y="257"/>
                      <a:pt x="228" y="250"/>
                    </a:cubicBezTo>
                    <a:cubicBezTo>
                      <a:pt x="227" y="249"/>
                      <a:pt x="217" y="238"/>
                      <a:pt x="180" y="232"/>
                    </a:cubicBezTo>
                    <a:cubicBezTo>
                      <a:pt x="174" y="231"/>
                      <a:pt x="170" y="225"/>
                      <a:pt x="171" y="219"/>
                    </a:cubicBezTo>
                    <a:cubicBezTo>
                      <a:pt x="172" y="213"/>
                      <a:pt x="178" y="209"/>
                      <a:pt x="184" y="210"/>
                    </a:cubicBezTo>
                    <a:cubicBezTo>
                      <a:pt x="214" y="215"/>
                      <a:pt x="250" y="226"/>
                      <a:pt x="250" y="250"/>
                    </a:cubicBezTo>
                    <a:close/>
                    <a:moveTo>
                      <a:pt x="80" y="182"/>
                    </a:moveTo>
                    <a:cubicBezTo>
                      <a:pt x="91" y="182"/>
                      <a:pt x="91" y="182"/>
                      <a:pt x="91" y="182"/>
                    </a:cubicBezTo>
                    <a:cubicBezTo>
                      <a:pt x="91" y="250"/>
                      <a:pt x="91" y="250"/>
                      <a:pt x="91" y="250"/>
                    </a:cubicBezTo>
                    <a:cubicBezTo>
                      <a:pt x="91" y="257"/>
                      <a:pt x="96" y="262"/>
                      <a:pt x="102" y="262"/>
                    </a:cubicBezTo>
                    <a:cubicBezTo>
                      <a:pt x="148" y="262"/>
                      <a:pt x="148" y="262"/>
                      <a:pt x="148" y="262"/>
                    </a:cubicBezTo>
                    <a:cubicBezTo>
                      <a:pt x="154" y="262"/>
                      <a:pt x="159" y="257"/>
                      <a:pt x="159" y="250"/>
                    </a:cubicBezTo>
                    <a:cubicBezTo>
                      <a:pt x="159" y="182"/>
                      <a:pt x="159" y="182"/>
                      <a:pt x="159" y="182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7" y="182"/>
                      <a:pt x="182" y="177"/>
                      <a:pt x="182" y="171"/>
                    </a:cubicBezTo>
                    <a:cubicBezTo>
                      <a:pt x="182" y="102"/>
                      <a:pt x="182" y="102"/>
                      <a:pt x="182" y="102"/>
                    </a:cubicBezTo>
                    <a:cubicBezTo>
                      <a:pt x="182" y="97"/>
                      <a:pt x="173" y="84"/>
                      <a:pt x="157" y="82"/>
                    </a:cubicBezTo>
                    <a:cubicBezTo>
                      <a:pt x="150" y="81"/>
                      <a:pt x="138" y="80"/>
                      <a:pt x="125" y="80"/>
                    </a:cubicBezTo>
                    <a:cubicBezTo>
                      <a:pt x="112" y="80"/>
                      <a:pt x="100" y="81"/>
                      <a:pt x="93" y="82"/>
                    </a:cubicBezTo>
                    <a:cubicBezTo>
                      <a:pt x="77" y="84"/>
                      <a:pt x="68" y="97"/>
                      <a:pt x="68" y="102"/>
                    </a:cubicBezTo>
                    <a:cubicBezTo>
                      <a:pt x="68" y="171"/>
                      <a:pt x="68" y="171"/>
                      <a:pt x="68" y="171"/>
                    </a:cubicBezTo>
                    <a:cubicBezTo>
                      <a:pt x="68" y="177"/>
                      <a:pt x="73" y="182"/>
                      <a:pt x="80" y="182"/>
                    </a:cubicBezTo>
                    <a:close/>
                    <a:moveTo>
                      <a:pt x="125" y="68"/>
                    </a:moveTo>
                    <a:cubicBezTo>
                      <a:pt x="144" y="68"/>
                      <a:pt x="159" y="53"/>
                      <a:pt x="159" y="34"/>
                    </a:cubicBezTo>
                    <a:cubicBezTo>
                      <a:pt x="159" y="15"/>
                      <a:pt x="144" y="0"/>
                      <a:pt x="125" y="0"/>
                    </a:cubicBezTo>
                    <a:cubicBezTo>
                      <a:pt x="106" y="0"/>
                      <a:pt x="91" y="15"/>
                      <a:pt x="91" y="34"/>
                    </a:cubicBezTo>
                    <a:cubicBezTo>
                      <a:pt x="91" y="53"/>
                      <a:pt x="106" y="68"/>
                      <a:pt x="125" y="68"/>
                    </a:cubicBezTo>
                    <a:close/>
                    <a:moveTo>
                      <a:pt x="125" y="68"/>
                    </a:moveTo>
                    <a:cubicBezTo>
                      <a:pt x="125" y="68"/>
                      <a:pt x="125" y="68"/>
                      <a:pt x="125" y="68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</p:grpSp>
      <p:sp>
        <p:nvSpPr>
          <p:cNvPr id="14" name="îṧ1íḓê">
            <a:extLst>
              <a:ext uri="{FF2B5EF4-FFF2-40B4-BE49-F238E27FC236}">
                <a16:creationId xmlns:a16="http://schemas.microsoft.com/office/drawing/2014/main" id="{5251E54C-038B-4820-A8F8-4F6D4CCBDDDE}"/>
              </a:ext>
            </a:extLst>
          </p:cNvPr>
          <p:cNvSpPr txBox="1"/>
          <p:nvPr/>
        </p:nvSpPr>
        <p:spPr>
          <a:xfrm>
            <a:off x="3479800" y="1668685"/>
            <a:ext cx="5232400" cy="10421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algn="ctr">
              <a:lnSpc>
                <a:spcPct val="150000"/>
              </a:lnSpc>
              <a:buSzPct val="25000"/>
            </a:pPr>
            <a:r>
              <a:rPr lang="zh-CN" altLang="en-US" sz="1600" dirty="0"/>
              <a:t>通过复制您的文本后，在此框中选择粘贴。</a:t>
            </a:r>
            <a:endParaRPr lang="en-US" altLang="zh-CN" sz="1600" dirty="0"/>
          </a:p>
          <a:p>
            <a:pPr algn="ctr">
              <a:lnSpc>
                <a:spcPct val="150000"/>
              </a:lnSpc>
              <a:buSzPct val="25000"/>
            </a:pPr>
            <a:r>
              <a:rPr lang="zh-CN" altLang="en-US" sz="1600" dirty="0"/>
              <a:t>通过复制您的文本后，在此框中选择粘贴。</a:t>
            </a:r>
            <a:endParaRPr lang="en-US" altLang="zh-CN" sz="1600" dirty="0"/>
          </a:p>
          <a:p>
            <a:pPr algn="ctr">
              <a:lnSpc>
                <a:spcPct val="150000"/>
              </a:lnSpc>
              <a:buSzPct val="25000"/>
            </a:pPr>
            <a:endParaRPr lang="en-US" sz="1600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C9BC421-A8D3-4D0B-8E89-B8AFB239F49D}"/>
              </a:ext>
            </a:extLst>
          </p:cNvPr>
          <p:cNvGrpSpPr/>
          <p:nvPr/>
        </p:nvGrpSpPr>
        <p:grpSpPr>
          <a:xfrm>
            <a:off x="3479801" y="932565"/>
            <a:ext cx="5232400" cy="736120"/>
            <a:chOff x="3479801" y="932565"/>
            <a:chExt cx="5232400" cy="736120"/>
          </a:xfrm>
        </p:grpSpPr>
        <p:sp>
          <p:nvSpPr>
            <p:cNvPr id="13" name="îṥļíḓè">
              <a:extLst>
                <a:ext uri="{FF2B5EF4-FFF2-40B4-BE49-F238E27FC236}">
                  <a16:creationId xmlns:a16="http://schemas.microsoft.com/office/drawing/2014/main" id="{C7FF5AA2-AB8E-40A4-910C-17E55CADE0C7}"/>
                </a:ext>
              </a:extLst>
            </p:cNvPr>
            <p:cNvSpPr txBox="1"/>
            <p:nvPr/>
          </p:nvSpPr>
          <p:spPr>
            <a:xfrm>
              <a:off x="3479801" y="1091382"/>
              <a:ext cx="5232400" cy="577303"/>
            </a:xfrm>
            <a:prstGeom prst="rect">
              <a:avLst/>
            </a:prstGeom>
            <a:solidFill>
              <a:srgbClr val="151B29"/>
            </a:solidFill>
            <a:ln>
              <a:noFill/>
            </a:ln>
          </p:spPr>
          <p:txBody>
            <a:bodyPr wrap="square" lIns="91440" tIns="45720" rIns="91440" bIns="45720" anchor="b" anchorCtr="0">
              <a:normAutofit lnSpcReduction="10000"/>
            </a:bodyPr>
            <a:lstStyle/>
            <a:p>
              <a:pPr algn="ctr">
                <a:buSzPct val="25000"/>
              </a:pPr>
              <a:r>
                <a:rPr lang="zh-CN" altLang="en-US" sz="3200" b="1" dirty="0">
                  <a:solidFill>
                    <a:schemeClr val="bg1"/>
                  </a:solidFill>
                </a:rPr>
                <a:t>此处输入标题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3DF64E68-178C-4FF3-AA7F-CCADCF3F8CA2}"/>
                </a:ext>
              </a:extLst>
            </p:cNvPr>
            <p:cNvSpPr/>
            <p:nvPr/>
          </p:nvSpPr>
          <p:spPr>
            <a:xfrm rot="5400000">
              <a:off x="4167539" y="1003813"/>
              <a:ext cx="706328" cy="5638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3502216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38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422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423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42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38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eb219325-f972-4cdf-aff3-1d0d720cc80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934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799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42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937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204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9894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606A74"/>
      </a:accent1>
      <a:accent2>
        <a:srgbClr val="69747E"/>
      </a:accent2>
      <a:accent3>
        <a:srgbClr val="20282F"/>
      </a:accent3>
      <a:accent4>
        <a:srgbClr val="414B56"/>
      </a:accent4>
      <a:accent5>
        <a:srgbClr val="3D4242"/>
      </a:accent5>
      <a:accent6>
        <a:srgbClr val="313530"/>
      </a:accent6>
      <a:hlink>
        <a:srgbClr val="606A74"/>
      </a:hlink>
      <a:folHlink>
        <a:srgbClr val="BFBFBF"/>
      </a:folHlink>
    </a:clrScheme>
    <a:fontScheme name="33odnvch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606A74"/>
    </a:accent1>
    <a:accent2>
      <a:srgbClr val="69747E"/>
    </a:accent2>
    <a:accent3>
      <a:srgbClr val="20282F"/>
    </a:accent3>
    <a:accent4>
      <a:srgbClr val="414B56"/>
    </a:accent4>
    <a:accent5>
      <a:srgbClr val="3D4242"/>
    </a:accent5>
    <a:accent6>
      <a:srgbClr val="313530"/>
    </a:accent6>
    <a:hlink>
      <a:srgbClr val="606A7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606A74"/>
    </a:accent1>
    <a:accent2>
      <a:srgbClr val="69747E"/>
    </a:accent2>
    <a:accent3>
      <a:srgbClr val="20282F"/>
    </a:accent3>
    <a:accent4>
      <a:srgbClr val="414B56"/>
    </a:accent4>
    <a:accent5>
      <a:srgbClr val="3D4242"/>
    </a:accent5>
    <a:accent6>
      <a:srgbClr val="313530"/>
    </a:accent6>
    <a:hlink>
      <a:srgbClr val="606A7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1394</Words>
  <Application>Microsoft Office PowerPoint</Application>
  <PresentationFormat>宽屏</PresentationFormat>
  <Paragraphs>216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ZYK</dc:creator>
  <cp:lastModifiedBy> </cp:lastModifiedBy>
  <cp:revision>50</cp:revision>
  <dcterms:created xsi:type="dcterms:W3CDTF">2019-01-06T05:13:06Z</dcterms:created>
  <dcterms:modified xsi:type="dcterms:W3CDTF">2019-08-15T01:51:56Z</dcterms:modified>
</cp:coreProperties>
</file>