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0"/>
  </p:notesMasterIdLst>
  <p:sldIdLst>
    <p:sldId id="496" r:id="rId2"/>
    <p:sldId id="497" r:id="rId3"/>
    <p:sldId id="489" r:id="rId4"/>
    <p:sldId id="449" r:id="rId5"/>
    <p:sldId id="450" r:id="rId6"/>
    <p:sldId id="491" r:id="rId7"/>
    <p:sldId id="453" r:id="rId8"/>
    <p:sldId id="454" r:id="rId9"/>
    <p:sldId id="455" r:id="rId10"/>
    <p:sldId id="456" r:id="rId11"/>
    <p:sldId id="457" r:id="rId12"/>
    <p:sldId id="492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93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94" r:id="rId33"/>
    <p:sldId id="482" r:id="rId34"/>
    <p:sldId id="483" r:id="rId35"/>
    <p:sldId id="484" r:id="rId36"/>
    <p:sldId id="485" r:id="rId37"/>
    <p:sldId id="486" r:id="rId38"/>
    <p:sldId id="498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87" userDrawn="1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pos="9596" userDrawn="1">
          <p15:clr>
            <a:srgbClr val="A4A3A4"/>
          </p15:clr>
        </p15:guide>
        <p15:guide id="4" orient="horz" pos="4876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5480" userDrawn="1">
          <p15:clr>
            <a:srgbClr val="A4A3A4"/>
          </p15:clr>
        </p15:guide>
        <p15:guide id="8" pos="5120" userDrawn="1">
          <p15:clr>
            <a:srgbClr val="A4A3A4"/>
          </p15:clr>
        </p15:guide>
        <p15:guide id="9" orient="horz" pos="2668" userDrawn="1">
          <p15:clr>
            <a:srgbClr val="A4A3A4"/>
          </p15:clr>
        </p15:guide>
        <p15:guide id="11" orient="horz" pos="3908" userDrawn="1">
          <p15:clr>
            <a:srgbClr val="A4A3A4"/>
          </p15:clr>
        </p15:guide>
        <p15:guide id="12" orient="horz" pos="2840" userDrawn="1">
          <p15:clr>
            <a:srgbClr val="A4A3A4"/>
          </p15:clr>
        </p15:guide>
        <p15:guide id="13" orient="horz" pos="3657" userDrawn="1">
          <p15:clr>
            <a:srgbClr val="A4A3A4"/>
          </p15:clr>
        </p15:guide>
        <p15:guide id="14" orient="horz" pos="1027" userDrawn="1">
          <p15:clr>
            <a:srgbClr val="A4A3A4"/>
          </p15:clr>
        </p15:guide>
        <p15:guide id="15" orient="horz" pos="4111" userDrawn="1">
          <p15:clr>
            <a:srgbClr val="A4A3A4"/>
          </p15:clr>
        </p15:guide>
        <p15:guide id="16" orient="horz" userDrawn="1">
          <p15:clr>
            <a:srgbClr val="A4A3A4"/>
          </p15:clr>
        </p15:guide>
        <p15:guide id="17" orient="horz" pos="2931" userDrawn="1">
          <p15:clr>
            <a:srgbClr val="A4A3A4"/>
          </p15:clr>
        </p15:guide>
        <p15:guide id="18" pos="483" userDrawn="1">
          <p15:clr>
            <a:srgbClr val="A4A3A4"/>
          </p15:clr>
        </p15:guide>
        <p15:guide id="19" pos="7197" userDrawn="1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C87"/>
    <a:srgbClr val="333333"/>
    <a:srgbClr val="42C687"/>
    <a:srgbClr val="4D4D4D"/>
    <a:srgbClr val="7F7F7F"/>
    <a:srgbClr val="525252"/>
    <a:srgbClr val="274145"/>
    <a:srgbClr val="203B3C"/>
    <a:srgbClr val="1F3839"/>
    <a:srgbClr val="30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5028" autoAdjust="0"/>
  </p:normalViewPr>
  <p:slideViewPr>
    <p:cSldViewPr snapToGrid="0" showGuides="1">
      <p:cViewPr>
        <p:scale>
          <a:sx n="75" d="100"/>
          <a:sy n="75" d="100"/>
        </p:scale>
        <p:origin x="246" y="-414"/>
      </p:cViewPr>
      <p:guideLst>
        <p:guide orient="horz" pos="3787"/>
        <p:guide pos="642"/>
        <p:guide pos="9596"/>
        <p:guide orient="horz" pos="4876"/>
        <p:guide orient="horz" pos="1321"/>
        <p:guide orient="horz" pos="232"/>
        <p:guide orient="horz" pos="5480"/>
        <p:guide pos="5120"/>
        <p:guide orient="horz" pos="2668"/>
        <p:guide orient="horz" pos="3908"/>
        <p:guide orient="horz" pos="2840"/>
        <p:guide orient="horz" pos="3657"/>
        <p:guide orient="horz" pos="1027"/>
        <p:guide orient="horz" pos="4111"/>
        <p:guide orient="horz"/>
        <p:guide orient="horz" pos="2931"/>
        <p:guide pos="483"/>
        <p:guide pos="71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5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9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7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7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3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8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43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6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50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3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72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27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60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2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4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86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2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09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98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83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5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14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81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88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1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0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82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43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66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5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1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5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3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1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7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28861" y="589281"/>
            <a:ext cx="5280739" cy="4394125"/>
            <a:chOff x="364868" y="808975"/>
            <a:chExt cx="3960554" cy="3295594"/>
          </a:xfrm>
          <a:solidFill>
            <a:schemeClr val="bg1">
              <a:lumMod val="75000"/>
            </a:schemeClr>
          </a:solidFill>
        </p:grpSpPr>
        <p:cxnSp>
          <p:nvCxnSpPr>
            <p:cNvPr id="5" name="直接连接符 4"/>
            <p:cNvCxnSpPr/>
            <p:nvPr/>
          </p:nvCxnSpPr>
          <p:spPr>
            <a:xfrm flipH="1" flipV="1">
              <a:off x="2927555" y="907026"/>
              <a:ext cx="1397866" cy="153822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 flipV="1">
              <a:off x="729574" y="813831"/>
              <a:ext cx="3595848" cy="163142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510393" y="2445250"/>
              <a:ext cx="1815029" cy="67941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519421" y="3124668"/>
              <a:ext cx="377194" cy="97990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10021" y="2607558"/>
              <a:ext cx="999218" cy="51010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510394" y="1284270"/>
              <a:ext cx="1044464" cy="183339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13700" y="907026"/>
              <a:ext cx="1410543" cy="170053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513700" y="1757293"/>
              <a:ext cx="1775189" cy="85026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2374660" y="1568721"/>
              <a:ext cx="1176886" cy="80537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18314" y="2374094"/>
              <a:ext cx="2033232" cy="24123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510022" y="2607560"/>
              <a:ext cx="1383876" cy="149180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513518" y="2609903"/>
              <a:ext cx="182" cy="80234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89566" y="2615332"/>
              <a:ext cx="824133" cy="71433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1513701" y="3407568"/>
              <a:ext cx="1377823" cy="691793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9565" y="3331727"/>
              <a:ext cx="827447" cy="7846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95244" y="1376069"/>
              <a:ext cx="1176104" cy="19376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726262" y="808975"/>
              <a:ext cx="468982" cy="56709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52799" y="1378128"/>
              <a:ext cx="342445" cy="116934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52800" y="1572383"/>
              <a:ext cx="1518548" cy="97508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558170" y="1296582"/>
              <a:ext cx="760176" cy="114866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45312" y="1623657"/>
              <a:ext cx="53072" cy="923813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729514" y="813833"/>
              <a:ext cx="167614" cy="80982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4868" y="1568721"/>
              <a:ext cx="479291" cy="99061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68907" y="813831"/>
              <a:ext cx="351479" cy="75489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椭圆 28"/>
          <p:cNvSpPr/>
          <p:nvPr userDrawn="1"/>
        </p:nvSpPr>
        <p:spPr>
          <a:xfrm>
            <a:off x="4034613" y="179309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0" name="椭圆 29"/>
          <p:cNvSpPr/>
          <p:nvPr userDrawn="1"/>
        </p:nvSpPr>
        <p:spPr>
          <a:xfrm>
            <a:off x="3035533" y="3598451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1" name="椭圆 30"/>
          <p:cNvSpPr/>
          <p:nvPr userDrawn="1"/>
        </p:nvSpPr>
        <p:spPr>
          <a:xfrm>
            <a:off x="1676950" y="3985571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2" name="椭圆 31"/>
          <p:cNvSpPr/>
          <p:nvPr userDrawn="1"/>
        </p:nvSpPr>
        <p:spPr>
          <a:xfrm>
            <a:off x="2855172" y="152036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3" name="椭圆 32"/>
          <p:cNvSpPr/>
          <p:nvPr userDrawn="1"/>
        </p:nvSpPr>
        <p:spPr>
          <a:xfrm>
            <a:off x="798700" y="2818238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4" name="椭圆 33"/>
          <p:cNvSpPr/>
          <p:nvPr userDrawn="1"/>
        </p:nvSpPr>
        <p:spPr>
          <a:xfrm>
            <a:off x="4413109" y="1157132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5" name="椭圆 34"/>
          <p:cNvSpPr/>
          <p:nvPr userDrawn="1"/>
        </p:nvSpPr>
        <p:spPr>
          <a:xfrm>
            <a:off x="4413109" y="260023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6" name="椭圆 35"/>
          <p:cNvSpPr/>
          <p:nvPr userDrawn="1"/>
        </p:nvSpPr>
        <p:spPr>
          <a:xfrm>
            <a:off x="3519801" y="4907906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7" name="椭圆 36"/>
          <p:cNvSpPr/>
          <p:nvPr userDrawn="1"/>
        </p:nvSpPr>
        <p:spPr>
          <a:xfrm>
            <a:off x="1685561" y="293777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38" name="椭圆 37"/>
          <p:cNvSpPr/>
          <p:nvPr userDrawn="1"/>
        </p:nvSpPr>
        <p:spPr>
          <a:xfrm>
            <a:off x="1266413" y="1264165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grpSp>
        <p:nvGrpSpPr>
          <p:cNvPr id="39" name="组合 38"/>
          <p:cNvGrpSpPr/>
          <p:nvPr userDrawn="1"/>
        </p:nvGrpSpPr>
        <p:grpSpPr>
          <a:xfrm rot="21284997">
            <a:off x="6528133" y="862699"/>
            <a:ext cx="5418293" cy="4188447"/>
            <a:chOff x="4461155" y="913244"/>
            <a:chExt cx="4063720" cy="3141335"/>
          </a:xfrm>
          <a:solidFill>
            <a:schemeClr val="bg1">
              <a:lumMod val="75000"/>
            </a:schemeClr>
          </a:solidFill>
        </p:grpSpPr>
        <p:cxnSp>
          <p:nvCxnSpPr>
            <p:cNvPr id="40" name="直接连接符 39"/>
            <p:cNvCxnSpPr/>
            <p:nvPr/>
          </p:nvCxnSpPr>
          <p:spPr>
            <a:xfrm rot="315003" flipV="1">
              <a:off x="4490296" y="1424324"/>
              <a:ext cx="600449" cy="66446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315003" flipV="1">
              <a:off x="4493372" y="1357235"/>
              <a:ext cx="1241478" cy="76109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315003" flipV="1">
              <a:off x="5123462" y="1389739"/>
              <a:ext cx="641137" cy="9304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61155" y="2059927"/>
              <a:ext cx="725227" cy="51452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315003" flipV="1">
              <a:off x="5240240" y="1399764"/>
              <a:ext cx="466169" cy="119853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315003" flipV="1">
              <a:off x="5224504" y="1742943"/>
              <a:ext cx="818000" cy="87076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5186380" y="1971406"/>
              <a:ext cx="1662094" cy="60304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315003">
              <a:off x="6832872" y="2012629"/>
              <a:ext cx="995331" cy="36428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86379" y="2587094"/>
              <a:ext cx="1809734" cy="84797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315003" flipH="1">
              <a:off x="6078912" y="1936124"/>
              <a:ext cx="682993" cy="192348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315003" flipH="1">
              <a:off x="6355600" y="2353605"/>
              <a:ext cx="1419941" cy="82923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315003" flipH="1">
              <a:off x="6108764" y="2342289"/>
              <a:ext cx="1690811" cy="31634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993810" y="2411424"/>
              <a:ext cx="816691" cy="103252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315003">
              <a:off x="6060889" y="2617640"/>
              <a:ext cx="970398" cy="77465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315003" flipH="1">
              <a:off x="6011937" y="3390029"/>
              <a:ext cx="962408" cy="46966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993809" y="2494713"/>
              <a:ext cx="1431432" cy="94796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6993971" y="3436747"/>
              <a:ext cx="1126647" cy="19704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120619" y="2493034"/>
              <a:ext cx="304622" cy="113925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8427879" y="2490934"/>
              <a:ext cx="96996" cy="155719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 flipV="1">
              <a:off x="8117981" y="3632284"/>
              <a:ext cx="406894" cy="41584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 flipV="1">
              <a:off x="6491288" y="4047373"/>
              <a:ext cx="2033587" cy="75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6488650" y="3445227"/>
              <a:ext cx="505160" cy="60935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315003" flipV="1">
              <a:off x="6101898" y="1626704"/>
              <a:ext cx="1701639" cy="23022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7808196" y="1713391"/>
              <a:ext cx="1" cy="70178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7808196" y="987298"/>
              <a:ext cx="615995" cy="71774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15003" flipV="1">
              <a:off x="6898138" y="913244"/>
              <a:ext cx="1478761" cy="112445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315003" flipV="1">
              <a:off x="5073633" y="1451418"/>
              <a:ext cx="7620" cy="101062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315003">
              <a:off x="5750441" y="1440163"/>
              <a:ext cx="364845" cy="33089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315003">
              <a:off x="6070728" y="1814421"/>
              <a:ext cx="785918" cy="12137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椭圆 69"/>
          <p:cNvSpPr/>
          <p:nvPr userDrawn="1"/>
        </p:nvSpPr>
        <p:spPr>
          <a:xfrm rot="21284997">
            <a:off x="7220800" y="1688560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1" name="椭圆 70"/>
          <p:cNvSpPr/>
          <p:nvPr userDrawn="1"/>
        </p:nvSpPr>
        <p:spPr>
          <a:xfrm rot="21284997">
            <a:off x="9582388" y="2154272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2" name="椭圆 71"/>
          <p:cNvSpPr/>
          <p:nvPr userDrawn="1"/>
        </p:nvSpPr>
        <p:spPr>
          <a:xfrm rot="21284997">
            <a:off x="8675227" y="4711143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3" name="椭圆 72"/>
          <p:cNvSpPr/>
          <p:nvPr userDrawn="1"/>
        </p:nvSpPr>
        <p:spPr>
          <a:xfrm rot="21284997">
            <a:off x="11470288" y="421476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4" name="椭圆 73"/>
          <p:cNvSpPr/>
          <p:nvPr userDrawn="1"/>
        </p:nvSpPr>
        <p:spPr>
          <a:xfrm rot="21284997">
            <a:off x="10813593" y="1699690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5" name="椭圆 74"/>
          <p:cNvSpPr/>
          <p:nvPr userDrawn="1"/>
        </p:nvSpPr>
        <p:spPr>
          <a:xfrm rot="21284997">
            <a:off x="8074277" y="1573608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6" name="椭圆 75"/>
          <p:cNvSpPr/>
          <p:nvPr userDrawn="1"/>
        </p:nvSpPr>
        <p:spPr>
          <a:xfrm rot="21284997">
            <a:off x="7450423" y="3158227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7" name="椭圆 76"/>
          <p:cNvSpPr/>
          <p:nvPr userDrawn="1"/>
        </p:nvSpPr>
        <p:spPr>
          <a:xfrm rot="21284997">
            <a:off x="8663041" y="306511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8" name="椭圆 77"/>
          <p:cNvSpPr/>
          <p:nvPr userDrawn="1"/>
        </p:nvSpPr>
        <p:spPr>
          <a:xfrm rot="21284997">
            <a:off x="9956770" y="408671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79" name="椭圆 78"/>
          <p:cNvSpPr/>
          <p:nvPr userDrawn="1"/>
        </p:nvSpPr>
        <p:spPr>
          <a:xfrm rot="21284997">
            <a:off x="11733272" y="2676356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80" name="椭圆 79"/>
          <p:cNvSpPr/>
          <p:nvPr userDrawn="1"/>
        </p:nvSpPr>
        <p:spPr>
          <a:xfrm rot="21284997">
            <a:off x="10892125" y="2636057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  <p:sp>
        <p:nvSpPr>
          <p:cNvPr id="81" name="椭圆 80"/>
          <p:cNvSpPr/>
          <p:nvPr userDrawn="1"/>
        </p:nvSpPr>
        <p:spPr>
          <a:xfrm rot="21284997">
            <a:off x="11543896" y="65981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/>
          </a:p>
        </p:txBody>
      </p:sp>
    </p:spTree>
    <p:extLst>
      <p:ext uri="{BB962C8B-B14F-4D97-AF65-F5344CB8AC3E}">
        <p14:creationId xmlns:p14="http://schemas.microsoft.com/office/powerpoint/2010/main" val="1344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37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7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7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375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7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3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37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37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5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375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8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7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3682111"/>
              </p:ext>
            </p:extLst>
          </p:nvPr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1268760"/>
            <a:ext cx="1691680" cy="788186"/>
            <a:chOff x="0" y="1272662"/>
            <a:chExt cx="1691680" cy="788186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论文摘要</a:t>
              </a:r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2849807"/>
              </p:ext>
            </p:extLst>
          </p:nvPr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206179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论文背景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8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综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75118658"/>
              </p:ext>
            </p:extLst>
          </p:nvPr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285234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研究综述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5926222"/>
              </p:ext>
            </p:extLst>
          </p:nvPr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3641810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成果应用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3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3748751"/>
              </p:ext>
            </p:extLst>
          </p:nvPr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43193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1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56" r:id="rId12"/>
    <p:sldLayoutId id="2147483764" r:id="rId13"/>
    <p:sldLayoutId id="2147483763" r:id="rId14"/>
    <p:sldLayoutId id="2147483757" r:id="rId15"/>
    <p:sldLayoutId id="2147483759" r:id="rId16"/>
    <p:sldLayoutId id="2147483760" r:id="rId17"/>
    <p:sldLayoutId id="2147483761" r:id="rId18"/>
    <p:sldLayoutId id="2147483762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398DEB-7937-4A69-8E62-4FA8EBC1FCDD}"/>
              </a:ext>
            </a:extLst>
          </p:cNvPr>
          <p:cNvSpPr/>
          <p:nvPr/>
        </p:nvSpPr>
        <p:spPr>
          <a:xfrm>
            <a:off x="0" y="6203950"/>
            <a:ext cx="12192000" cy="65405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623C1-ABC9-4A22-A234-EBA3D1D9D179}"/>
              </a:ext>
            </a:extLst>
          </p:cNvPr>
          <p:cNvSpPr/>
          <p:nvPr/>
        </p:nvSpPr>
        <p:spPr>
          <a:xfrm>
            <a:off x="0" y="5437187"/>
            <a:ext cx="766763" cy="766763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F40B3-9BA6-420A-A8F8-68B88A878A9E}"/>
              </a:ext>
            </a:extLst>
          </p:cNvPr>
          <p:cNvSpPr/>
          <p:nvPr/>
        </p:nvSpPr>
        <p:spPr>
          <a:xfrm>
            <a:off x="1259174" y="5038725"/>
            <a:ext cx="659568" cy="766763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07F21-E5F1-4CDF-A6AC-5D2E5F87EFA7}"/>
              </a:ext>
            </a:extLst>
          </p:cNvPr>
          <p:cNvSpPr/>
          <p:nvPr/>
        </p:nvSpPr>
        <p:spPr>
          <a:xfrm>
            <a:off x="436979" y="4470767"/>
            <a:ext cx="585371" cy="585371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698582-2EB3-4DB9-BEAF-D3544D49631F}"/>
              </a:ext>
            </a:extLst>
          </p:cNvPr>
          <p:cNvSpPr/>
          <p:nvPr/>
        </p:nvSpPr>
        <p:spPr>
          <a:xfrm>
            <a:off x="1754982" y="4631285"/>
            <a:ext cx="327520" cy="32752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7EB95E-F206-4354-98F6-84D0615A072A}"/>
              </a:ext>
            </a:extLst>
          </p:cNvPr>
          <p:cNvSpPr/>
          <p:nvPr/>
        </p:nvSpPr>
        <p:spPr>
          <a:xfrm>
            <a:off x="8128000" y="3124400"/>
            <a:ext cx="4064000" cy="304599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EE9323-FF65-4EAA-A957-9EA026F6D70E}"/>
              </a:ext>
            </a:extLst>
          </p:cNvPr>
          <p:cNvSpPr txBox="1"/>
          <p:nvPr/>
        </p:nvSpPr>
        <p:spPr>
          <a:xfrm>
            <a:off x="5329238" y="3541713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简约通用</a:t>
            </a:r>
            <a:r>
              <a:rPr lang="en-US" altLang="zh-CN" sz="44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·</a:t>
            </a:r>
            <a:r>
              <a:rPr lang="zh-CN" altLang="en-US" sz="44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毕业答辩论文</a:t>
            </a:r>
          </a:p>
        </p:txBody>
      </p:sp>
      <p:sp>
        <p:nvSpPr>
          <p:cNvPr id="12" name="TextBox 38">
            <a:extLst>
              <a:ext uri="{FF2B5EF4-FFF2-40B4-BE49-F238E27FC236}">
                <a16:creationId xmlns:a16="http://schemas.microsoft.com/office/drawing/2014/main" id="{2F98C3D4-BAD1-4519-8AB8-7A9D3382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684" y="4329962"/>
            <a:ext cx="6237233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适用电子商务</a:t>
            </a:r>
            <a:r>
              <a:rPr lang="en-US" altLang="zh-CN" sz="1800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信息工程等计算机网络相关专业</a:t>
            </a:r>
            <a:endParaRPr lang="en-US" altLang="zh-CN" sz="1800" dirty="0">
              <a:solidFill>
                <a:srgbClr val="1E9C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C51984B-F854-4ACD-B521-29A517C78424}"/>
              </a:ext>
            </a:extLst>
          </p:cNvPr>
          <p:cNvCxnSpPr/>
          <p:nvPr/>
        </p:nvCxnSpPr>
        <p:spPr>
          <a:xfrm>
            <a:off x="5329238" y="4252913"/>
            <a:ext cx="5872162" cy="0"/>
          </a:xfrm>
          <a:prstGeom prst="line">
            <a:avLst/>
          </a:prstGeom>
          <a:ln w="19050">
            <a:solidFill>
              <a:srgbClr val="1E9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83D959-051A-4450-8475-2F228B8B294D}"/>
              </a:ext>
            </a:extLst>
          </p:cNvPr>
          <p:cNvSpPr txBox="1"/>
          <p:nvPr/>
        </p:nvSpPr>
        <p:spPr>
          <a:xfrm>
            <a:off x="1588958" y="4894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B707CD-9E6D-4996-9B3A-1081000B05C6}"/>
              </a:ext>
            </a:extLst>
          </p:cNvPr>
          <p:cNvSpPr txBox="1"/>
          <p:nvPr/>
        </p:nvSpPr>
        <p:spPr>
          <a:xfrm>
            <a:off x="8985674" y="2128428"/>
            <a:ext cx="1886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72E72B4C-892C-48DF-B872-A6C504E0203F}"/>
              </a:ext>
            </a:extLst>
          </p:cNvPr>
          <p:cNvSpPr txBox="1"/>
          <p:nvPr/>
        </p:nvSpPr>
        <p:spPr>
          <a:xfrm>
            <a:off x="6728162" y="4739649"/>
            <a:ext cx="248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答辩人：小北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27C7A9-C366-47EB-B6F1-918AD65A1042}"/>
              </a:ext>
            </a:extLst>
          </p:cNvPr>
          <p:cNvSpPr/>
          <p:nvPr/>
        </p:nvSpPr>
        <p:spPr>
          <a:xfrm>
            <a:off x="8985674" y="4766196"/>
            <a:ext cx="234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指导老师：小北</a:t>
            </a:r>
          </a:p>
        </p:txBody>
      </p:sp>
      <p:pic>
        <p:nvPicPr>
          <p:cNvPr id="19" name="Picture 2" descr="C:\Users\Administrator\比赛\WPS主题PPT设计大赛\金山快写.png">
            <a:extLst>
              <a:ext uri="{FF2B5EF4-FFF2-40B4-BE49-F238E27FC236}">
                <a16:creationId xmlns:a16="http://schemas.microsoft.com/office/drawing/2014/main" id="{6A8AF914-1C90-4188-9D6B-1E451BE9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8638" r="22333"/>
          <a:stretch>
            <a:fillRect/>
          </a:stretch>
        </p:blipFill>
        <p:spPr bwMode="auto">
          <a:xfrm>
            <a:off x="5968942" y="4661335"/>
            <a:ext cx="513243" cy="4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7" y="177799"/>
            <a:ext cx="1205672" cy="12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96074" y="1789332"/>
            <a:ext cx="2557424" cy="907751"/>
            <a:chOff x="3666731" y="1984470"/>
            <a:chExt cx="2636520" cy="1447800"/>
          </a:xfrm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58553" y="1789332"/>
            <a:ext cx="2557424" cy="907751"/>
            <a:chOff x="1436370" y="1984470"/>
            <a:chExt cx="2636520" cy="1447800"/>
          </a:xfrm>
        </p:grpSpPr>
        <p:sp>
          <p:nvSpPr>
            <p:cNvPr id="38" name="任意多边形 37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71115" y="1789332"/>
            <a:ext cx="2557424" cy="907751"/>
            <a:chOff x="8127453" y="1984470"/>
            <a:chExt cx="2636520" cy="1447800"/>
          </a:xfrm>
        </p:grpSpPr>
        <p:sp>
          <p:nvSpPr>
            <p:cNvPr id="46" name="任意多边形 45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833594" y="1789332"/>
            <a:ext cx="2557424" cy="907751"/>
            <a:chOff x="5897092" y="1984470"/>
            <a:chExt cx="2636520" cy="1447800"/>
          </a:xfrm>
        </p:grpSpPr>
        <p:sp>
          <p:nvSpPr>
            <p:cNvPr id="49" name="任意多边形 48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2279037" y="5114162"/>
            <a:ext cx="9385450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itchFamily="34" charset="-122"/>
              </a:rPr>
              <a:t>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的综合描述说明，在此录入上述图表的综合描述说明。</a:t>
            </a:r>
          </a:p>
        </p:txBody>
      </p:sp>
      <p:sp>
        <p:nvSpPr>
          <p:cNvPr id="52" name="矩形 51"/>
          <p:cNvSpPr/>
          <p:nvPr/>
        </p:nvSpPr>
        <p:spPr>
          <a:xfrm>
            <a:off x="3111831" y="297508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817442" y="3454206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4" name="矩形 53"/>
          <p:cNvSpPr/>
          <p:nvPr/>
        </p:nvSpPr>
        <p:spPr>
          <a:xfrm>
            <a:off x="5279136" y="297508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5027418" y="3454206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6" name="矩形 55"/>
          <p:cNvSpPr/>
          <p:nvPr/>
        </p:nvSpPr>
        <p:spPr>
          <a:xfrm>
            <a:off x="7446441" y="297508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204870" y="3454206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613745" y="297508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399568" y="3454206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cxnSp>
        <p:nvCxnSpPr>
          <p:cNvPr id="60" name="直接连接符 8"/>
          <p:cNvCxnSpPr/>
          <p:nvPr/>
        </p:nvCxnSpPr>
        <p:spPr>
          <a:xfrm>
            <a:off x="2291812" y="4991817"/>
            <a:ext cx="9359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5655803" y="406444"/>
            <a:ext cx="3262413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国内相关研究综述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32007" y="46123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3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22692" y="2192060"/>
            <a:ext cx="1422436" cy="1414024"/>
          </a:xfrm>
          <a:prstGeom prst="rect">
            <a:avLst/>
          </a:prstGeom>
          <a:blipFill>
            <a:blip r:embed="rId3"/>
            <a:srcRect/>
            <a:stretch>
              <a:fillRect l="-7412" r="-245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38837" y="2192060"/>
            <a:ext cx="1422436" cy="1414024"/>
          </a:xfrm>
          <a:prstGeom prst="rect">
            <a:avLst/>
          </a:prstGeom>
          <a:blipFill>
            <a:blip r:embed="rId3"/>
            <a:srcRect/>
            <a:stretch>
              <a:fillRect l="-8502" r="-8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2692" y="3799026"/>
            <a:ext cx="1422436" cy="1414024"/>
          </a:xfrm>
          <a:prstGeom prst="rect">
            <a:avLst/>
          </a:prstGeom>
          <a:blipFill>
            <a:blip r:embed="rId4"/>
            <a:srcRect/>
            <a:stretch>
              <a:fillRect l="-16273" r="-162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8837" y="3799026"/>
            <a:ext cx="1422436" cy="1414024"/>
          </a:xfrm>
          <a:prstGeom prst="rect">
            <a:avLst/>
          </a:prstGeom>
          <a:blipFill>
            <a:blip r:embed="rId5"/>
            <a:srcRect/>
            <a:stretch>
              <a:fillRect t="-1480" b="-1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57191" y="3220440"/>
            <a:ext cx="387937" cy="385643"/>
          </a:xfrm>
          <a:prstGeom prst="round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8837" y="3220440"/>
            <a:ext cx="387937" cy="385643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57191" y="3799026"/>
            <a:ext cx="387937" cy="385643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38837" y="3799026"/>
            <a:ext cx="387937" cy="385643"/>
          </a:xfrm>
          <a:prstGeom prst="round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4495" y="2499077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1361" y="209639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dirty="0"/>
              <a:t>添加标题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19263" y="2499077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06384" y="209639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/>
              <a:t>添加标题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54495" y="4220972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1361" y="3806328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19263" y="4220972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19263" y="3806328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5561071" y="406444"/>
            <a:ext cx="3647134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研究理论与文献综述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937275" y="461236"/>
            <a:ext cx="263341" cy="395013"/>
            <a:chOff x="5284519" y="1508166"/>
            <a:chExt cx="213756" cy="42751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1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39" grpId="0"/>
      <p:bldP spid="40" grpId="0"/>
      <p:bldP spid="41" grpId="0"/>
      <p:bldP spid="42" grpId="0"/>
      <p:bldP spid="43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969479" y="2576966"/>
            <a:ext cx="253042" cy="253042"/>
            <a:chOff x="5969479" y="2712339"/>
            <a:chExt cx="253042" cy="253042"/>
          </a:xfrm>
        </p:grpSpPr>
        <p:sp>
          <p:nvSpPr>
            <p:cNvPr id="20" name="任意多边形 1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9479" y="3280745"/>
            <a:ext cx="253042" cy="253042"/>
            <a:chOff x="5969479" y="2712339"/>
            <a:chExt cx="253042" cy="253042"/>
          </a:xfrm>
        </p:grpSpPr>
        <p:sp>
          <p:nvSpPr>
            <p:cNvPr id="22" name="任意多边形 2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58864" y="15712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06211" y="1143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E9C87"/>
                </a:solidFill>
              </a:rPr>
              <a:t>第三部分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969479" y="3984524"/>
            <a:ext cx="253042" cy="253042"/>
            <a:chOff x="5969479" y="2712339"/>
            <a:chExt cx="253042" cy="253042"/>
          </a:xfrm>
        </p:grpSpPr>
        <p:sp>
          <p:nvSpPr>
            <p:cNvPr id="72" name="任意多边形 7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969479" y="4688303"/>
            <a:ext cx="253042" cy="253042"/>
            <a:chOff x="5969479" y="2712339"/>
            <a:chExt cx="253042" cy="253042"/>
          </a:xfrm>
        </p:grpSpPr>
        <p:sp>
          <p:nvSpPr>
            <p:cNvPr id="75" name="任意多边形 74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578100" y="25034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研究目标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578100" y="32072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研究思路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578100" y="39109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6578100" y="46147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关键技术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578100" y="531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实践难点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578100" y="60223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研究成果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5969479" y="5392082"/>
            <a:ext cx="253042" cy="253042"/>
            <a:chOff x="5969479" y="2712339"/>
            <a:chExt cx="253042" cy="253042"/>
          </a:xfrm>
        </p:grpSpPr>
        <p:sp>
          <p:nvSpPr>
            <p:cNvPr id="90" name="任意多边形 8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69479" y="6095859"/>
            <a:ext cx="253042" cy="253042"/>
            <a:chOff x="5969479" y="2712339"/>
            <a:chExt cx="253042" cy="253042"/>
          </a:xfrm>
        </p:grpSpPr>
        <p:sp>
          <p:nvSpPr>
            <p:cNvPr id="93" name="任意多边形 92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816963" y="2122830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71691" y="3275757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006458" y="2817022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347322" y="3108724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Box 51"/>
          <p:cNvSpPr txBox="1"/>
          <p:nvPr/>
        </p:nvSpPr>
        <p:spPr>
          <a:xfrm>
            <a:off x="2515492" y="3174696"/>
            <a:ext cx="1090039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43" name="矩形 42"/>
          <p:cNvSpPr/>
          <p:nvPr/>
        </p:nvSpPr>
        <p:spPr>
          <a:xfrm>
            <a:off x="3942659" y="1570367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872229" y="4642336"/>
            <a:ext cx="1734754" cy="843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29001" y="571989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979008" y="2262082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23805" y="2243382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8" name="TextBox 57"/>
          <p:cNvSpPr txBox="1"/>
          <p:nvPr/>
        </p:nvSpPr>
        <p:spPr>
          <a:xfrm>
            <a:off x="10216521" y="4470960"/>
            <a:ext cx="1427050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49" name="矩形 48"/>
          <p:cNvSpPr/>
          <p:nvPr/>
        </p:nvSpPr>
        <p:spPr>
          <a:xfrm>
            <a:off x="8451418" y="508749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0800000" flipV="1">
            <a:off x="2625390" y="3276500"/>
            <a:ext cx="1333311" cy="798977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0800000">
            <a:off x="3015940" y="4602421"/>
            <a:ext cx="2281997" cy="501116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0800000" flipV="1">
            <a:off x="9544856" y="4397296"/>
            <a:ext cx="1855432" cy="527873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8322733" y="2238050"/>
            <a:ext cx="2146669" cy="815751"/>
          </a:xfrm>
          <a:prstGeom prst="bentConnector3">
            <a:avLst>
              <a:gd name="adj1" fmla="val 746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研究目标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3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8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5" dur="7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52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9" dur="6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9"/>
          <p:cNvSpPr>
            <a:spLocks/>
          </p:cNvSpPr>
          <p:nvPr/>
        </p:nvSpPr>
        <p:spPr bwMode="auto">
          <a:xfrm>
            <a:off x="4253683" y="5211177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6663462" y="5273325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1"/>
          <p:cNvSpPr>
            <a:spLocks/>
          </p:cNvSpPr>
          <p:nvPr/>
        </p:nvSpPr>
        <p:spPr bwMode="auto">
          <a:xfrm>
            <a:off x="6906044" y="2815431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2"/>
          <p:cNvSpPr>
            <a:spLocks/>
          </p:cNvSpPr>
          <p:nvPr/>
        </p:nvSpPr>
        <p:spPr bwMode="auto">
          <a:xfrm>
            <a:off x="5683112" y="3667475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7242852" y="4254883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>
            <a:off x="5025535" y="2252081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5"/>
          <p:cNvSpPr>
            <a:spLocks/>
          </p:cNvSpPr>
          <p:nvPr/>
        </p:nvSpPr>
        <p:spPr bwMode="auto">
          <a:xfrm>
            <a:off x="4865150" y="4046383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6"/>
          <p:cNvSpPr>
            <a:spLocks/>
          </p:cNvSpPr>
          <p:nvPr/>
        </p:nvSpPr>
        <p:spPr bwMode="auto">
          <a:xfrm>
            <a:off x="6270520" y="2981831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7"/>
          <p:cNvSpPr>
            <a:spLocks/>
          </p:cNvSpPr>
          <p:nvPr/>
        </p:nvSpPr>
        <p:spPr bwMode="auto">
          <a:xfrm>
            <a:off x="6735635" y="1636604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051469" y="5163063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73593" y="3727855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89009" y="4172688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290025" y="2529119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913544" y="1919721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22"/>
          <p:cNvSpPr txBox="1"/>
          <p:nvPr/>
        </p:nvSpPr>
        <p:spPr>
          <a:xfrm>
            <a:off x="2306969" y="4930281"/>
            <a:ext cx="1664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3" name="TextBox 22"/>
          <p:cNvSpPr txBox="1"/>
          <p:nvPr/>
        </p:nvSpPr>
        <p:spPr>
          <a:xfrm>
            <a:off x="2306968" y="3429794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4" name="TextBox 22"/>
          <p:cNvSpPr txBox="1"/>
          <p:nvPr/>
        </p:nvSpPr>
        <p:spPr>
          <a:xfrm>
            <a:off x="9658380" y="3945375"/>
            <a:ext cx="1623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5" name="TextBox 22"/>
          <p:cNvSpPr txBox="1"/>
          <p:nvPr/>
        </p:nvSpPr>
        <p:spPr>
          <a:xfrm>
            <a:off x="8894624" y="2180402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6" name="TextBox 22"/>
          <p:cNvSpPr txBox="1"/>
          <p:nvPr/>
        </p:nvSpPr>
        <p:spPr>
          <a:xfrm>
            <a:off x="2306968" y="1768122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noProof="1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21095" y="1521239"/>
            <a:ext cx="429028" cy="4290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研究思路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38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7806374" y="3483468"/>
            <a:ext cx="532123" cy="598139"/>
            <a:chOff x="5810678" y="1001615"/>
            <a:chExt cx="422361" cy="474760"/>
          </a:xfrm>
        </p:grpSpPr>
        <p:sp>
          <p:nvSpPr>
            <p:cNvPr id="14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149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0" name="Freeform 38"/>
              <p:cNvSpPr>
                <a:spLocks/>
              </p:cNvSpPr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348420" y="5423272"/>
            <a:ext cx="830668" cy="950026"/>
            <a:chOff x="3299776" y="3943350"/>
            <a:chExt cx="659325" cy="754063"/>
          </a:xfrm>
        </p:grpSpPr>
        <p:sp>
          <p:nvSpPr>
            <p:cNvPr id="153" name="Oval 8"/>
            <p:cNvSpPr>
              <a:spLocks noChangeArrowheads="1"/>
            </p:cNvSpPr>
            <p:nvPr/>
          </p:nvSpPr>
          <p:spPr bwMode="auto">
            <a:xfrm>
              <a:off x="3311607" y="4478284"/>
              <a:ext cx="634587" cy="21912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54" name="Group 4"/>
            <p:cNvGrpSpPr>
              <a:grpSpLocks/>
            </p:cNvGrpSpPr>
            <p:nvPr/>
          </p:nvGrpSpPr>
          <p:grpSpPr bwMode="auto">
            <a:xfrm>
              <a:off x="3299776" y="3943350"/>
              <a:ext cx="659325" cy="658462"/>
              <a:chOff x="0" y="0"/>
              <a:chExt cx="1089" cy="1089"/>
            </a:xfrm>
          </p:grpSpPr>
          <p:sp>
            <p:nvSpPr>
              <p:cNvPr id="155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BEBEBE"/>
                  </a:gs>
                  <a:gs pos="100000">
                    <a:srgbClr val="6E6E6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56" name="Group 6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57" name="Freeform 12"/>
                <p:cNvSpPr>
                  <a:spLocks noChangeArrowheads="1"/>
                </p:cNvSpPr>
                <p:nvPr/>
              </p:nvSpPr>
              <p:spPr bwMode="auto">
                <a:xfrm>
                  <a:off x="4" y="-1"/>
                  <a:ext cx="903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9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3 w 4756"/>
                    <a:gd name="T13" fmla="*/ 177 h 1576"/>
                    <a:gd name="T14" fmla="*/ 89 w 4756"/>
                    <a:gd name="T15" fmla="*/ 159 h 1576"/>
                    <a:gd name="T16" fmla="*/ 105 w 4756"/>
                    <a:gd name="T17" fmla="*/ 142 h 1576"/>
                    <a:gd name="T18" fmla="*/ 113 w 4756"/>
                    <a:gd name="T19" fmla="*/ 134 h 1576"/>
                    <a:gd name="T20" fmla="*/ 131 w 4756"/>
                    <a:gd name="T21" fmla="*/ 118 h 1576"/>
                    <a:gd name="T22" fmla="*/ 149 w 4756"/>
                    <a:gd name="T23" fmla="*/ 103 h 1576"/>
                    <a:gd name="T24" fmla="*/ 168 w 4756"/>
                    <a:gd name="T25" fmla="*/ 89 h 1576"/>
                    <a:gd name="T26" fmla="*/ 187 w 4756"/>
                    <a:gd name="T27" fmla="*/ 76 h 1576"/>
                    <a:gd name="T28" fmla="*/ 207 w 4756"/>
                    <a:gd name="T29" fmla="*/ 64 h 1576"/>
                    <a:gd name="T30" fmla="*/ 228 w 4756"/>
                    <a:gd name="T31" fmla="*/ 53 h 1576"/>
                    <a:gd name="T32" fmla="*/ 250 w 4756"/>
                    <a:gd name="T33" fmla="*/ 43 h 1576"/>
                    <a:gd name="T34" fmla="*/ 261 w 4756"/>
                    <a:gd name="T35" fmla="*/ 38 h 1576"/>
                    <a:gd name="T36" fmla="*/ 283 w 4756"/>
                    <a:gd name="T37" fmla="*/ 29 h 1576"/>
                    <a:gd name="T38" fmla="*/ 306 w 4756"/>
                    <a:gd name="T39" fmla="*/ 22 h 1576"/>
                    <a:gd name="T40" fmla="*/ 329 w 4756"/>
                    <a:gd name="T41" fmla="*/ 15 h 1576"/>
                    <a:gd name="T42" fmla="*/ 353 w 4756"/>
                    <a:gd name="T43" fmla="*/ 10 h 1576"/>
                    <a:gd name="T44" fmla="*/ 377 w 4756"/>
                    <a:gd name="T45" fmla="*/ 6 h 1576"/>
                    <a:gd name="T46" fmla="*/ 401 w 4756"/>
                    <a:gd name="T47" fmla="*/ 2 h 1576"/>
                    <a:gd name="T48" fmla="*/ 426 w 4756"/>
                    <a:gd name="T49" fmla="*/ 0 h 1576"/>
                    <a:gd name="T50" fmla="*/ 451 w 4756"/>
                    <a:gd name="T51" fmla="*/ 0 h 1576"/>
                    <a:gd name="T52" fmla="*/ 464 w 4756"/>
                    <a:gd name="T53" fmla="*/ 0 h 1576"/>
                    <a:gd name="T54" fmla="*/ 489 w 4756"/>
                    <a:gd name="T55" fmla="*/ 2 h 1576"/>
                    <a:gd name="T56" fmla="*/ 514 w 4756"/>
                    <a:gd name="T57" fmla="*/ 4 h 1576"/>
                    <a:gd name="T58" fmla="*/ 538 w 4756"/>
                    <a:gd name="T59" fmla="*/ 8 h 1576"/>
                    <a:gd name="T60" fmla="*/ 562 w 4756"/>
                    <a:gd name="T61" fmla="*/ 12 h 1576"/>
                    <a:gd name="T62" fmla="*/ 586 w 4756"/>
                    <a:gd name="T63" fmla="*/ 18 h 1576"/>
                    <a:gd name="T64" fmla="*/ 609 w 4756"/>
                    <a:gd name="T65" fmla="*/ 26 h 1576"/>
                    <a:gd name="T66" fmla="*/ 631 w 4756"/>
                    <a:gd name="T67" fmla="*/ 33 h 1576"/>
                    <a:gd name="T68" fmla="*/ 642 w 4756"/>
                    <a:gd name="T69" fmla="*/ 38 h 1576"/>
                    <a:gd name="T70" fmla="*/ 664 w 4756"/>
                    <a:gd name="T71" fmla="*/ 48 h 1576"/>
                    <a:gd name="T72" fmla="*/ 685 w 4756"/>
                    <a:gd name="T73" fmla="*/ 59 h 1576"/>
                    <a:gd name="T74" fmla="*/ 706 w 4756"/>
                    <a:gd name="T75" fmla="*/ 70 h 1576"/>
                    <a:gd name="T76" fmla="*/ 726 w 4756"/>
                    <a:gd name="T77" fmla="*/ 83 h 1576"/>
                    <a:gd name="T78" fmla="*/ 745 w 4756"/>
                    <a:gd name="T79" fmla="*/ 96 h 1576"/>
                    <a:gd name="T80" fmla="*/ 763 w 4756"/>
                    <a:gd name="T81" fmla="*/ 111 h 1576"/>
                    <a:gd name="T82" fmla="*/ 781 w 4756"/>
                    <a:gd name="T83" fmla="*/ 126 h 1576"/>
                    <a:gd name="T84" fmla="*/ 798 w 4756"/>
                    <a:gd name="T85" fmla="*/ 142 h 1576"/>
                    <a:gd name="T86" fmla="*/ 806 w 4756"/>
                    <a:gd name="T87" fmla="*/ 150 h 1576"/>
                    <a:gd name="T88" fmla="*/ 822 w 4756"/>
                    <a:gd name="T89" fmla="*/ 168 h 1576"/>
                    <a:gd name="T90" fmla="*/ 837 w 4756"/>
                    <a:gd name="T91" fmla="*/ 186 h 1576"/>
                    <a:gd name="T92" fmla="*/ 851 w 4756"/>
                    <a:gd name="T93" fmla="*/ 204 h 1576"/>
                    <a:gd name="T94" fmla="*/ 864 w 4756"/>
                    <a:gd name="T95" fmla="*/ 224 h 1576"/>
                    <a:gd name="T96" fmla="*/ 877 w 4756"/>
                    <a:gd name="T97" fmla="*/ 243 h 1576"/>
                    <a:gd name="T98" fmla="*/ 888 w 4756"/>
                    <a:gd name="T99" fmla="*/ 264 h 1576"/>
                    <a:gd name="T100" fmla="*/ 898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158" name="Oval 1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sp>
        <p:nvSpPr>
          <p:cNvPr id="159" name="AutoShape 66"/>
          <p:cNvSpPr>
            <a:spLocks noChangeArrowheads="1"/>
          </p:cNvSpPr>
          <p:nvPr/>
        </p:nvSpPr>
        <p:spPr bwMode="auto">
          <a:xfrm rot="20883400">
            <a:off x="4789992" y="1419430"/>
            <a:ext cx="1360036" cy="1360036"/>
          </a:xfrm>
          <a:custGeom>
            <a:avLst/>
            <a:gdLst>
              <a:gd name="T0" fmla="*/ 600 w 21600"/>
              <a:gd name="T1" fmla="*/ 0 h 21600"/>
              <a:gd name="T2" fmla="*/ 250 w 21600"/>
              <a:gd name="T3" fmla="*/ 200 h 21600"/>
              <a:gd name="T4" fmla="*/ 550 w 21600"/>
              <a:gd name="T5" fmla="*/ 250 h 21600"/>
              <a:gd name="T6" fmla="*/ 1099 w 21600"/>
              <a:gd name="T7" fmla="*/ 150 h 21600"/>
              <a:gd name="T8" fmla="*/ 1000 w 21600"/>
              <a:gd name="T9" fmla="*/ 500 h 21600"/>
              <a:gd name="T10" fmla="*/ 650 w 21600"/>
              <a:gd name="T11" fmla="*/ 45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96" tIns="57598" rIns="115196" bIns="57598" anchor="ctr"/>
          <a:lstStyle/>
          <a:p>
            <a:endParaRPr lang="zh-CN" altLang="en-US" sz="3024"/>
          </a:p>
        </p:txBody>
      </p:sp>
      <p:grpSp>
        <p:nvGrpSpPr>
          <p:cNvPr id="160" name="组合 159"/>
          <p:cNvGrpSpPr/>
          <p:nvPr/>
        </p:nvGrpSpPr>
        <p:grpSpPr>
          <a:xfrm>
            <a:off x="6391094" y="5195266"/>
            <a:ext cx="591052" cy="678019"/>
            <a:chOff x="4127375" y="3762375"/>
            <a:chExt cx="469135" cy="538163"/>
          </a:xfrm>
        </p:grpSpPr>
        <p:sp>
          <p:nvSpPr>
            <p:cNvPr id="161" name="Oval 68"/>
            <p:cNvSpPr>
              <a:spLocks noChangeArrowheads="1"/>
            </p:cNvSpPr>
            <p:nvPr/>
          </p:nvSpPr>
          <p:spPr bwMode="auto">
            <a:xfrm>
              <a:off x="4137324" y="4143382"/>
              <a:ext cx="450768" cy="15715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62" name="Group 17"/>
            <p:cNvGrpSpPr>
              <a:grpSpLocks/>
            </p:cNvGrpSpPr>
            <p:nvPr/>
          </p:nvGrpSpPr>
          <p:grpSpPr bwMode="auto">
            <a:xfrm>
              <a:off x="4127375" y="3762375"/>
              <a:ext cx="469135" cy="469934"/>
              <a:chOff x="-1" y="0"/>
              <a:chExt cx="1089" cy="1089"/>
            </a:xfrm>
          </p:grpSpPr>
          <p:sp>
            <p:nvSpPr>
              <p:cNvPr id="163" name="Oval 70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D1D1D1"/>
                  </a:gs>
                  <a:gs pos="100000">
                    <a:srgbClr val="78787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64" name="Group 19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65" name="Freeform 72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909" cy="297"/>
                </a:xfrm>
                <a:custGeom>
                  <a:avLst/>
                  <a:gdLst>
                    <a:gd name="T0" fmla="*/ 0 w 4756"/>
                    <a:gd name="T1" fmla="*/ 297 h 1576"/>
                    <a:gd name="T2" fmla="*/ 10 w 4756"/>
                    <a:gd name="T3" fmla="*/ 276 h 1576"/>
                    <a:gd name="T4" fmla="*/ 21 w 4756"/>
                    <a:gd name="T5" fmla="*/ 254 h 1576"/>
                    <a:gd name="T6" fmla="*/ 32 w 4756"/>
                    <a:gd name="T7" fmla="*/ 234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9 h 1576"/>
                    <a:gd name="T22" fmla="*/ 150 w 4756"/>
                    <a:gd name="T23" fmla="*/ 104 h 1576"/>
                    <a:gd name="T24" fmla="*/ 169 w 4756"/>
                    <a:gd name="T25" fmla="*/ 90 h 1576"/>
                    <a:gd name="T26" fmla="*/ 188 w 4756"/>
                    <a:gd name="T27" fmla="*/ 77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4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1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5 h 1576"/>
                    <a:gd name="T94" fmla="*/ 870 w 4756"/>
                    <a:gd name="T95" fmla="*/ 224 h 1576"/>
                    <a:gd name="T96" fmla="*/ 883 w 4756"/>
                    <a:gd name="T97" fmla="*/ 244 h 1576"/>
                    <a:gd name="T98" fmla="*/ 894 w 4756"/>
                    <a:gd name="T99" fmla="*/ 265 h 1576"/>
                    <a:gd name="T100" fmla="*/ 904 w 4756"/>
                    <a:gd name="T101" fmla="*/ 286 h 1576"/>
                    <a:gd name="T102" fmla="*/ 0 w 4756"/>
                    <a:gd name="T103" fmla="*/ 297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166" name="Oval 7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167" name="组合 166"/>
          <p:cNvGrpSpPr/>
          <p:nvPr/>
        </p:nvGrpSpPr>
        <p:grpSpPr>
          <a:xfrm>
            <a:off x="5711074" y="4833256"/>
            <a:ext cx="435301" cy="496012"/>
            <a:chOff x="3587625" y="3475038"/>
            <a:chExt cx="345511" cy="393699"/>
          </a:xfrm>
        </p:grpSpPr>
        <p:sp>
          <p:nvSpPr>
            <p:cNvPr id="168" name="Oval 75"/>
            <p:cNvSpPr>
              <a:spLocks noChangeArrowheads="1"/>
            </p:cNvSpPr>
            <p:nvPr/>
          </p:nvSpPr>
          <p:spPr bwMode="auto">
            <a:xfrm>
              <a:off x="3594389" y="3754329"/>
              <a:ext cx="333111" cy="11440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69" name="Group 24"/>
            <p:cNvGrpSpPr>
              <a:grpSpLocks/>
            </p:cNvGrpSpPr>
            <p:nvPr/>
          </p:nvGrpSpPr>
          <p:grpSpPr bwMode="auto">
            <a:xfrm>
              <a:off x="3587625" y="3475038"/>
              <a:ext cx="345511" cy="343786"/>
              <a:chOff x="-1" y="0"/>
              <a:chExt cx="1089" cy="1089"/>
            </a:xfrm>
          </p:grpSpPr>
          <p:sp>
            <p:nvSpPr>
              <p:cNvPr id="170" name="Oval 77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4E4E4"/>
                  </a:gs>
                  <a:gs pos="100000">
                    <a:srgbClr val="83838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71" name="Group 26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72" name="Freeform 79"/>
                <p:cNvSpPr>
                  <a:spLocks noChangeArrowheads="1"/>
                </p:cNvSpPr>
                <p:nvPr/>
              </p:nvSpPr>
              <p:spPr bwMode="auto">
                <a:xfrm>
                  <a:off x="-2" y="0"/>
                  <a:ext cx="909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10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8 h 1576"/>
                    <a:gd name="T22" fmla="*/ 150 w 4756"/>
                    <a:gd name="T23" fmla="*/ 103 h 1576"/>
                    <a:gd name="T24" fmla="*/ 169 w 4756"/>
                    <a:gd name="T25" fmla="*/ 89 h 1576"/>
                    <a:gd name="T26" fmla="*/ 188 w 4756"/>
                    <a:gd name="T27" fmla="*/ 76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3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0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4 h 1576"/>
                    <a:gd name="T94" fmla="*/ 870 w 4756"/>
                    <a:gd name="T95" fmla="*/ 224 h 1576"/>
                    <a:gd name="T96" fmla="*/ 883 w 4756"/>
                    <a:gd name="T97" fmla="*/ 243 h 1576"/>
                    <a:gd name="T98" fmla="*/ 894 w 4756"/>
                    <a:gd name="T99" fmla="*/ 264 h 1576"/>
                    <a:gd name="T100" fmla="*/ 904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173" name="Oval 80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174" name="组合 173"/>
          <p:cNvGrpSpPr/>
          <p:nvPr/>
        </p:nvGrpSpPr>
        <p:grpSpPr>
          <a:xfrm>
            <a:off x="2434756" y="1741825"/>
            <a:ext cx="2904811" cy="4688533"/>
            <a:chOff x="1081088" y="980798"/>
            <a:chExt cx="2368550" cy="3822977"/>
          </a:xfrm>
        </p:grpSpPr>
        <p:sp>
          <p:nvSpPr>
            <p:cNvPr id="175" name="Oval 5"/>
            <p:cNvSpPr>
              <a:spLocks noChangeArrowheads="1"/>
            </p:cNvSpPr>
            <p:nvPr/>
          </p:nvSpPr>
          <p:spPr bwMode="auto">
            <a:xfrm>
              <a:off x="1260476" y="3990975"/>
              <a:ext cx="1981200" cy="8128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024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176" name="Group 32"/>
            <p:cNvGrpSpPr>
              <a:grpSpLocks/>
            </p:cNvGrpSpPr>
            <p:nvPr/>
          </p:nvGrpSpPr>
          <p:grpSpPr bwMode="auto">
            <a:xfrm>
              <a:off x="1081088" y="1296988"/>
              <a:ext cx="2368550" cy="3257550"/>
              <a:chOff x="0" y="0"/>
              <a:chExt cx="1492" cy="2052"/>
            </a:xfrm>
          </p:grpSpPr>
          <p:sp>
            <p:nvSpPr>
              <p:cNvPr id="205" name="Freeform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06" name="Freeform 2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07" name="Freeform 22"/>
              <p:cNvSpPr>
                <a:spLocks noChangeArrowheads="1"/>
              </p:cNvSpPr>
              <p:nvPr/>
            </p:nvSpPr>
            <p:spPr bwMode="auto">
              <a:xfrm>
                <a:off x="47" y="23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2306530" y="980798"/>
              <a:ext cx="1005165" cy="1005165"/>
              <a:chOff x="5003908" y="1229805"/>
              <a:chExt cx="897741" cy="897741"/>
            </a:xfrm>
          </p:grpSpPr>
          <p:sp>
            <p:nvSpPr>
              <p:cNvPr id="202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3" name="Freeform 38"/>
              <p:cNvSpPr>
                <a:spLocks/>
              </p:cNvSpPr>
              <p:nvPr/>
            </p:nvSpPr>
            <p:spPr bwMode="auto">
              <a:xfrm>
                <a:off x="5060897" y="1255263"/>
                <a:ext cx="783764" cy="256483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4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grpSp>
          <p:nvGrpSpPr>
            <p:cNvPr id="178" name="Group 41"/>
            <p:cNvGrpSpPr>
              <a:grpSpLocks/>
            </p:cNvGrpSpPr>
            <p:nvPr/>
          </p:nvGrpSpPr>
          <p:grpSpPr bwMode="auto">
            <a:xfrm>
              <a:off x="1189038" y="1373188"/>
              <a:ext cx="755650" cy="755650"/>
              <a:chOff x="0" y="0"/>
              <a:chExt cx="1089" cy="1089"/>
            </a:xfrm>
          </p:grpSpPr>
          <p:sp>
            <p:nvSpPr>
              <p:cNvPr id="200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01" name="Oval 3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79" name="Group 46"/>
            <p:cNvGrpSpPr>
              <a:grpSpLocks/>
            </p:cNvGrpSpPr>
            <p:nvPr/>
          </p:nvGrpSpPr>
          <p:grpSpPr bwMode="auto">
            <a:xfrm>
              <a:off x="1838326" y="1230313"/>
              <a:ext cx="755650" cy="755650"/>
              <a:chOff x="0" y="0"/>
              <a:chExt cx="1089" cy="1089"/>
            </a:xfrm>
          </p:grpSpPr>
          <p:sp>
            <p:nvSpPr>
              <p:cNvPr id="198" name="Oval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9" name="Oval 3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0" name="Group 51"/>
            <p:cNvGrpSpPr>
              <a:grpSpLocks/>
            </p:cNvGrpSpPr>
            <p:nvPr/>
          </p:nvGrpSpPr>
          <p:grpSpPr bwMode="auto">
            <a:xfrm>
              <a:off x="1730376" y="1554163"/>
              <a:ext cx="755650" cy="755650"/>
              <a:chOff x="0" y="0"/>
              <a:chExt cx="1089" cy="1089"/>
            </a:xfrm>
          </p:grpSpPr>
          <p:sp>
            <p:nvSpPr>
              <p:cNvPr id="196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7" name="Oval 4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1" name="Group 56"/>
            <p:cNvGrpSpPr>
              <a:grpSpLocks/>
            </p:cNvGrpSpPr>
            <p:nvPr/>
          </p:nvGrpSpPr>
          <p:grpSpPr bwMode="auto">
            <a:xfrm>
              <a:off x="1262063" y="1697038"/>
              <a:ext cx="755650" cy="755650"/>
              <a:chOff x="0" y="0"/>
              <a:chExt cx="1089" cy="1089"/>
            </a:xfrm>
          </p:grpSpPr>
          <p:sp>
            <p:nvSpPr>
              <p:cNvPr id="194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2" name="Group 61"/>
            <p:cNvGrpSpPr>
              <a:grpSpLocks/>
            </p:cNvGrpSpPr>
            <p:nvPr/>
          </p:nvGrpSpPr>
          <p:grpSpPr bwMode="auto">
            <a:xfrm>
              <a:off x="1765301" y="1985963"/>
              <a:ext cx="755650" cy="755650"/>
              <a:chOff x="0" y="0"/>
              <a:chExt cx="1089" cy="1089"/>
            </a:xfrm>
          </p:grpSpPr>
          <p:sp>
            <p:nvSpPr>
              <p:cNvPr id="192" name="Oval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3" name="Oval 5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3" name="Group 66"/>
            <p:cNvGrpSpPr>
              <a:grpSpLocks/>
            </p:cNvGrpSpPr>
            <p:nvPr/>
          </p:nvGrpSpPr>
          <p:grpSpPr bwMode="auto">
            <a:xfrm>
              <a:off x="2270126" y="1770063"/>
              <a:ext cx="755650" cy="755650"/>
              <a:chOff x="0" y="0"/>
              <a:chExt cx="1089" cy="1089"/>
            </a:xfrm>
          </p:grpSpPr>
          <p:sp>
            <p:nvSpPr>
              <p:cNvPr id="190" name="Oval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1" name="Oval 5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4" name="Group 71"/>
            <p:cNvGrpSpPr>
              <a:grpSpLocks/>
            </p:cNvGrpSpPr>
            <p:nvPr/>
          </p:nvGrpSpPr>
          <p:grpSpPr bwMode="auto">
            <a:xfrm>
              <a:off x="2630488" y="1697038"/>
              <a:ext cx="755650" cy="755648"/>
              <a:chOff x="0" y="0"/>
              <a:chExt cx="1089" cy="1089"/>
            </a:xfrm>
          </p:grpSpPr>
          <p:sp>
            <p:nvSpPr>
              <p:cNvPr id="188" name="Oval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9" name="Oval 6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5" name="Group 76"/>
            <p:cNvGrpSpPr>
              <a:grpSpLocks/>
            </p:cNvGrpSpPr>
            <p:nvPr/>
          </p:nvGrpSpPr>
          <p:grpSpPr bwMode="auto">
            <a:xfrm>
              <a:off x="1081088" y="1889125"/>
              <a:ext cx="2368550" cy="2665412"/>
              <a:chOff x="0" y="0"/>
              <a:chExt cx="1492" cy="1679"/>
            </a:xfrm>
          </p:grpSpPr>
          <p:sp>
            <p:nvSpPr>
              <p:cNvPr id="186" name="Freeform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187" name="Freeform 65"/>
              <p:cNvSpPr>
                <a:spLocks noChangeArrowheads="1"/>
              </p:cNvSpPr>
              <p:nvPr/>
            </p:nvSpPr>
            <p:spPr bwMode="auto">
              <a:xfrm>
                <a:off x="5" y="47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7811837" y="4963224"/>
            <a:ext cx="496013" cy="700019"/>
            <a:chOff x="5815013" y="3460750"/>
            <a:chExt cx="393700" cy="555625"/>
          </a:xfrm>
        </p:grpSpPr>
        <p:sp>
          <p:nvSpPr>
            <p:cNvPr id="209" name="Oval 93"/>
            <p:cNvSpPr>
              <a:spLocks noChangeArrowheads="1"/>
            </p:cNvSpPr>
            <p:nvPr/>
          </p:nvSpPr>
          <p:spPr bwMode="auto">
            <a:xfrm>
              <a:off x="5815013" y="3881533"/>
              <a:ext cx="392112" cy="13484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0" name="Group 90"/>
            <p:cNvGrpSpPr>
              <a:grpSpLocks/>
            </p:cNvGrpSpPr>
            <p:nvPr/>
          </p:nvGrpSpPr>
          <p:grpSpPr bwMode="auto">
            <a:xfrm>
              <a:off x="5816601" y="3460750"/>
              <a:ext cx="392112" cy="539367"/>
              <a:chOff x="0" y="0"/>
              <a:chExt cx="247" cy="340"/>
            </a:xfrm>
          </p:grpSpPr>
          <p:sp>
            <p:nvSpPr>
              <p:cNvPr id="211" name="Freeform 1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7" cy="340"/>
              </a:xfrm>
              <a:custGeom>
                <a:avLst/>
                <a:gdLst>
                  <a:gd name="T0" fmla="*/ 41 w 1492"/>
                  <a:gd name="T1" fmla="*/ 10 h 2052"/>
                  <a:gd name="T2" fmla="*/ 41 w 1492"/>
                  <a:gd name="T3" fmla="*/ 9 h 2052"/>
                  <a:gd name="T4" fmla="*/ 40 w 1492"/>
                  <a:gd name="T5" fmla="*/ 8 h 2052"/>
                  <a:gd name="T6" fmla="*/ 40 w 1492"/>
                  <a:gd name="T7" fmla="*/ 7 h 2052"/>
                  <a:gd name="T8" fmla="*/ 39 w 1492"/>
                  <a:gd name="T9" fmla="*/ 6 h 2052"/>
                  <a:gd name="T10" fmla="*/ 38 w 1492"/>
                  <a:gd name="T11" fmla="*/ 5 h 2052"/>
                  <a:gd name="T12" fmla="*/ 37 w 1492"/>
                  <a:gd name="T13" fmla="*/ 4 h 2052"/>
                  <a:gd name="T14" fmla="*/ 36 w 1492"/>
                  <a:gd name="T15" fmla="*/ 4 h 2052"/>
                  <a:gd name="T16" fmla="*/ 35 w 1492"/>
                  <a:gd name="T17" fmla="*/ 3 h 2052"/>
                  <a:gd name="T18" fmla="*/ 33 w 1492"/>
                  <a:gd name="T19" fmla="*/ 2 h 2052"/>
                  <a:gd name="T20" fmla="*/ 32 w 1492"/>
                  <a:gd name="T21" fmla="*/ 2 h 2052"/>
                  <a:gd name="T22" fmla="*/ 30 w 1492"/>
                  <a:gd name="T23" fmla="*/ 1 h 2052"/>
                  <a:gd name="T24" fmla="*/ 28 w 1492"/>
                  <a:gd name="T25" fmla="*/ 1 h 2052"/>
                  <a:gd name="T26" fmla="*/ 26 w 1492"/>
                  <a:gd name="T27" fmla="*/ 0 h 2052"/>
                  <a:gd name="T28" fmla="*/ 25 w 1492"/>
                  <a:gd name="T29" fmla="*/ 0 h 2052"/>
                  <a:gd name="T30" fmla="*/ 23 w 1492"/>
                  <a:gd name="T31" fmla="*/ 0 h 2052"/>
                  <a:gd name="T32" fmla="*/ 21 w 1492"/>
                  <a:gd name="T33" fmla="*/ 0 h 2052"/>
                  <a:gd name="T34" fmla="*/ 19 w 1492"/>
                  <a:gd name="T35" fmla="*/ 0 h 2052"/>
                  <a:gd name="T36" fmla="*/ 17 w 1492"/>
                  <a:gd name="T37" fmla="*/ 0 h 2052"/>
                  <a:gd name="T38" fmla="*/ 15 w 1492"/>
                  <a:gd name="T39" fmla="*/ 0 h 2052"/>
                  <a:gd name="T40" fmla="*/ 13 w 1492"/>
                  <a:gd name="T41" fmla="*/ 1 h 2052"/>
                  <a:gd name="T42" fmla="*/ 12 w 1492"/>
                  <a:gd name="T43" fmla="*/ 1 h 2052"/>
                  <a:gd name="T44" fmla="*/ 10 w 1492"/>
                  <a:gd name="T45" fmla="*/ 1 h 2052"/>
                  <a:gd name="T46" fmla="*/ 8 w 1492"/>
                  <a:gd name="T47" fmla="*/ 2 h 2052"/>
                  <a:gd name="T48" fmla="*/ 7 w 1492"/>
                  <a:gd name="T49" fmla="*/ 3 h 2052"/>
                  <a:gd name="T50" fmla="*/ 5 w 1492"/>
                  <a:gd name="T51" fmla="*/ 3 h 2052"/>
                  <a:gd name="T52" fmla="*/ 4 w 1492"/>
                  <a:gd name="T53" fmla="*/ 4 h 2052"/>
                  <a:gd name="T54" fmla="*/ 3 w 1492"/>
                  <a:gd name="T55" fmla="*/ 5 h 2052"/>
                  <a:gd name="T56" fmla="*/ 2 w 1492"/>
                  <a:gd name="T57" fmla="*/ 6 h 2052"/>
                  <a:gd name="T58" fmla="*/ 1 w 1492"/>
                  <a:gd name="T59" fmla="*/ 7 h 2052"/>
                  <a:gd name="T60" fmla="*/ 1 w 1492"/>
                  <a:gd name="T61" fmla="*/ 8 h 2052"/>
                  <a:gd name="T62" fmla="*/ 0 w 1492"/>
                  <a:gd name="T63" fmla="*/ 9 h 2052"/>
                  <a:gd name="T64" fmla="*/ 0 w 1492"/>
                  <a:gd name="T65" fmla="*/ 10 h 2052"/>
                  <a:gd name="T66" fmla="*/ 0 w 1492"/>
                  <a:gd name="T67" fmla="*/ 10 h 2052"/>
                  <a:gd name="T68" fmla="*/ 0 w 1492"/>
                  <a:gd name="T69" fmla="*/ 12 h 2052"/>
                  <a:gd name="T70" fmla="*/ 10 w 1492"/>
                  <a:gd name="T71" fmla="*/ 52 h 2052"/>
                  <a:gd name="T72" fmla="*/ 10 w 1492"/>
                  <a:gd name="T73" fmla="*/ 52 h 2052"/>
                  <a:gd name="T74" fmla="*/ 11 w 1492"/>
                  <a:gd name="T75" fmla="*/ 53 h 2052"/>
                  <a:gd name="T76" fmla="*/ 11 w 1492"/>
                  <a:gd name="T77" fmla="*/ 54 h 2052"/>
                  <a:gd name="T78" fmla="*/ 12 w 1492"/>
                  <a:gd name="T79" fmla="*/ 54 h 2052"/>
                  <a:gd name="T80" fmla="*/ 14 w 1492"/>
                  <a:gd name="T81" fmla="*/ 55 h 2052"/>
                  <a:gd name="T82" fmla="*/ 15 w 1492"/>
                  <a:gd name="T83" fmla="*/ 56 h 2052"/>
                  <a:gd name="T84" fmla="*/ 17 w 1492"/>
                  <a:gd name="T85" fmla="*/ 56 h 2052"/>
                  <a:gd name="T86" fmla="*/ 19 w 1492"/>
                  <a:gd name="T87" fmla="*/ 56 h 2052"/>
                  <a:gd name="T88" fmla="*/ 21 w 1492"/>
                  <a:gd name="T89" fmla="*/ 56 h 2052"/>
                  <a:gd name="T90" fmla="*/ 21 w 1492"/>
                  <a:gd name="T91" fmla="*/ 56 h 2052"/>
                  <a:gd name="T92" fmla="*/ 23 w 1492"/>
                  <a:gd name="T93" fmla="*/ 56 h 2052"/>
                  <a:gd name="T94" fmla="*/ 25 w 1492"/>
                  <a:gd name="T95" fmla="*/ 56 h 2052"/>
                  <a:gd name="T96" fmla="*/ 26 w 1492"/>
                  <a:gd name="T97" fmla="*/ 55 h 2052"/>
                  <a:gd name="T98" fmla="*/ 28 w 1492"/>
                  <a:gd name="T99" fmla="*/ 55 h 2052"/>
                  <a:gd name="T100" fmla="*/ 29 w 1492"/>
                  <a:gd name="T101" fmla="*/ 54 h 2052"/>
                  <a:gd name="T102" fmla="*/ 30 w 1492"/>
                  <a:gd name="T103" fmla="*/ 53 h 2052"/>
                  <a:gd name="T104" fmla="*/ 30 w 1492"/>
                  <a:gd name="T105" fmla="*/ 52 h 2052"/>
                  <a:gd name="T106" fmla="*/ 31 w 1492"/>
                  <a:gd name="T107" fmla="*/ 52 h 2052"/>
                  <a:gd name="T108" fmla="*/ 41 w 1492"/>
                  <a:gd name="T109" fmla="*/ 12 h 2052"/>
                  <a:gd name="T110" fmla="*/ 41 w 1492"/>
                  <a:gd name="T111" fmla="*/ 11 h 2052"/>
                  <a:gd name="T112" fmla="*/ 41 w 1492"/>
                  <a:gd name="T113" fmla="*/ 10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12" name="Freeform 10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47" cy="124"/>
              </a:xfrm>
              <a:custGeom>
                <a:avLst/>
                <a:gdLst>
                  <a:gd name="T0" fmla="*/ 17 w 1492"/>
                  <a:gd name="T1" fmla="*/ 0 h 746"/>
                  <a:gd name="T2" fmla="*/ 12 w 1492"/>
                  <a:gd name="T3" fmla="*/ 1 h 746"/>
                  <a:gd name="T4" fmla="*/ 8 w 1492"/>
                  <a:gd name="T5" fmla="*/ 2 h 746"/>
                  <a:gd name="T6" fmla="*/ 5 w 1492"/>
                  <a:gd name="T7" fmla="*/ 4 h 746"/>
                  <a:gd name="T8" fmla="*/ 2 w 1492"/>
                  <a:gd name="T9" fmla="*/ 6 h 746"/>
                  <a:gd name="T10" fmla="*/ 0 w 1492"/>
                  <a:gd name="T11" fmla="*/ 8 h 746"/>
                  <a:gd name="T12" fmla="*/ 0 w 1492"/>
                  <a:gd name="T13" fmla="*/ 10 h 746"/>
                  <a:gd name="T14" fmla="*/ 1 w 1492"/>
                  <a:gd name="T15" fmla="*/ 13 h 746"/>
                  <a:gd name="T16" fmla="*/ 2 w 1492"/>
                  <a:gd name="T17" fmla="*/ 15 h 746"/>
                  <a:gd name="T18" fmla="*/ 5 w 1492"/>
                  <a:gd name="T19" fmla="*/ 17 h 746"/>
                  <a:gd name="T20" fmla="*/ 9 w 1492"/>
                  <a:gd name="T21" fmla="*/ 19 h 746"/>
                  <a:gd name="T22" fmla="*/ 13 w 1492"/>
                  <a:gd name="T23" fmla="*/ 20 h 746"/>
                  <a:gd name="T24" fmla="*/ 18 w 1492"/>
                  <a:gd name="T25" fmla="*/ 21 h 746"/>
                  <a:gd name="T26" fmla="*/ 23 w 1492"/>
                  <a:gd name="T27" fmla="*/ 21 h 746"/>
                  <a:gd name="T28" fmla="*/ 27 w 1492"/>
                  <a:gd name="T29" fmla="*/ 20 h 746"/>
                  <a:gd name="T30" fmla="*/ 32 w 1492"/>
                  <a:gd name="T31" fmla="*/ 19 h 746"/>
                  <a:gd name="T32" fmla="*/ 36 w 1492"/>
                  <a:gd name="T33" fmla="*/ 17 h 746"/>
                  <a:gd name="T34" fmla="*/ 38 w 1492"/>
                  <a:gd name="T35" fmla="*/ 15 h 746"/>
                  <a:gd name="T36" fmla="*/ 40 w 1492"/>
                  <a:gd name="T37" fmla="*/ 13 h 746"/>
                  <a:gd name="T38" fmla="*/ 41 w 1492"/>
                  <a:gd name="T39" fmla="*/ 10 h 746"/>
                  <a:gd name="T40" fmla="*/ 40 w 1492"/>
                  <a:gd name="T41" fmla="*/ 8 h 746"/>
                  <a:gd name="T42" fmla="*/ 39 w 1492"/>
                  <a:gd name="T43" fmla="*/ 6 h 746"/>
                  <a:gd name="T44" fmla="*/ 36 w 1492"/>
                  <a:gd name="T45" fmla="*/ 4 h 746"/>
                  <a:gd name="T46" fmla="*/ 33 w 1492"/>
                  <a:gd name="T47" fmla="*/ 2 h 746"/>
                  <a:gd name="T48" fmla="*/ 28 w 1492"/>
                  <a:gd name="T49" fmla="*/ 1 h 746"/>
                  <a:gd name="T50" fmla="*/ 24 w 1492"/>
                  <a:gd name="T51" fmla="*/ 0 h 746"/>
                  <a:gd name="T52" fmla="*/ 21 w 1492"/>
                  <a:gd name="T53" fmla="*/ 20 h 746"/>
                  <a:gd name="T54" fmla="*/ 17 w 1492"/>
                  <a:gd name="T55" fmla="*/ 20 h 746"/>
                  <a:gd name="T56" fmla="*/ 12 w 1492"/>
                  <a:gd name="T57" fmla="*/ 19 h 746"/>
                  <a:gd name="T58" fmla="*/ 8 w 1492"/>
                  <a:gd name="T59" fmla="*/ 18 h 746"/>
                  <a:gd name="T60" fmla="*/ 5 w 1492"/>
                  <a:gd name="T61" fmla="*/ 16 h 746"/>
                  <a:gd name="T62" fmla="*/ 3 w 1492"/>
                  <a:gd name="T63" fmla="*/ 14 h 746"/>
                  <a:gd name="T64" fmla="*/ 1 w 1492"/>
                  <a:gd name="T65" fmla="*/ 12 h 746"/>
                  <a:gd name="T66" fmla="*/ 1 w 1492"/>
                  <a:gd name="T67" fmla="*/ 10 h 746"/>
                  <a:gd name="T68" fmla="*/ 2 w 1492"/>
                  <a:gd name="T69" fmla="*/ 7 h 746"/>
                  <a:gd name="T70" fmla="*/ 4 w 1492"/>
                  <a:gd name="T71" fmla="*/ 5 h 746"/>
                  <a:gd name="T72" fmla="*/ 7 w 1492"/>
                  <a:gd name="T73" fmla="*/ 3 h 746"/>
                  <a:gd name="T74" fmla="*/ 10 w 1492"/>
                  <a:gd name="T75" fmla="*/ 2 h 746"/>
                  <a:gd name="T76" fmla="*/ 15 w 1492"/>
                  <a:gd name="T77" fmla="*/ 1 h 746"/>
                  <a:gd name="T78" fmla="*/ 20 w 1492"/>
                  <a:gd name="T79" fmla="*/ 1 h 746"/>
                  <a:gd name="T80" fmla="*/ 23 w 1492"/>
                  <a:gd name="T81" fmla="*/ 1 h 746"/>
                  <a:gd name="T82" fmla="*/ 28 w 1492"/>
                  <a:gd name="T83" fmla="*/ 1 h 746"/>
                  <a:gd name="T84" fmla="*/ 32 w 1492"/>
                  <a:gd name="T85" fmla="*/ 2 h 746"/>
                  <a:gd name="T86" fmla="*/ 35 w 1492"/>
                  <a:gd name="T87" fmla="*/ 4 h 746"/>
                  <a:gd name="T88" fmla="*/ 38 w 1492"/>
                  <a:gd name="T89" fmla="*/ 6 h 746"/>
                  <a:gd name="T90" fmla="*/ 39 w 1492"/>
                  <a:gd name="T91" fmla="*/ 8 h 746"/>
                  <a:gd name="T92" fmla="*/ 40 w 1492"/>
                  <a:gd name="T93" fmla="*/ 10 h 746"/>
                  <a:gd name="T94" fmla="*/ 39 w 1492"/>
                  <a:gd name="T95" fmla="*/ 13 h 746"/>
                  <a:gd name="T96" fmla="*/ 37 w 1492"/>
                  <a:gd name="T97" fmla="*/ 15 h 746"/>
                  <a:gd name="T98" fmla="*/ 35 w 1492"/>
                  <a:gd name="T99" fmla="*/ 17 h 746"/>
                  <a:gd name="T100" fmla="*/ 31 w 1492"/>
                  <a:gd name="T101" fmla="*/ 18 h 746"/>
                  <a:gd name="T102" fmla="*/ 27 w 1492"/>
                  <a:gd name="T103" fmla="*/ 19 h 746"/>
                  <a:gd name="T104" fmla="*/ 22 w 1492"/>
                  <a:gd name="T105" fmla="*/ 20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13" name="Freeform 102"/>
              <p:cNvSpPr>
                <a:spLocks noChangeArrowheads="1"/>
              </p:cNvSpPr>
              <p:nvPr/>
            </p:nvSpPr>
            <p:spPr bwMode="auto">
              <a:xfrm>
                <a:off x="8" y="4"/>
                <a:ext cx="231" cy="116"/>
              </a:xfrm>
              <a:custGeom>
                <a:avLst/>
                <a:gdLst>
                  <a:gd name="T0" fmla="*/ 38 w 1398"/>
                  <a:gd name="T1" fmla="*/ 10 h 700"/>
                  <a:gd name="T2" fmla="*/ 38 w 1398"/>
                  <a:gd name="T3" fmla="*/ 12 h 700"/>
                  <a:gd name="T4" fmla="*/ 37 w 1398"/>
                  <a:gd name="T5" fmla="*/ 13 h 700"/>
                  <a:gd name="T6" fmla="*/ 36 w 1398"/>
                  <a:gd name="T7" fmla="*/ 14 h 700"/>
                  <a:gd name="T8" fmla="*/ 34 w 1398"/>
                  <a:gd name="T9" fmla="*/ 15 h 700"/>
                  <a:gd name="T10" fmla="*/ 33 w 1398"/>
                  <a:gd name="T11" fmla="*/ 16 h 700"/>
                  <a:gd name="T12" fmla="*/ 31 w 1398"/>
                  <a:gd name="T13" fmla="*/ 17 h 700"/>
                  <a:gd name="T14" fmla="*/ 28 w 1398"/>
                  <a:gd name="T15" fmla="*/ 18 h 700"/>
                  <a:gd name="T16" fmla="*/ 26 w 1398"/>
                  <a:gd name="T17" fmla="*/ 19 h 700"/>
                  <a:gd name="T18" fmla="*/ 23 w 1398"/>
                  <a:gd name="T19" fmla="*/ 19 h 700"/>
                  <a:gd name="T20" fmla="*/ 20 w 1398"/>
                  <a:gd name="T21" fmla="*/ 19 h 700"/>
                  <a:gd name="T22" fmla="*/ 18 w 1398"/>
                  <a:gd name="T23" fmla="*/ 19 h 700"/>
                  <a:gd name="T24" fmla="*/ 15 w 1398"/>
                  <a:gd name="T25" fmla="*/ 19 h 700"/>
                  <a:gd name="T26" fmla="*/ 13 w 1398"/>
                  <a:gd name="T27" fmla="*/ 19 h 700"/>
                  <a:gd name="T28" fmla="*/ 10 w 1398"/>
                  <a:gd name="T29" fmla="*/ 18 h 700"/>
                  <a:gd name="T30" fmla="*/ 8 w 1398"/>
                  <a:gd name="T31" fmla="*/ 17 h 700"/>
                  <a:gd name="T32" fmla="*/ 6 w 1398"/>
                  <a:gd name="T33" fmla="*/ 16 h 700"/>
                  <a:gd name="T34" fmla="*/ 4 w 1398"/>
                  <a:gd name="T35" fmla="*/ 15 h 700"/>
                  <a:gd name="T36" fmla="*/ 2 w 1398"/>
                  <a:gd name="T37" fmla="*/ 14 h 700"/>
                  <a:gd name="T38" fmla="*/ 1 w 1398"/>
                  <a:gd name="T39" fmla="*/ 13 h 700"/>
                  <a:gd name="T40" fmla="*/ 0 w 1398"/>
                  <a:gd name="T41" fmla="*/ 12 h 700"/>
                  <a:gd name="T42" fmla="*/ 0 w 1398"/>
                  <a:gd name="T43" fmla="*/ 10 h 700"/>
                  <a:gd name="T44" fmla="*/ 0 w 1398"/>
                  <a:gd name="T45" fmla="*/ 9 h 700"/>
                  <a:gd name="T46" fmla="*/ 0 w 1398"/>
                  <a:gd name="T47" fmla="*/ 8 h 700"/>
                  <a:gd name="T48" fmla="*/ 1 w 1398"/>
                  <a:gd name="T49" fmla="*/ 6 h 700"/>
                  <a:gd name="T50" fmla="*/ 2 w 1398"/>
                  <a:gd name="T51" fmla="*/ 5 h 700"/>
                  <a:gd name="T52" fmla="*/ 4 w 1398"/>
                  <a:gd name="T53" fmla="*/ 4 h 700"/>
                  <a:gd name="T54" fmla="*/ 6 w 1398"/>
                  <a:gd name="T55" fmla="*/ 3 h 700"/>
                  <a:gd name="T56" fmla="*/ 8 w 1398"/>
                  <a:gd name="T57" fmla="*/ 2 h 700"/>
                  <a:gd name="T58" fmla="*/ 10 w 1398"/>
                  <a:gd name="T59" fmla="*/ 1 h 700"/>
                  <a:gd name="T60" fmla="*/ 13 w 1398"/>
                  <a:gd name="T61" fmla="*/ 0 h 700"/>
                  <a:gd name="T62" fmla="*/ 15 w 1398"/>
                  <a:gd name="T63" fmla="*/ 0 h 700"/>
                  <a:gd name="T64" fmla="*/ 18 w 1398"/>
                  <a:gd name="T65" fmla="*/ 0 h 700"/>
                  <a:gd name="T66" fmla="*/ 20 w 1398"/>
                  <a:gd name="T67" fmla="*/ 0 h 700"/>
                  <a:gd name="T68" fmla="*/ 23 w 1398"/>
                  <a:gd name="T69" fmla="*/ 0 h 700"/>
                  <a:gd name="T70" fmla="*/ 26 w 1398"/>
                  <a:gd name="T71" fmla="*/ 0 h 700"/>
                  <a:gd name="T72" fmla="*/ 28 w 1398"/>
                  <a:gd name="T73" fmla="*/ 1 h 700"/>
                  <a:gd name="T74" fmla="*/ 31 w 1398"/>
                  <a:gd name="T75" fmla="*/ 2 h 700"/>
                  <a:gd name="T76" fmla="*/ 33 w 1398"/>
                  <a:gd name="T77" fmla="*/ 3 h 700"/>
                  <a:gd name="T78" fmla="*/ 34 w 1398"/>
                  <a:gd name="T79" fmla="*/ 4 h 700"/>
                  <a:gd name="T80" fmla="*/ 36 w 1398"/>
                  <a:gd name="T81" fmla="*/ 5 h 700"/>
                  <a:gd name="T82" fmla="*/ 37 w 1398"/>
                  <a:gd name="T83" fmla="*/ 6 h 700"/>
                  <a:gd name="T84" fmla="*/ 38 w 1398"/>
                  <a:gd name="T85" fmla="*/ 8 h 700"/>
                  <a:gd name="T86" fmla="*/ 38 w 1398"/>
                  <a:gd name="T87" fmla="*/ 9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F3F3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</p:grpSp>
      <p:sp>
        <p:nvSpPr>
          <p:cNvPr id="214" name="Text Box 81"/>
          <p:cNvSpPr>
            <a:spLocks noChangeArrowheads="1"/>
          </p:cNvSpPr>
          <p:nvPr/>
        </p:nvSpPr>
        <p:spPr bwMode="auto">
          <a:xfrm>
            <a:off x="2767496" y="4234239"/>
            <a:ext cx="2312063" cy="5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" name="Text Box 82"/>
          <p:cNvSpPr>
            <a:spLocks noChangeArrowheads="1"/>
          </p:cNvSpPr>
          <p:nvPr/>
        </p:nvSpPr>
        <p:spPr bwMode="auto">
          <a:xfrm>
            <a:off x="3936795" y="1931803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7806374" y="2077834"/>
            <a:ext cx="532123" cy="598139"/>
            <a:chOff x="5810678" y="1001615"/>
            <a:chExt cx="422361" cy="474760"/>
          </a:xfrm>
        </p:grpSpPr>
        <p:sp>
          <p:nvSpPr>
            <p:cNvPr id="21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219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1E9C87"/>
                  </a:gs>
                  <a:gs pos="50000">
                    <a:srgbClr val="1E9C87"/>
                  </a:gs>
                  <a:gs pos="100000">
                    <a:srgbClr val="42C687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0" name="Freeform 38"/>
              <p:cNvSpPr>
                <a:spLocks/>
              </p:cNvSpPr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222" name="组合 221"/>
          <p:cNvGrpSpPr/>
          <p:nvPr/>
        </p:nvGrpSpPr>
        <p:grpSpPr>
          <a:xfrm>
            <a:off x="5731716" y="1875641"/>
            <a:ext cx="1360781" cy="1360781"/>
            <a:chOff x="3896974" y="1004807"/>
            <a:chExt cx="1231816" cy="1231816"/>
          </a:xfrm>
        </p:grpSpPr>
        <p:sp>
          <p:nvSpPr>
            <p:cNvPr id="223" name="椭圆 222"/>
            <p:cNvSpPr/>
            <p:nvPr/>
          </p:nvSpPr>
          <p:spPr>
            <a:xfrm>
              <a:off x="3896974" y="1004807"/>
              <a:ext cx="1231816" cy="1231816"/>
            </a:xfrm>
            <a:prstGeom prst="ellipse">
              <a:avLst/>
            </a:prstGeom>
            <a:gradFill flip="none" rotWithShape="1">
              <a:gsLst>
                <a:gs pos="0">
                  <a:srgbClr val="1E9C87"/>
                </a:gs>
                <a:gs pos="50000">
                  <a:srgbClr val="1E9C87"/>
                </a:gs>
                <a:gs pos="100000">
                  <a:srgbClr val="42C68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024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75695" y="1021609"/>
              <a:ext cx="1074373" cy="351584"/>
              <a:chOff x="4042072" y="2366383"/>
              <a:chExt cx="635886" cy="208091"/>
            </a:xfrm>
          </p:grpSpPr>
          <p:sp>
            <p:nvSpPr>
              <p:cNvPr id="225" name="Freeform 43"/>
              <p:cNvSpPr>
                <a:spLocks/>
              </p:cNvSpPr>
              <p:nvPr/>
            </p:nvSpPr>
            <p:spPr bwMode="auto">
              <a:xfrm>
                <a:off x="4042072" y="2366383"/>
                <a:ext cx="635886" cy="20809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 dirty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6" name="Oval 44"/>
              <p:cNvSpPr>
                <a:spLocks noChangeArrowheads="1"/>
              </p:cNvSpPr>
              <p:nvPr/>
            </p:nvSpPr>
            <p:spPr bwMode="auto">
              <a:xfrm>
                <a:off x="4289285" y="2391656"/>
                <a:ext cx="147570" cy="1334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sp>
        <p:nvSpPr>
          <p:cNvPr id="227" name="Text Box 82"/>
          <p:cNvSpPr>
            <a:spLocks noChangeArrowheads="1"/>
          </p:cNvSpPr>
          <p:nvPr/>
        </p:nvSpPr>
        <p:spPr bwMode="auto">
          <a:xfrm>
            <a:off x="5774831" y="2236241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8" name="矩形 47"/>
          <p:cNvSpPr>
            <a:spLocks noChangeArrowheads="1"/>
          </p:cNvSpPr>
          <p:nvPr/>
        </p:nvSpPr>
        <p:spPr bwMode="auto">
          <a:xfrm>
            <a:off x="8482167" y="2446187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29" name="TextBox 59"/>
          <p:cNvSpPr txBox="1">
            <a:spLocks noChangeArrowheads="1"/>
          </p:cNvSpPr>
          <p:nvPr/>
        </p:nvSpPr>
        <p:spPr bwMode="auto">
          <a:xfrm flipH="1">
            <a:off x="8481772" y="2082767"/>
            <a:ext cx="2630914" cy="4240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59"/>
          <p:cNvSpPr txBox="1">
            <a:spLocks noChangeArrowheads="1"/>
          </p:cNvSpPr>
          <p:nvPr/>
        </p:nvSpPr>
        <p:spPr bwMode="auto">
          <a:xfrm flipH="1">
            <a:off x="8498497" y="3477206"/>
            <a:ext cx="2630914" cy="4240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矩形 47"/>
          <p:cNvSpPr>
            <a:spLocks noChangeArrowheads="1"/>
          </p:cNvSpPr>
          <p:nvPr/>
        </p:nvSpPr>
        <p:spPr bwMode="auto">
          <a:xfrm>
            <a:off x="8482167" y="3859580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32" name="TextBox 59"/>
          <p:cNvSpPr txBox="1">
            <a:spLocks noChangeArrowheads="1"/>
          </p:cNvSpPr>
          <p:nvPr/>
        </p:nvSpPr>
        <p:spPr bwMode="auto">
          <a:xfrm flipH="1">
            <a:off x="8498497" y="4797930"/>
            <a:ext cx="2630914" cy="4240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矩形 47"/>
          <p:cNvSpPr>
            <a:spLocks noChangeArrowheads="1"/>
          </p:cNvSpPr>
          <p:nvPr/>
        </p:nvSpPr>
        <p:spPr bwMode="auto">
          <a:xfrm>
            <a:off x="8482167" y="5180305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1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研究方案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7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214" grpId="0"/>
      <p:bldP spid="215" grpId="0"/>
      <p:bldP spid="227" grpId="0" bldLvl="0" autoUpdateAnimBg="0"/>
      <p:bldP spid="228" grpId="0"/>
      <p:bldP spid="229" grpId="0"/>
      <p:bldP spid="230" grpId="0"/>
      <p:bldP spid="231" grpId="0"/>
      <p:bldP spid="232" grpId="0"/>
      <p:bldP spid="233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4207" y="2587052"/>
            <a:ext cx="7034350" cy="338332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5675" y="3596114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" name="椭圆 14"/>
          <p:cNvSpPr/>
          <p:nvPr/>
        </p:nvSpPr>
        <p:spPr>
          <a:xfrm>
            <a:off x="9730025" y="3596114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1E9C87"/>
              </a:gs>
              <a:gs pos="50000">
                <a:srgbClr val="1E9C87"/>
              </a:gs>
              <a:gs pos="100000">
                <a:srgbClr val="42C68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矩形 15"/>
          <p:cNvSpPr/>
          <p:nvPr/>
        </p:nvSpPr>
        <p:spPr>
          <a:xfrm>
            <a:off x="6282381" y="3588455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2381" y="4664534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6427641" y="2793507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25921" y="5792309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6" name="矩形 25"/>
          <p:cNvSpPr/>
          <p:nvPr/>
        </p:nvSpPr>
        <p:spPr>
          <a:xfrm>
            <a:off x="5025921" y="2408982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7" name="五边形 2"/>
          <p:cNvSpPr/>
          <p:nvPr/>
        </p:nvSpPr>
        <p:spPr>
          <a:xfrm>
            <a:off x="4482568" y="4323233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2"/>
          <p:cNvSpPr/>
          <p:nvPr/>
        </p:nvSpPr>
        <p:spPr>
          <a:xfrm flipH="1">
            <a:off x="4482568" y="3967093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 flipV="1">
            <a:off x="6427641" y="5013390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2391902" y="1421202"/>
            <a:ext cx="9060174" cy="65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研究方案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22" grpId="0" animBg="1"/>
      <p:bldP spid="24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"/>
          <p:cNvGrpSpPr>
            <a:grpSpLocks/>
          </p:cNvGrpSpPr>
          <p:nvPr/>
        </p:nvGrpSpPr>
        <p:grpSpPr bwMode="auto">
          <a:xfrm>
            <a:off x="2504443" y="2057382"/>
            <a:ext cx="4863251" cy="3684981"/>
            <a:chOff x="702" y="1230"/>
            <a:chExt cx="2947" cy="2233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 rot="-3600000">
              <a:off x="785" y="1556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 rot="-3600000">
              <a:off x="1556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 rot="-3600000">
              <a:off x="2350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 rot="-3600000">
              <a:off x="1578" y="294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 rot="-3600000">
              <a:off x="762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 rot="3600000">
              <a:off x="1556" y="157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 rot="3600000">
              <a:off x="2327" y="201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 rot="3600000">
              <a:off x="1556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 rot="3600000">
              <a:off x="762" y="296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 rot="3600000">
              <a:off x="762" y="203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1162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162" y="3193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950" y="1814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1950" y="2733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162" y="1354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965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1490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8" name="Freeform 23"/>
            <p:cNvSpPr>
              <a:spLocks/>
            </p:cNvSpPr>
            <p:nvPr/>
          </p:nvSpPr>
          <p:spPr bwMode="auto">
            <a:xfrm>
              <a:off x="1753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702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0" name="Freeform 25"/>
            <p:cNvSpPr>
              <a:spLocks/>
            </p:cNvSpPr>
            <p:nvPr/>
          </p:nvSpPr>
          <p:spPr bwMode="auto">
            <a:xfrm>
              <a:off x="965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1" name="Freeform 26"/>
            <p:cNvSpPr>
              <a:spLocks/>
            </p:cNvSpPr>
            <p:nvPr/>
          </p:nvSpPr>
          <p:spPr bwMode="auto">
            <a:xfrm>
              <a:off x="1490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1753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702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965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2279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3 h 394"/>
                <a:gd name="T6" fmla="*/ 361 w 394"/>
                <a:gd name="T7" fmla="*/ 306 h 394"/>
                <a:gd name="T8" fmla="*/ 335 w 394"/>
                <a:gd name="T9" fmla="*/ 335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2 w 394"/>
                <a:gd name="T41" fmla="*/ 87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4 h 394"/>
                <a:gd name="T48" fmla="*/ 156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5" y="335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5" y="323"/>
                  </a:lnTo>
                  <a:lnTo>
                    <a:pt x="32" y="306"/>
                  </a:lnTo>
                  <a:lnTo>
                    <a:pt x="23" y="290"/>
                  </a:lnTo>
                  <a:lnTo>
                    <a:pt x="14" y="273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8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2" y="87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7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8" y="9"/>
                  </a:lnTo>
                  <a:lnTo>
                    <a:pt x="156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0" y="23"/>
                  </a:lnTo>
                  <a:lnTo>
                    <a:pt x="306" y="33"/>
                  </a:lnTo>
                  <a:lnTo>
                    <a:pt x="323" y="45"/>
                  </a:lnTo>
                  <a:lnTo>
                    <a:pt x="335" y="58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2279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87" name="Group 32"/>
            <p:cNvGrpSpPr>
              <a:grpSpLocks/>
            </p:cNvGrpSpPr>
            <p:nvPr/>
          </p:nvGrpSpPr>
          <p:grpSpPr bwMode="auto">
            <a:xfrm>
              <a:off x="2541" y="2052"/>
              <a:ext cx="1108" cy="588"/>
              <a:chOff x="2541" y="2052"/>
              <a:chExt cx="1108" cy="588"/>
            </a:xfrm>
          </p:grpSpPr>
          <p:sp>
            <p:nvSpPr>
              <p:cNvPr id="93" name="Rectangle 33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4" name="Freeform 34"/>
              <p:cNvSpPr>
                <a:spLocks/>
              </p:cNvSpPr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95" name="Group 35"/>
              <p:cNvGrpSpPr>
                <a:grpSpLocks/>
              </p:cNvGrpSpPr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96" name="Freeform 36"/>
                <p:cNvSpPr>
                  <a:spLocks/>
                </p:cNvSpPr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1E9C87"/>
                    </a:gs>
                    <a:gs pos="50000">
                      <a:srgbClr val="1E9C87"/>
                    </a:gs>
                    <a:gs pos="100000">
                      <a:srgbClr val="42C687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97" name="Group 37"/>
                <p:cNvGrpSpPr>
                  <a:grpSpLocks/>
                </p:cNvGrpSpPr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98" name="Freeform 38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9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 dirty="0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  <p:grpSp>
          <p:nvGrpSpPr>
            <p:cNvPr id="88" name="Group 40"/>
            <p:cNvGrpSpPr>
              <a:grpSpLocks/>
            </p:cNvGrpSpPr>
            <p:nvPr/>
          </p:nvGrpSpPr>
          <p:grpSpPr bwMode="auto">
            <a:xfrm>
              <a:off x="1447" y="2106"/>
              <a:ext cx="480" cy="480"/>
              <a:chOff x="1581" y="2149"/>
              <a:chExt cx="394" cy="395"/>
            </a:xfrm>
          </p:grpSpPr>
          <p:sp>
            <p:nvSpPr>
              <p:cNvPr id="89" name="Freeform 41"/>
              <p:cNvSpPr>
                <a:spLocks/>
              </p:cNvSpPr>
              <p:nvPr/>
            </p:nvSpPr>
            <p:spPr bwMode="auto">
              <a:xfrm>
                <a:off x="1581" y="2149"/>
                <a:ext cx="394" cy="3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90" name="Group 42"/>
              <p:cNvGrpSpPr>
                <a:grpSpLocks/>
              </p:cNvGrpSpPr>
              <p:nvPr/>
            </p:nvGrpSpPr>
            <p:grpSpPr bwMode="auto">
              <a:xfrm>
                <a:off x="1619" y="2169"/>
                <a:ext cx="317" cy="104"/>
                <a:chOff x="1431" y="1843"/>
                <a:chExt cx="907" cy="295"/>
              </a:xfrm>
            </p:grpSpPr>
            <p:sp>
              <p:nvSpPr>
                <p:cNvPr id="91" name="Freeform 43"/>
                <p:cNvSpPr>
                  <a:spLocks/>
                </p:cNvSpPr>
                <p:nvPr/>
              </p:nvSpPr>
              <p:spPr bwMode="auto">
                <a:xfrm>
                  <a:off x="1431" y="1843"/>
                  <a:ext cx="907" cy="295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92" name="Oval 44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100" name="Group 45"/>
          <p:cNvGrpSpPr>
            <a:grpSpLocks/>
          </p:cNvGrpSpPr>
          <p:nvPr/>
        </p:nvGrpSpPr>
        <p:grpSpPr bwMode="auto">
          <a:xfrm>
            <a:off x="7197476" y="1878987"/>
            <a:ext cx="1001695" cy="1112260"/>
            <a:chOff x="3963" y="1690"/>
            <a:chExt cx="1182" cy="1313"/>
          </a:xfrm>
        </p:grpSpPr>
        <p:sp>
          <p:nvSpPr>
            <p:cNvPr id="101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2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4" name="Freeform 49"/>
            <p:cNvSpPr>
              <a:spLocks/>
            </p:cNvSpPr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5" name="Freeform 50"/>
            <p:cNvSpPr>
              <a:spLocks/>
            </p:cNvSpPr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07" name="Group 52"/>
            <p:cNvGrpSpPr>
              <a:grpSpLocks/>
            </p:cNvGrpSpPr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</p:grpSpPr>
          <p:sp>
            <p:nvSpPr>
              <p:cNvPr id="108" name="Freeform 53"/>
              <p:cNvSpPr>
                <a:spLocks/>
              </p:cNvSpPr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09" name="Group 54"/>
              <p:cNvGrpSpPr>
                <a:grpSpLocks/>
              </p:cNvGrpSpPr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</p:grpSpPr>
            <p:sp>
              <p:nvSpPr>
                <p:cNvPr id="110" name="Freeform 55"/>
                <p:cNvSpPr>
                  <a:spLocks/>
                </p:cNvSpPr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111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112" name="Group 57"/>
          <p:cNvGrpSpPr>
            <a:grpSpLocks/>
          </p:cNvGrpSpPr>
          <p:nvPr/>
        </p:nvGrpSpPr>
        <p:grpSpPr bwMode="auto">
          <a:xfrm>
            <a:off x="7111061" y="4850833"/>
            <a:ext cx="1160118" cy="805316"/>
            <a:chOff x="3593" y="2636"/>
            <a:chExt cx="1370" cy="951"/>
          </a:xfrm>
        </p:grpSpPr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4" name="Freeform 59"/>
            <p:cNvSpPr>
              <a:spLocks/>
            </p:cNvSpPr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15" name="Group 60"/>
            <p:cNvGrpSpPr>
              <a:grpSpLocks/>
            </p:cNvGrpSpPr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116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17" name="Freeform 62"/>
              <p:cNvSpPr>
                <a:spLocks/>
              </p:cNvSpPr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18" name="Group 63"/>
              <p:cNvGrpSpPr>
                <a:grpSpLocks/>
              </p:cNvGrpSpPr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119" name="Freeform 64"/>
                <p:cNvSpPr>
                  <a:spLocks/>
                </p:cNvSpPr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1E9C87"/>
                    </a:gs>
                    <a:gs pos="50000">
                      <a:srgbClr val="1E9C87"/>
                    </a:gs>
                    <a:gs pos="100000">
                      <a:srgbClr val="42C687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120" name="Group 65"/>
                <p:cNvGrpSpPr>
                  <a:grpSpLocks/>
                </p:cNvGrpSpPr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121" name="Freeform 66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12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8271179" y="4333060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8394711" y="4776894"/>
            <a:ext cx="2836105" cy="112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在此录入上述图片的综合描述说明，在此录入图片的综合描述说明，在此录入上述图片的综合描述说明。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68"/>
          <p:cNvSpPr txBox="1"/>
          <p:nvPr/>
        </p:nvSpPr>
        <p:spPr>
          <a:xfrm>
            <a:off x="6602164" y="3707410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816742" y="3686437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8271179" y="1842233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8394711" y="2288104"/>
            <a:ext cx="2836105" cy="1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在此录入上述图片的综合描述说明，在此录入上述图片的综合描述说明，在此录入上述图片的综合描述说明，在此录入上述图片的综合描述说明。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研究方案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3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8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0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/>
          <p:cNvSpPr/>
          <p:nvPr/>
        </p:nvSpPr>
        <p:spPr>
          <a:xfrm>
            <a:off x="2391902" y="3694939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42C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Rectangle 2"/>
          <p:cNvSpPr/>
          <p:nvPr/>
        </p:nvSpPr>
        <p:spPr>
          <a:xfrm>
            <a:off x="5540788" y="3698260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42C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Rectangle 3"/>
          <p:cNvSpPr/>
          <p:nvPr/>
        </p:nvSpPr>
        <p:spPr>
          <a:xfrm>
            <a:off x="8689675" y="3690288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42C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52" name="Straight Connector 6"/>
          <p:cNvCxnSpPr/>
          <p:nvPr/>
        </p:nvCxnSpPr>
        <p:spPr>
          <a:xfrm>
            <a:off x="2508227" y="3150528"/>
            <a:ext cx="8827524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391902" y="1783587"/>
            <a:ext cx="9060174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54" name="矩形 53"/>
          <p:cNvSpPr/>
          <p:nvPr/>
        </p:nvSpPr>
        <p:spPr>
          <a:xfrm>
            <a:off x="3114892" y="3900042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2555475" y="4315636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6" name="矩形 55"/>
          <p:cNvSpPr/>
          <p:nvPr/>
        </p:nvSpPr>
        <p:spPr>
          <a:xfrm>
            <a:off x="6265407" y="3900042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5705990" y="4315636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414294" y="3900042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8854877" y="4315636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关键技术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4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243825" y="1826799"/>
            <a:ext cx="2227423" cy="2232424"/>
            <a:chOff x="800752" y="1176303"/>
            <a:chExt cx="2227424" cy="2232424"/>
          </a:xfrm>
        </p:grpSpPr>
        <p:grpSp>
          <p:nvGrpSpPr>
            <p:cNvPr id="50" name="组合 49"/>
            <p:cNvGrpSpPr/>
            <p:nvPr/>
          </p:nvGrpSpPr>
          <p:grpSpPr>
            <a:xfrm>
              <a:off x="800752" y="1176303"/>
              <a:ext cx="2227424" cy="2232424"/>
              <a:chOff x="1529375" y="1276859"/>
              <a:chExt cx="2373418" cy="2378746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36782" y="1386930"/>
                <a:ext cx="2158604" cy="2158604"/>
              </a:xfrm>
              <a:prstGeom prst="ellipse">
                <a:avLst/>
              </a:prstGeom>
              <a:noFill/>
              <a:ln w="190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"/>
              <p:cNvSpPr/>
              <p:nvPr/>
            </p:nvSpPr>
            <p:spPr>
              <a:xfrm>
                <a:off x="1529375" y="1276859"/>
                <a:ext cx="2373418" cy="2378746"/>
              </a:xfrm>
              <a:custGeom>
                <a:avLst/>
                <a:gdLst/>
                <a:ahLst/>
                <a:cxnLst/>
                <a:rect l="l" t="t" r="r" b="b"/>
                <a:pathLst>
                  <a:path w="2373418" h="2378746">
                    <a:moveTo>
                      <a:pt x="1189373" y="0"/>
                    </a:moveTo>
                    <a:lnTo>
                      <a:pt x="1189373" y="287688"/>
                    </a:lnTo>
                    <a:cubicBezTo>
                      <a:pt x="691386" y="287688"/>
                      <a:pt x="287688" y="691386"/>
                      <a:pt x="287688" y="1189373"/>
                    </a:cubicBezTo>
                    <a:cubicBezTo>
                      <a:pt x="287688" y="1687360"/>
                      <a:pt x="691386" y="2091058"/>
                      <a:pt x="1189373" y="2091058"/>
                    </a:cubicBezTo>
                    <a:cubicBezTo>
                      <a:pt x="1651642" y="2091058"/>
                      <a:pt x="2032663" y="1743194"/>
                      <a:pt x="2084369" y="1294891"/>
                    </a:cubicBezTo>
                    <a:lnTo>
                      <a:pt x="2373418" y="1294891"/>
                    </a:lnTo>
                    <a:cubicBezTo>
                      <a:pt x="2320695" y="1902370"/>
                      <a:pt x="1810666" y="2378746"/>
                      <a:pt x="1189373" y="2378746"/>
                    </a:cubicBezTo>
                    <a:cubicBezTo>
                      <a:pt x="532500" y="2378746"/>
                      <a:pt x="0" y="1846246"/>
                      <a:pt x="0" y="1189373"/>
                    </a:cubicBezTo>
                    <a:cubicBezTo>
                      <a:pt x="0" y="532500"/>
                      <a:pt x="532500" y="0"/>
                      <a:pt x="1189373" y="0"/>
                    </a:cubicBezTo>
                    <a:close/>
                  </a:path>
                </a:pathLst>
              </a:custGeom>
              <a:solidFill>
                <a:srgbClr val="1E9C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584480" y="18444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76%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2103" y="2288609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247744" y="4134379"/>
            <a:ext cx="2223504" cy="1900763"/>
            <a:chOff x="804672" y="3483883"/>
            <a:chExt cx="2223504" cy="1900763"/>
          </a:xfrm>
        </p:grpSpPr>
        <p:sp>
          <p:nvSpPr>
            <p:cNvPr id="56" name="矩形 55"/>
            <p:cNvSpPr/>
            <p:nvPr/>
          </p:nvSpPr>
          <p:spPr>
            <a:xfrm>
              <a:off x="901552" y="3483883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4672" y="3633397"/>
              <a:ext cx="2198213" cy="175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在此录入上述图表的描述说明。</a:t>
              </a: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83241" y="1826799"/>
            <a:ext cx="2126625" cy="2129124"/>
            <a:chOff x="3540169" y="1176303"/>
            <a:chExt cx="2126625" cy="2129124"/>
          </a:xfrm>
        </p:grpSpPr>
        <p:sp>
          <p:nvSpPr>
            <p:cNvPr id="59" name="椭圆 58"/>
            <p:cNvSpPr/>
            <p:nvPr/>
          </p:nvSpPr>
          <p:spPr>
            <a:xfrm>
              <a:off x="3540169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1"/>
            <p:cNvSpPr/>
            <p:nvPr/>
          </p:nvSpPr>
          <p:spPr>
            <a:xfrm>
              <a:off x="3577963" y="2288243"/>
              <a:ext cx="2088831" cy="1017184"/>
            </a:xfrm>
            <a:custGeom>
              <a:avLst/>
              <a:gdLst/>
              <a:ahLst/>
              <a:cxnLst/>
              <a:rect l="l" t="t" r="r" b="b"/>
              <a:pathLst>
                <a:path w="2088831" h="1017184">
                  <a:moveTo>
                    <a:pt x="1817562" y="0"/>
                  </a:moveTo>
                  <a:lnTo>
                    <a:pt x="2088831" y="0"/>
                  </a:lnTo>
                  <a:cubicBezTo>
                    <a:pt x="2039351" y="570111"/>
                    <a:pt x="1560695" y="1017184"/>
                    <a:pt x="977619" y="1017184"/>
                  </a:cubicBezTo>
                  <a:cubicBezTo>
                    <a:pt x="556457" y="1017184"/>
                    <a:pt x="189775" y="783931"/>
                    <a:pt x="0" y="439399"/>
                  </a:cubicBezTo>
                  <a:lnTo>
                    <a:pt x="248210" y="323051"/>
                  </a:lnTo>
                  <a:cubicBezTo>
                    <a:pt x="391494" y="577373"/>
                    <a:pt x="664725" y="747193"/>
                    <a:pt x="977619" y="747193"/>
                  </a:cubicBezTo>
                  <a:cubicBezTo>
                    <a:pt x="1411453" y="747193"/>
                    <a:pt x="1769037" y="420726"/>
                    <a:pt x="181756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23097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48%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6970" y="22090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86363" y="4133570"/>
            <a:ext cx="2295900" cy="1614915"/>
            <a:chOff x="3443290" y="3483074"/>
            <a:chExt cx="2295900" cy="1614915"/>
          </a:xfrm>
        </p:grpSpPr>
        <p:sp>
          <p:nvSpPr>
            <p:cNvPr id="64" name="矩形 63"/>
            <p:cNvSpPr/>
            <p:nvPr/>
          </p:nvSpPr>
          <p:spPr>
            <a:xfrm>
              <a:off x="3540169" y="3483074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43290" y="3632588"/>
              <a:ext cx="2295900" cy="1465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在此录入上述图表的描述说明。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621860" y="1826799"/>
            <a:ext cx="2122208" cy="2129124"/>
            <a:chOff x="6178788" y="1176303"/>
            <a:chExt cx="2122208" cy="2129124"/>
          </a:xfrm>
        </p:grpSpPr>
        <p:sp>
          <p:nvSpPr>
            <p:cNvPr id="68" name="椭圆 67"/>
            <p:cNvSpPr/>
            <p:nvPr/>
          </p:nvSpPr>
          <p:spPr>
            <a:xfrm>
              <a:off x="6275172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58100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22%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43848" y="224468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67" name="椭圆 1"/>
            <p:cNvSpPr/>
            <p:nvPr/>
          </p:nvSpPr>
          <p:spPr>
            <a:xfrm>
              <a:off x="6178788" y="2276645"/>
              <a:ext cx="1173991" cy="1028782"/>
            </a:xfrm>
            <a:custGeom>
              <a:avLst/>
              <a:gdLst/>
              <a:ahLst/>
              <a:cxnLst/>
              <a:rect l="l" t="t" r="r" b="b"/>
              <a:pathLst>
                <a:path w="1173991" h="1028782">
                  <a:moveTo>
                    <a:pt x="0" y="0"/>
                  </a:moveTo>
                  <a:lnTo>
                    <a:pt x="270084" y="0"/>
                  </a:lnTo>
                  <a:cubicBezTo>
                    <a:pt x="313795" y="426278"/>
                    <a:pt x="673965" y="758791"/>
                    <a:pt x="1111797" y="758791"/>
                  </a:cubicBezTo>
                  <a:lnTo>
                    <a:pt x="1173991" y="755875"/>
                  </a:lnTo>
                  <a:lnTo>
                    <a:pt x="1173991" y="1025811"/>
                  </a:lnTo>
                  <a:cubicBezTo>
                    <a:pt x="1153450" y="1028208"/>
                    <a:pt x="1132691" y="1028782"/>
                    <a:pt x="1111797" y="1028782"/>
                  </a:cubicBezTo>
                  <a:cubicBezTo>
                    <a:pt x="524781" y="1028782"/>
                    <a:pt x="43600" y="575645"/>
                    <a:pt x="0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44812" y="4135854"/>
            <a:ext cx="2225194" cy="1642230"/>
            <a:chOff x="6201738" y="3485358"/>
            <a:chExt cx="2225194" cy="1642230"/>
          </a:xfrm>
        </p:grpSpPr>
        <p:sp>
          <p:nvSpPr>
            <p:cNvPr id="72" name="矩形 71"/>
            <p:cNvSpPr/>
            <p:nvPr/>
          </p:nvSpPr>
          <p:spPr>
            <a:xfrm>
              <a:off x="6275172" y="3485358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201738" y="3634872"/>
              <a:ext cx="222519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在此录入上述图表的描述说明。</a:t>
              </a:r>
            </a:p>
          </p:txBody>
        </p:sp>
      </p:grp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关键技术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C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390203-D37F-43ED-8F33-ECFA2474C4FB}"/>
              </a:ext>
            </a:extLst>
          </p:cNvPr>
          <p:cNvCxnSpPr>
            <a:cxnSpLocks/>
          </p:cNvCxnSpPr>
          <p:nvPr/>
        </p:nvCxnSpPr>
        <p:spPr>
          <a:xfrm>
            <a:off x="0" y="1630363"/>
            <a:ext cx="52015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8AA84A-7D8B-43CA-B9A8-D0366D270436}"/>
              </a:ext>
            </a:extLst>
          </p:cNvPr>
          <p:cNvCxnSpPr>
            <a:cxnSpLocks/>
          </p:cNvCxnSpPr>
          <p:nvPr/>
        </p:nvCxnSpPr>
        <p:spPr>
          <a:xfrm>
            <a:off x="6990413" y="1630363"/>
            <a:ext cx="52015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F7E8EAD-B7F5-410E-BEEF-2AAC80E9184E}"/>
              </a:ext>
            </a:extLst>
          </p:cNvPr>
          <p:cNvSpPr txBox="1"/>
          <p:nvPr/>
        </p:nvSpPr>
        <p:spPr>
          <a:xfrm>
            <a:off x="5201587" y="1214864"/>
            <a:ext cx="178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44AA90-1AD0-4C6E-888D-B57B3A81484C}"/>
              </a:ext>
            </a:extLst>
          </p:cNvPr>
          <p:cNvGrpSpPr/>
          <p:nvPr/>
        </p:nvGrpSpPr>
        <p:grpSpPr>
          <a:xfrm>
            <a:off x="766763" y="2662351"/>
            <a:ext cx="2328912" cy="527530"/>
            <a:chOff x="766763" y="2662351"/>
            <a:chExt cx="2328912" cy="52753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2FE94B-CCB5-4526-A42D-A5101AFA5D14}"/>
                </a:ext>
              </a:extLst>
            </p:cNvPr>
            <p:cNvSpPr/>
            <p:nvPr/>
          </p:nvSpPr>
          <p:spPr>
            <a:xfrm>
              <a:off x="766763" y="2685056"/>
              <a:ext cx="506412" cy="504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1E9C87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rgbClr val="1E9C87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586BCA-48A6-48A2-AD7D-4916EE1830B8}"/>
                </a:ext>
              </a:extLst>
            </p:cNvPr>
            <p:cNvSpPr/>
            <p:nvPr/>
          </p:nvSpPr>
          <p:spPr>
            <a:xfrm>
              <a:off x="1474718" y="266235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论文摘要</a:t>
              </a:r>
              <a:endParaRPr lang="zh-CN" altLang="zh-CN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570D84-4994-40A5-B131-3A924491F356}"/>
              </a:ext>
            </a:extLst>
          </p:cNvPr>
          <p:cNvGrpSpPr/>
          <p:nvPr/>
        </p:nvGrpSpPr>
        <p:grpSpPr>
          <a:xfrm>
            <a:off x="4965005" y="2713550"/>
            <a:ext cx="2328913" cy="523220"/>
            <a:chOff x="4692329" y="2713550"/>
            <a:chExt cx="2328913" cy="52322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8F24E9-6CC0-488C-A4F1-5D619B408262}"/>
                </a:ext>
              </a:extLst>
            </p:cNvPr>
            <p:cNvSpPr/>
            <p:nvPr/>
          </p:nvSpPr>
          <p:spPr>
            <a:xfrm>
              <a:off x="4692329" y="2731945"/>
              <a:ext cx="506412" cy="504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1E9C87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rgbClr val="1E9C87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EC35EE-6E20-4D2F-A8B1-27A3D2F291DB}"/>
                </a:ext>
              </a:extLst>
            </p:cNvPr>
            <p:cNvSpPr/>
            <p:nvPr/>
          </p:nvSpPr>
          <p:spPr>
            <a:xfrm>
              <a:off x="5400285" y="271355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论文背景</a:t>
              </a:r>
              <a:endParaRPr lang="zh-CN" altLang="zh-CN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3CE051-C4E5-430A-8E22-0AF4C5FCD21D}"/>
              </a:ext>
            </a:extLst>
          </p:cNvPr>
          <p:cNvGrpSpPr/>
          <p:nvPr/>
        </p:nvGrpSpPr>
        <p:grpSpPr>
          <a:xfrm>
            <a:off x="9163248" y="2685056"/>
            <a:ext cx="2368421" cy="575577"/>
            <a:chOff x="8843742" y="2661193"/>
            <a:chExt cx="2368421" cy="575577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09F7FA-A1CD-4B2D-A4D8-BCA4CDE2D6AF}"/>
                </a:ext>
              </a:extLst>
            </p:cNvPr>
            <p:cNvSpPr/>
            <p:nvPr/>
          </p:nvSpPr>
          <p:spPr>
            <a:xfrm>
              <a:off x="8843742" y="2661193"/>
              <a:ext cx="506412" cy="504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1E9C87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rgbClr val="1E9C87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0FC3F3-D76E-45D1-8A8E-38BFCAB8183E}"/>
                </a:ext>
              </a:extLst>
            </p:cNvPr>
            <p:cNvSpPr/>
            <p:nvPr/>
          </p:nvSpPr>
          <p:spPr>
            <a:xfrm>
              <a:off x="9591206" y="271355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研究综述</a:t>
              </a:r>
              <a:endParaRPr lang="zh-CN" altLang="zh-CN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91C968-9E17-428D-A461-6A2A13E7C79D}"/>
              </a:ext>
            </a:extLst>
          </p:cNvPr>
          <p:cNvGrpSpPr/>
          <p:nvPr/>
        </p:nvGrpSpPr>
        <p:grpSpPr>
          <a:xfrm>
            <a:off x="3095675" y="4132589"/>
            <a:ext cx="2364212" cy="558186"/>
            <a:chOff x="4437496" y="4740778"/>
            <a:chExt cx="2364212" cy="55818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CA1855B-C242-4F0B-8D07-4FE0226860F4}"/>
                </a:ext>
              </a:extLst>
            </p:cNvPr>
            <p:cNvSpPr/>
            <p:nvPr/>
          </p:nvSpPr>
          <p:spPr>
            <a:xfrm>
              <a:off x="4437496" y="4740778"/>
              <a:ext cx="506412" cy="504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1E9C87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rgbClr val="1E9C87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7DEC6F1-9D78-4A8E-8151-BE55EBAE4648}"/>
                </a:ext>
              </a:extLst>
            </p:cNvPr>
            <p:cNvSpPr/>
            <p:nvPr/>
          </p:nvSpPr>
          <p:spPr>
            <a:xfrm>
              <a:off x="5180751" y="477574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结论验证</a:t>
              </a:r>
              <a:endParaRPr lang="zh-CN" altLang="zh-CN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343048A-52C7-4324-9116-126DBA93C6DA}"/>
              </a:ext>
            </a:extLst>
          </p:cNvPr>
          <p:cNvGrpSpPr/>
          <p:nvPr/>
        </p:nvGrpSpPr>
        <p:grpSpPr>
          <a:xfrm>
            <a:off x="7163195" y="4129743"/>
            <a:ext cx="2506465" cy="575577"/>
            <a:chOff x="4437496" y="5466479"/>
            <a:chExt cx="2506465" cy="575577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73610C1-0158-4936-820D-F43D9B44750E}"/>
                </a:ext>
              </a:extLst>
            </p:cNvPr>
            <p:cNvSpPr/>
            <p:nvPr/>
          </p:nvSpPr>
          <p:spPr>
            <a:xfrm>
              <a:off x="4437496" y="5466479"/>
              <a:ext cx="506412" cy="504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1E9C87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rgbClr val="1E9C87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4D04941-731B-4665-AAB0-94488454EC07}"/>
                </a:ext>
              </a:extLst>
            </p:cNvPr>
            <p:cNvSpPr/>
            <p:nvPr/>
          </p:nvSpPr>
          <p:spPr>
            <a:xfrm>
              <a:off x="5323004" y="5518836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论文总结</a:t>
              </a:r>
              <a:endParaRPr lang="zh-CN" altLang="zh-CN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3758952" y="2148984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1E9C87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3202120" y="3126995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333333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649222" y="4102716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1E9C87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092391" y="5076144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333333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551315" y="5379338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551315" y="4404765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89729" y="3430189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49624" y="2453323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5768996" y="2496516"/>
            <a:ext cx="282947" cy="282947"/>
          </a:xfrm>
          <a:prstGeom prst="ellipse">
            <a:avLst/>
          </a:prstGeom>
          <a:solidFill>
            <a:srgbClr val="1E9C8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2"/>
          <p:cNvSpPr/>
          <p:nvPr/>
        </p:nvSpPr>
        <p:spPr>
          <a:xfrm>
            <a:off x="6329942" y="3473382"/>
            <a:ext cx="282947" cy="282947"/>
          </a:xfrm>
          <a:prstGeom prst="ellipse">
            <a:avLst/>
          </a:prstGeom>
          <a:solidFill>
            <a:srgbClr val="333333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3"/>
          <p:cNvSpPr/>
          <p:nvPr/>
        </p:nvSpPr>
        <p:spPr>
          <a:xfrm>
            <a:off x="6897887" y="4447958"/>
            <a:ext cx="282947" cy="282947"/>
          </a:xfrm>
          <a:prstGeom prst="ellipse">
            <a:avLst/>
          </a:prstGeom>
          <a:solidFill>
            <a:srgbClr val="1E9C8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Oval 14"/>
          <p:cNvSpPr/>
          <p:nvPr/>
        </p:nvSpPr>
        <p:spPr>
          <a:xfrm>
            <a:off x="7454866" y="5422531"/>
            <a:ext cx="282947" cy="282947"/>
          </a:xfrm>
          <a:prstGeom prst="ellipse">
            <a:avLst/>
          </a:prstGeom>
          <a:solidFill>
            <a:srgbClr val="333333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肘形接點 23"/>
          <p:cNvSpPr>
            <a:spLocks noChangeShapeType="1"/>
          </p:cNvSpPr>
          <p:nvPr/>
        </p:nvSpPr>
        <p:spPr bwMode="auto">
          <a:xfrm rot="5400000" flipH="1" flipV="1">
            <a:off x="6800635" y="1028030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82859" y="139996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482859" y="1750162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7" name="肘形接點 23"/>
          <p:cNvSpPr>
            <a:spLocks noChangeShapeType="1"/>
          </p:cNvSpPr>
          <p:nvPr/>
        </p:nvSpPr>
        <p:spPr bwMode="auto">
          <a:xfrm rot="5400000" flipH="1" flipV="1">
            <a:off x="7211845" y="2477569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82859" y="268550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8482859" y="3035703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cxnSp>
        <p:nvCxnSpPr>
          <p:cNvPr id="20" name="直接连接符 19"/>
          <p:cNvCxnSpPr>
            <a:stCxn id="12" idx="6"/>
          </p:cNvCxnSpPr>
          <p:nvPr/>
        </p:nvCxnSpPr>
        <p:spPr>
          <a:xfrm flipV="1">
            <a:off x="7180834" y="4581610"/>
            <a:ext cx="1088286" cy="7822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/>
          <p:nvPr/>
        </p:nvCxnSpPr>
        <p:spPr>
          <a:xfrm flipV="1">
            <a:off x="7737813" y="5540156"/>
            <a:ext cx="531307" cy="1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矩形 21"/>
          <p:cNvSpPr/>
          <p:nvPr/>
        </p:nvSpPr>
        <p:spPr>
          <a:xfrm>
            <a:off x="8482859" y="4025588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8482859" y="4375786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482859" y="536572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8482859" y="5715919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13763" y="1572806"/>
            <a:ext cx="938077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难点</a:t>
            </a:r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实践难点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7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4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4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2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2" grpId="0"/>
      <p:bldP spid="23" grpId="0"/>
      <p:bldP spid="24" grpId="0"/>
      <p:bldP spid="25" grpId="0"/>
      <p:bldP spid="33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827065" y="1595896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27065" y="3079811"/>
            <a:ext cx="1488640" cy="890349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4509228" y="1595896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09228" y="3079811"/>
            <a:ext cx="1488640" cy="890349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6191392" y="1595896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191392" y="3079811"/>
            <a:ext cx="1488640" cy="890349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7873556" y="1595896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73556" y="3079811"/>
            <a:ext cx="1488640" cy="890349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55719" y="1595896"/>
            <a:ext cx="1488640" cy="1483915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555719" y="3079811"/>
            <a:ext cx="1488640" cy="89034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303648" y="1773965"/>
            <a:ext cx="535474" cy="686136"/>
            <a:chOff x="3095876" y="2479873"/>
            <a:chExt cx="366231" cy="470769"/>
          </a:xfrm>
        </p:grpSpPr>
        <p:sp>
          <p:nvSpPr>
            <p:cNvPr id="37" name="Freeform 108"/>
            <p:cNvSpPr>
              <a:spLocks/>
            </p:cNvSpPr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1" name="Freeform 64"/>
          <p:cNvSpPr>
            <a:spLocks noEditPoints="1"/>
          </p:cNvSpPr>
          <p:nvPr/>
        </p:nvSpPr>
        <p:spPr bwMode="auto">
          <a:xfrm flipH="1">
            <a:off x="4884974" y="1812443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705626" y="1783227"/>
            <a:ext cx="460172" cy="667613"/>
            <a:chOff x="5690315" y="3674507"/>
            <a:chExt cx="314729" cy="458061"/>
          </a:xfrm>
        </p:grpSpPr>
        <p:sp>
          <p:nvSpPr>
            <p:cNvPr id="43" name="Freeform 36"/>
            <p:cNvSpPr>
              <a:spLocks/>
            </p:cNvSpPr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5" name="Freeform 9"/>
          <p:cNvSpPr>
            <a:spLocks/>
          </p:cNvSpPr>
          <p:nvPr/>
        </p:nvSpPr>
        <p:spPr bwMode="auto">
          <a:xfrm flipH="1">
            <a:off x="8235379" y="1878182"/>
            <a:ext cx="764993" cy="477702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73964" y="1811713"/>
            <a:ext cx="652151" cy="610641"/>
            <a:chOff x="1784487" y="2486066"/>
            <a:chExt cx="446032" cy="418971"/>
          </a:xfrm>
        </p:grpSpPr>
        <p:sp>
          <p:nvSpPr>
            <p:cNvPr id="47" name="Freeform 68"/>
            <p:cNvSpPr>
              <a:spLocks/>
            </p:cNvSpPr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Freeform 71"/>
            <p:cNvSpPr>
              <a:spLocks/>
            </p:cNvSpPr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82067" y="2664314"/>
            <a:ext cx="6907291" cy="178070"/>
            <a:chOff x="1918742" y="3212976"/>
            <a:chExt cx="8352927" cy="216024"/>
          </a:xfrm>
        </p:grpSpPr>
        <p:sp>
          <p:nvSpPr>
            <p:cNvPr id="54" name="椭圆 53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等腰三角形 59"/>
          <p:cNvSpPr/>
          <p:nvPr/>
        </p:nvSpPr>
        <p:spPr>
          <a:xfrm flipV="1">
            <a:off x="3467775" y="3970159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5149939" y="3970159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6832103" y="3970159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flipV="1">
            <a:off x="8514266" y="3970159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flipV="1">
            <a:off x="10196430" y="3970159"/>
            <a:ext cx="207219" cy="178070"/>
          </a:xfrm>
          <a:prstGeom prst="triangl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017432" y="4284683"/>
            <a:ext cx="1107906" cy="363580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99596" y="4284683"/>
            <a:ext cx="1107906" cy="363580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1760" y="4284683"/>
            <a:ext cx="1107906" cy="363580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063924" y="4284683"/>
            <a:ext cx="1107906" cy="363580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46087" y="4284683"/>
            <a:ext cx="1107906" cy="363580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70" name="矩形 69"/>
          <p:cNvSpPr/>
          <p:nvPr/>
        </p:nvSpPr>
        <p:spPr>
          <a:xfrm>
            <a:off x="2827065" y="4800533"/>
            <a:ext cx="8217295" cy="4856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2731473" y="5474214"/>
            <a:ext cx="835152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72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研究成果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6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 animBg="1"/>
      <p:bldP spid="75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969479" y="2576966"/>
            <a:ext cx="253042" cy="253042"/>
            <a:chOff x="5969479" y="2712339"/>
            <a:chExt cx="253042" cy="253042"/>
          </a:xfrm>
        </p:grpSpPr>
        <p:sp>
          <p:nvSpPr>
            <p:cNvPr id="20" name="任意多边形 1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9479" y="3280745"/>
            <a:ext cx="253042" cy="253042"/>
            <a:chOff x="5969479" y="2712339"/>
            <a:chExt cx="253042" cy="253042"/>
          </a:xfrm>
        </p:grpSpPr>
        <p:sp>
          <p:nvSpPr>
            <p:cNvPr id="22" name="任意多边形 2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58863" y="15712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06211" y="1143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E9C87"/>
                </a:solidFill>
              </a:rPr>
              <a:t>第四部分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969479" y="3984524"/>
            <a:ext cx="253042" cy="253042"/>
            <a:chOff x="5969479" y="2712339"/>
            <a:chExt cx="253042" cy="253042"/>
          </a:xfrm>
        </p:grpSpPr>
        <p:sp>
          <p:nvSpPr>
            <p:cNvPr id="72" name="任意多边形 7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969479" y="4688303"/>
            <a:ext cx="253042" cy="253042"/>
            <a:chOff x="5969479" y="2712339"/>
            <a:chExt cx="253042" cy="253042"/>
          </a:xfrm>
        </p:grpSpPr>
        <p:sp>
          <p:nvSpPr>
            <p:cNvPr id="75" name="任意多边形 74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969479" y="5392082"/>
            <a:ext cx="253042" cy="253042"/>
            <a:chOff x="5969479" y="2712339"/>
            <a:chExt cx="253042" cy="253042"/>
          </a:xfrm>
        </p:grpSpPr>
        <p:sp>
          <p:nvSpPr>
            <p:cNvPr id="90" name="任意多边形 8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69479" y="6095859"/>
            <a:ext cx="253042" cy="253042"/>
            <a:chOff x="5969479" y="2712339"/>
            <a:chExt cx="253042" cy="253042"/>
          </a:xfrm>
        </p:grpSpPr>
        <p:sp>
          <p:nvSpPr>
            <p:cNvPr id="93" name="任意多边形 92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6572922" y="25034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研究方案可行性论证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6572922" y="32072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应用前景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572922" y="39109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前景分析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572922" y="461476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案例对比及分析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6572922" y="531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问题评估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72922" y="60223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相关对策</a:t>
            </a:r>
          </a:p>
        </p:txBody>
      </p:sp>
    </p:spTree>
    <p:extLst>
      <p:ext uri="{BB962C8B-B14F-4D97-AF65-F5344CB8AC3E}">
        <p14:creationId xmlns:p14="http://schemas.microsoft.com/office/powerpoint/2010/main" val="32048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8664951" y="2377071"/>
            <a:ext cx="2485774" cy="151356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1E9C87"/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5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72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%</a:t>
            </a:r>
          </a:p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4951" y="4100542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500"/>
              </a:lnSpc>
            </a:pPr>
            <a:r>
              <a:rPr lang="en-US" altLang="zh-CN" sz="5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28</a:t>
            </a:r>
            <a:r>
              <a:rPr lang="en-US" altLang="zh-CN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%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436259" y="3877932"/>
            <a:ext cx="62286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0"/>
          </p:cNvCxnSpPr>
          <p:nvPr/>
        </p:nvCxnSpPr>
        <p:spPr>
          <a:xfrm flipH="1">
            <a:off x="2436259" y="4100542"/>
            <a:ext cx="62286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647665" y="2333821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dirty="0"/>
              <a:t>点击添加关键字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2647665" y="2744076"/>
            <a:ext cx="525070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您的内容打在这里，或者通过复制您的文本后，在此框中选择粘贴，并选择只保留文字。您的内容打在这里，或者通过复制您的文本后您的内容打在这里。</a:t>
            </a:r>
          </a:p>
        </p:txBody>
      </p:sp>
      <p:sp>
        <p:nvSpPr>
          <p:cNvPr id="12" name="TextBox 15"/>
          <p:cNvSpPr txBox="1"/>
          <p:nvPr/>
        </p:nvSpPr>
        <p:spPr>
          <a:xfrm flipH="1">
            <a:off x="2647665" y="4314439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点击添加关键字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2647665" y="4724694"/>
            <a:ext cx="525070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文本后您的内容打在这里。</a:t>
            </a: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550605" y="406444"/>
            <a:ext cx="3647134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研究方案可行性论证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926809" y="461236"/>
            <a:ext cx="263341" cy="395013"/>
            <a:chOff x="5284519" y="1508166"/>
            <a:chExt cx="213756" cy="4275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7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68603" y="2130621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5561" y="3343843"/>
            <a:ext cx="1134464" cy="1134464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91644" y="3343843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68603" y="4557064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868602" y="3338363"/>
            <a:ext cx="1134464" cy="1134464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blipFill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(带强调线) 2"/>
          <p:cNvSpPr>
            <a:spLocks/>
          </p:cNvSpPr>
          <p:nvPr/>
        </p:nvSpPr>
        <p:spPr bwMode="auto">
          <a:xfrm>
            <a:off x="7228417" y="2190779"/>
            <a:ext cx="4193563" cy="570947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7" name="线形标注 2(带强调线) 3"/>
          <p:cNvSpPr>
            <a:spLocks/>
          </p:cNvSpPr>
          <p:nvPr/>
        </p:nvSpPr>
        <p:spPr bwMode="auto">
          <a:xfrm>
            <a:off x="7228417" y="2909304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8" name="线形标注 2(带强调线) 4"/>
          <p:cNvSpPr>
            <a:spLocks/>
          </p:cNvSpPr>
          <p:nvPr/>
        </p:nvSpPr>
        <p:spPr bwMode="auto">
          <a:xfrm>
            <a:off x="7228417" y="3619189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9" name="线形标注 2(带强调线) 5"/>
          <p:cNvSpPr>
            <a:spLocks/>
          </p:cNvSpPr>
          <p:nvPr/>
        </p:nvSpPr>
        <p:spPr bwMode="auto">
          <a:xfrm>
            <a:off x="7228417" y="4339441"/>
            <a:ext cx="4193563" cy="570947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0" name="线形标注 2(带强调线) 6"/>
          <p:cNvSpPr>
            <a:spLocks/>
          </p:cNvSpPr>
          <p:nvPr/>
        </p:nvSpPr>
        <p:spPr bwMode="auto">
          <a:xfrm>
            <a:off x="7228419" y="5057966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6149724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应用前景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525928" y="461236"/>
            <a:ext cx="263341" cy="395013"/>
            <a:chOff x="5284519" y="1508166"/>
            <a:chExt cx="213756" cy="42751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2341674" y="3198136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341674" y="4639509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246859" y="1804287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2249939" y="2218522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5" name="矩形 94"/>
          <p:cNvSpPr/>
          <p:nvPr/>
        </p:nvSpPr>
        <p:spPr>
          <a:xfrm>
            <a:off x="2246859" y="3277744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249939" y="3691979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7" name="矩形 96"/>
          <p:cNvSpPr/>
          <p:nvPr/>
        </p:nvSpPr>
        <p:spPr>
          <a:xfrm>
            <a:off x="2246859" y="4751201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2249939" y="5165439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4656438" y="4007365"/>
            <a:ext cx="2195017" cy="1893932"/>
            <a:chOff x="3474720" y="4038600"/>
            <a:chExt cx="2331720" cy="1752600"/>
          </a:xfrm>
        </p:grpSpPr>
        <p:sp>
          <p:nvSpPr>
            <p:cNvPr id="100" name="文本框 99"/>
            <p:cNvSpPr txBox="1"/>
            <p:nvPr/>
          </p:nvSpPr>
          <p:spPr>
            <a:xfrm>
              <a:off x="3596580" y="4758223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7107370" y="4007365"/>
            <a:ext cx="2195017" cy="1893932"/>
            <a:chOff x="3474720" y="4038600"/>
            <a:chExt cx="2331720" cy="1752600"/>
          </a:xfrm>
        </p:grpSpPr>
        <p:sp>
          <p:nvSpPr>
            <p:cNvPr id="107" name="文本框 106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9515619" y="4007365"/>
            <a:ext cx="2195017" cy="1893932"/>
            <a:chOff x="3474720" y="4038600"/>
            <a:chExt cx="2331720" cy="1752600"/>
          </a:xfrm>
        </p:grpSpPr>
        <p:sp>
          <p:nvSpPr>
            <p:cNvPr id="114" name="文本框 113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4656438" y="1932957"/>
            <a:ext cx="2195017" cy="2075091"/>
            <a:chOff x="3569970" y="1908810"/>
            <a:chExt cx="2331720" cy="1920240"/>
          </a:xfrm>
        </p:grpSpPr>
        <p:sp>
          <p:nvSpPr>
            <p:cNvPr id="121" name="矩形 120"/>
            <p:cNvSpPr/>
            <p:nvPr/>
          </p:nvSpPr>
          <p:spPr>
            <a:xfrm>
              <a:off x="3569970" y="1908810"/>
              <a:ext cx="2331720" cy="192024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Freeform 151"/>
            <p:cNvSpPr>
              <a:spLocks noEditPoints="1"/>
            </p:cNvSpPr>
            <p:nvPr/>
          </p:nvSpPr>
          <p:spPr bwMode="auto">
            <a:xfrm>
              <a:off x="4226741" y="2245834"/>
              <a:ext cx="984095" cy="863594"/>
            </a:xfrm>
            <a:custGeom>
              <a:avLst/>
              <a:gdLst>
                <a:gd name="T0" fmla="*/ 93 w 123"/>
                <a:gd name="T1" fmla="*/ 129 h 129"/>
                <a:gd name="T2" fmla="*/ 62 w 123"/>
                <a:gd name="T3" fmla="*/ 111 h 129"/>
                <a:gd name="T4" fmla="*/ 89 w 123"/>
                <a:gd name="T5" fmla="*/ 84 h 129"/>
                <a:gd name="T6" fmla="*/ 91 w 123"/>
                <a:gd name="T7" fmla="*/ 98 h 129"/>
                <a:gd name="T8" fmla="*/ 111 w 123"/>
                <a:gd name="T9" fmla="*/ 70 h 129"/>
                <a:gd name="T10" fmla="*/ 109 w 123"/>
                <a:gd name="T11" fmla="*/ 62 h 129"/>
                <a:gd name="T12" fmla="*/ 114 w 123"/>
                <a:gd name="T13" fmla="*/ 59 h 129"/>
                <a:gd name="T14" fmla="*/ 122 w 123"/>
                <a:gd name="T15" fmla="*/ 79 h 129"/>
                <a:gd name="T16" fmla="*/ 92 w 123"/>
                <a:gd name="T17" fmla="*/ 118 h 129"/>
                <a:gd name="T18" fmla="*/ 93 w 123"/>
                <a:gd name="T19" fmla="*/ 129 h 129"/>
                <a:gd name="T20" fmla="*/ 0 w 123"/>
                <a:gd name="T21" fmla="*/ 58 h 129"/>
                <a:gd name="T22" fmla="*/ 30 w 123"/>
                <a:gd name="T23" fmla="*/ 38 h 129"/>
                <a:gd name="T24" fmla="*/ 42 w 123"/>
                <a:gd name="T25" fmla="*/ 74 h 129"/>
                <a:gd name="T26" fmla="*/ 29 w 123"/>
                <a:gd name="T27" fmla="*/ 69 h 129"/>
                <a:gd name="T28" fmla="*/ 45 w 123"/>
                <a:gd name="T29" fmla="*/ 99 h 129"/>
                <a:gd name="T30" fmla="*/ 53 w 123"/>
                <a:gd name="T31" fmla="*/ 101 h 129"/>
                <a:gd name="T32" fmla="*/ 53 w 123"/>
                <a:gd name="T33" fmla="*/ 107 h 129"/>
                <a:gd name="T34" fmla="*/ 33 w 123"/>
                <a:gd name="T35" fmla="*/ 105 h 129"/>
                <a:gd name="T36" fmla="*/ 11 w 123"/>
                <a:gd name="T37" fmla="*/ 62 h 129"/>
                <a:gd name="T38" fmla="*/ 0 w 123"/>
                <a:gd name="T39" fmla="*/ 58 h 129"/>
                <a:gd name="T40" fmla="*/ 111 w 123"/>
                <a:gd name="T41" fmla="*/ 9 h 129"/>
                <a:gd name="T42" fmla="*/ 102 w 123"/>
                <a:gd name="T43" fmla="*/ 16 h 129"/>
                <a:gd name="T44" fmla="*/ 54 w 123"/>
                <a:gd name="T45" fmla="*/ 12 h 129"/>
                <a:gd name="T46" fmla="*/ 41 w 123"/>
                <a:gd name="T47" fmla="*/ 28 h 129"/>
                <a:gd name="T48" fmla="*/ 46 w 123"/>
                <a:gd name="T49" fmla="*/ 32 h 129"/>
                <a:gd name="T50" fmla="*/ 52 w 123"/>
                <a:gd name="T51" fmla="*/ 26 h 129"/>
                <a:gd name="T52" fmla="*/ 86 w 123"/>
                <a:gd name="T53" fmla="*/ 28 h 129"/>
                <a:gd name="T54" fmla="*/ 75 w 123"/>
                <a:gd name="T55" fmla="*/ 37 h 129"/>
                <a:gd name="T56" fmla="*/ 112 w 123"/>
                <a:gd name="T57" fmla="*/ 46 h 129"/>
                <a:gd name="T58" fmla="*/ 111 w 123"/>
                <a:gd name="T5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691830" y="3351637"/>
              <a:ext cx="2088001" cy="351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7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7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122611" y="1932958"/>
            <a:ext cx="2195017" cy="2075091"/>
            <a:chOff x="6252210" y="1908810"/>
            <a:chExt cx="2331720" cy="1920240"/>
          </a:xfrm>
          <a:solidFill>
            <a:srgbClr val="1E9C87"/>
          </a:solidFill>
        </p:grpSpPr>
        <p:sp>
          <p:nvSpPr>
            <p:cNvPr id="125" name="矩形 124"/>
            <p:cNvSpPr/>
            <p:nvPr/>
          </p:nvSpPr>
          <p:spPr>
            <a:xfrm>
              <a:off x="6252210" y="1908810"/>
              <a:ext cx="233172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358830" y="3351636"/>
              <a:ext cx="2088001" cy="351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E7E7E7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9523241" y="1932958"/>
            <a:ext cx="2195017" cy="2075091"/>
            <a:chOff x="9025890" y="1908810"/>
            <a:chExt cx="2331720" cy="1920240"/>
          </a:xfrm>
        </p:grpSpPr>
        <p:sp>
          <p:nvSpPr>
            <p:cNvPr id="128" name="矩形 127"/>
            <p:cNvSpPr/>
            <p:nvPr/>
          </p:nvSpPr>
          <p:spPr>
            <a:xfrm>
              <a:off x="9025890" y="1908810"/>
              <a:ext cx="2331720" cy="192024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9" name="Freeform 145"/>
            <p:cNvSpPr>
              <a:spLocks noEditPoints="1"/>
            </p:cNvSpPr>
            <p:nvPr/>
          </p:nvSpPr>
          <p:spPr bwMode="auto">
            <a:xfrm>
              <a:off x="9712449" y="2282643"/>
              <a:ext cx="958600" cy="826785"/>
            </a:xfrm>
            <a:custGeom>
              <a:avLst/>
              <a:gdLst>
                <a:gd name="T0" fmla="*/ 95 w 111"/>
                <a:gd name="T1" fmla="*/ 16 h 111"/>
                <a:gd name="T2" fmla="*/ 95 w 111"/>
                <a:gd name="T3" fmla="*/ 94 h 111"/>
                <a:gd name="T4" fmla="*/ 16 w 111"/>
                <a:gd name="T5" fmla="*/ 94 h 111"/>
                <a:gd name="T6" fmla="*/ 16 w 111"/>
                <a:gd name="T7" fmla="*/ 16 h 111"/>
                <a:gd name="T8" fmla="*/ 51 w 111"/>
                <a:gd name="T9" fmla="*/ 100 h 111"/>
                <a:gd name="T10" fmla="*/ 38 w 111"/>
                <a:gd name="T11" fmla="*/ 85 h 111"/>
                <a:gd name="T12" fmla="*/ 51 w 111"/>
                <a:gd name="T13" fmla="*/ 100 h 111"/>
                <a:gd name="T14" fmla="*/ 51 w 111"/>
                <a:gd name="T15" fmla="*/ 60 h 111"/>
                <a:gd name="T16" fmla="*/ 35 w 111"/>
                <a:gd name="T17" fmla="*/ 75 h 111"/>
                <a:gd name="T18" fmla="*/ 51 w 111"/>
                <a:gd name="T19" fmla="*/ 50 h 111"/>
                <a:gd name="T20" fmla="*/ 35 w 111"/>
                <a:gd name="T21" fmla="*/ 36 h 111"/>
                <a:gd name="T22" fmla="*/ 51 w 111"/>
                <a:gd name="T23" fmla="*/ 50 h 111"/>
                <a:gd name="T24" fmla="*/ 51 w 111"/>
                <a:gd name="T25" fmla="*/ 10 h 111"/>
                <a:gd name="T26" fmla="*/ 38 w 111"/>
                <a:gd name="T27" fmla="*/ 25 h 111"/>
                <a:gd name="T28" fmla="*/ 61 w 111"/>
                <a:gd name="T29" fmla="*/ 10 h 111"/>
                <a:gd name="T30" fmla="*/ 73 w 111"/>
                <a:gd name="T31" fmla="*/ 25 h 111"/>
                <a:gd name="T32" fmla="*/ 61 w 111"/>
                <a:gd name="T33" fmla="*/ 10 h 111"/>
                <a:gd name="T34" fmla="*/ 61 w 111"/>
                <a:gd name="T35" fmla="*/ 50 h 111"/>
                <a:gd name="T36" fmla="*/ 77 w 111"/>
                <a:gd name="T37" fmla="*/ 36 h 111"/>
                <a:gd name="T38" fmla="*/ 61 w 111"/>
                <a:gd name="T39" fmla="*/ 60 h 111"/>
                <a:gd name="T40" fmla="*/ 77 w 111"/>
                <a:gd name="T41" fmla="*/ 75 h 111"/>
                <a:gd name="T42" fmla="*/ 61 w 111"/>
                <a:gd name="T43" fmla="*/ 60 h 111"/>
                <a:gd name="T44" fmla="*/ 61 w 111"/>
                <a:gd name="T45" fmla="*/ 100 h 111"/>
                <a:gd name="T46" fmla="*/ 73 w 111"/>
                <a:gd name="T47" fmla="*/ 85 h 111"/>
                <a:gd name="T48" fmla="*/ 11 w 111"/>
                <a:gd name="T49" fmla="*/ 50 h 111"/>
                <a:gd name="T50" fmla="*/ 24 w 111"/>
                <a:gd name="T51" fmla="*/ 39 h 111"/>
                <a:gd name="T52" fmla="*/ 11 w 111"/>
                <a:gd name="T53" fmla="*/ 50 h 111"/>
                <a:gd name="T54" fmla="*/ 100 w 111"/>
                <a:gd name="T55" fmla="*/ 50 h 111"/>
                <a:gd name="T56" fmla="*/ 87 w 111"/>
                <a:gd name="T57" fmla="*/ 39 h 111"/>
                <a:gd name="T58" fmla="*/ 100 w 111"/>
                <a:gd name="T59" fmla="*/ 60 h 111"/>
                <a:gd name="T60" fmla="*/ 87 w 111"/>
                <a:gd name="T61" fmla="*/ 71 h 111"/>
                <a:gd name="T62" fmla="*/ 100 w 111"/>
                <a:gd name="T63" fmla="*/ 60 h 111"/>
                <a:gd name="T64" fmla="*/ 11 w 111"/>
                <a:gd name="T65" fmla="*/ 60 h 111"/>
                <a:gd name="T66" fmla="*/ 24 w 111"/>
                <a:gd name="T67" fmla="*/ 71 h 111"/>
                <a:gd name="T68" fmla="*/ 96 w 111"/>
                <a:gd name="T69" fmla="*/ 77 h 111"/>
                <a:gd name="T70" fmla="*/ 84 w 111"/>
                <a:gd name="T71" fmla="*/ 82 h 111"/>
                <a:gd name="T72" fmla="*/ 79 w 111"/>
                <a:gd name="T73" fmla="*/ 95 h 111"/>
                <a:gd name="T74" fmla="*/ 96 w 111"/>
                <a:gd name="T75" fmla="*/ 77 h 111"/>
                <a:gd name="T76" fmla="*/ 18 w 111"/>
                <a:gd name="T77" fmla="*/ 78 h 111"/>
                <a:gd name="T78" fmla="*/ 23 w 111"/>
                <a:gd name="T79" fmla="*/ 88 h 111"/>
                <a:gd name="T80" fmla="*/ 32 w 111"/>
                <a:gd name="T81" fmla="*/ 93 h 111"/>
                <a:gd name="T82" fmla="*/ 15 w 111"/>
                <a:gd name="T83" fmla="*/ 33 h 111"/>
                <a:gd name="T84" fmla="*/ 27 w 111"/>
                <a:gd name="T85" fmla="*/ 28 h 111"/>
                <a:gd name="T86" fmla="*/ 33 w 111"/>
                <a:gd name="T87" fmla="*/ 16 h 111"/>
                <a:gd name="T88" fmla="*/ 15 w 111"/>
                <a:gd name="T89" fmla="*/ 33 h 111"/>
                <a:gd name="T90" fmla="*/ 94 w 111"/>
                <a:gd name="T91" fmla="*/ 32 h 111"/>
                <a:gd name="T92" fmla="*/ 88 w 111"/>
                <a:gd name="T93" fmla="*/ 23 h 111"/>
                <a:gd name="T94" fmla="*/ 80 w 111"/>
                <a:gd name="T95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9140130" y="3351636"/>
              <a:ext cx="2088001" cy="35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9DA8B1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1" name="Freeform 123"/>
          <p:cNvSpPr>
            <a:spLocks noEditPoints="1"/>
          </p:cNvSpPr>
          <p:nvPr/>
        </p:nvSpPr>
        <p:spPr bwMode="auto">
          <a:xfrm>
            <a:off x="7816917" y="2516062"/>
            <a:ext cx="806400" cy="570138"/>
          </a:xfrm>
          <a:custGeom>
            <a:avLst/>
            <a:gdLst>
              <a:gd name="T0" fmla="*/ 0 w 61"/>
              <a:gd name="T1" fmla="*/ 5 h 40"/>
              <a:gd name="T2" fmla="*/ 0 w 61"/>
              <a:gd name="T3" fmla="*/ 5 h 40"/>
              <a:gd name="T4" fmla="*/ 0 w 61"/>
              <a:gd name="T5" fmla="*/ 35 h 40"/>
              <a:gd name="T6" fmla="*/ 0 w 61"/>
              <a:gd name="T7" fmla="*/ 35 h 40"/>
              <a:gd name="T8" fmla="*/ 16 w 61"/>
              <a:gd name="T9" fmla="*/ 20 h 40"/>
              <a:gd name="T10" fmla="*/ 0 w 61"/>
              <a:gd name="T11" fmla="*/ 5 h 40"/>
              <a:gd name="T12" fmla="*/ 19 w 61"/>
              <a:gd name="T13" fmla="*/ 17 h 40"/>
              <a:gd name="T14" fmla="*/ 22 w 61"/>
              <a:gd name="T15" fmla="*/ 20 h 40"/>
              <a:gd name="T16" fmla="*/ 26 w 61"/>
              <a:gd name="T17" fmla="*/ 23 h 40"/>
              <a:gd name="T18" fmla="*/ 31 w 61"/>
              <a:gd name="T19" fmla="*/ 25 h 40"/>
              <a:gd name="T20" fmla="*/ 36 w 61"/>
              <a:gd name="T21" fmla="*/ 23 h 40"/>
              <a:gd name="T22" fmla="*/ 38 w 61"/>
              <a:gd name="T23" fmla="*/ 21 h 40"/>
              <a:gd name="T24" fmla="*/ 42 w 61"/>
              <a:gd name="T25" fmla="*/ 17 h 40"/>
              <a:gd name="T26" fmla="*/ 58 w 61"/>
              <a:gd name="T27" fmla="*/ 2 h 40"/>
              <a:gd name="T28" fmla="*/ 59 w 61"/>
              <a:gd name="T29" fmla="*/ 0 h 40"/>
              <a:gd name="T30" fmla="*/ 2 w 61"/>
              <a:gd name="T31" fmla="*/ 0 h 40"/>
              <a:gd name="T32" fmla="*/ 3 w 61"/>
              <a:gd name="T33" fmla="*/ 1 h 40"/>
              <a:gd name="T34" fmla="*/ 19 w 61"/>
              <a:gd name="T35" fmla="*/ 17 h 40"/>
              <a:gd name="T36" fmla="*/ 42 w 61"/>
              <a:gd name="T37" fmla="*/ 24 h 40"/>
              <a:gd name="T38" fmla="*/ 38 w 61"/>
              <a:gd name="T39" fmla="*/ 27 h 40"/>
              <a:gd name="T40" fmla="*/ 31 w 61"/>
              <a:gd name="T41" fmla="*/ 30 h 40"/>
              <a:gd name="T42" fmla="*/ 23 w 61"/>
              <a:gd name="T43" fmla="*/ 27 h 40"/>
              <a:gd name="T44" fmla="*/ 19 w 61"/>
              <a:gd name="T45" fmla="*/ 23 h 40"/>
              <a:gd name="T46" fmla="*/ 3 w 61"/>
              <a:gd name="T47" fmla="*/ 39 h 40"/>
              <a:gd name="T48" fmla="*/ 2 w 61"/>
              <a:gd name="T49" fmla="*/ 40 h 40"/>
              <a:gd name="T50" fmla="*/ 59 w 61"/>
              <a:gd name="T51" fmla="*/ 40 h 40"/>
              <a:gd name="T52" fmla="*/ 58 w 61"/>
              <a:gd name="T53" fmla="*/ 39 h 40"/>
              <a:gd name="T54" fmla="*/ 42 w 61"/>
              <a:gd name="T55" fmla="*/ 24 h 40"/>
              <a:gd name="T56" fmla="*/ 60 w 61"/>
              <a:gd name="T57" fmla="*/ 6 h 40"/>
              <a:gd name="T58" fmla="*/ 45 w 61"/>
              <a:gd name="T59" fmla="*/ 21 h 40"/>
              <a:gd name="T60" fmla="*/ 60 w 61"/>
              <a:gd name="T61" fmla="*/ 36 h 40"/>
              <a:gd name="T62" fmla="*/ 61 w 61"/>
              <a:gd name="T63" fmla="*/ 36 h 40"/>
              <a:gd name="T64" fmla="*/ 61 w 61"/>
              <a:gd name="T65" fmla="*/ 5 h 40"/>
              <a:gd name="T66" fmla="*/ 60 w 61"/>
              <a:gd name="T67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40"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16" y="20"/>
                  <a:pt x="16" y="20"/>
                  <a:pt x="16" y="20"/>
                </a:cubicBezTo>
                <a:lnTo>
                  <a:pt x="0" y="5"/>
                </a:lnTo>
                <a:close/>
                <a:moveTo>
                  <a:pt x="19" y="17"/>
                </a:moveTo>
                <a:cubicBezTo>
                  <a:pt x="22" y="20"/>
                  <a:pt x="22" y="20"/>
                  <a:pt x="22" y="20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4"/>
                  <a:pt x="29" y="25"/>
                  <a:pt x="31" y="25"/>
                </a:cubicBezTo>
                <a:cubicBezTo>
                  <a:pt x="32" y="25"/>
                  <a:pt x="34" y="24"/>
                  <a:pt x="36" y="23"/>
                </a:cubicBezTo>
                <a:cubicBezTo>
                  <a:pt x="38" y="21"/>
                  <a:pt x="38" y="21"/>
                  <a:pt x="38" y="21"/>
                </a:cubicBezTo>
                <a:cubicBezTo>
                  <a:pt x="42" y="17"/>
                  <a:pt x="42" y="17"/>
                  <a:pt x="42" y="17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9" y="1"/>
                  <a:pt x="5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3" y="1"/>
                  <a:pt x="3" y="1"/>
                </a:cubicBezTo>
                <a:lnTo>
                  <a:pt x="19" y="17"/>
                </a:lnTo>
                <a:close/>
                <a:moveTo>
                  <a:pt x="42" y="24"/>
                </a:moveTo>
                <a:cubicBezTo>
                  <a:pt x="38" y="27"/>
                  <a:pt x="38" y="27"/>
                  <a:pt x="38" y="27"/>
                </a:cubicBezTo>
                <a:cubicBezTo>
                  <a:pt x="36" y="29"/>
                  <a:pt x="33" y="30"/>
                  <a:pt x="31" y="30"/>
                </a:cubicBezTo>
                <a:cubicBezTo>
                  <a:pt x="28" y="30"/>
                  <a:pt x="25" y="29"/>
                  <a:pt x="23" y="27"/>
                </a:cubicBezTo>
                <a:cubicBezTo>
                  <a:pt x="19" y="23"/>
                  <a:pt x="19" y="23"/>
                  <a:pt x="19" y="23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40"/>
                  <a:pt x="2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40"/>
                  <a:pt x="58" y="40"/>
                  <a:pt x="58" y="39"/>
                </a:cubicBezTo>
                <a:lnTo>
                  <a:pt x="42" y="24"/>
                </a:lnTo>
                <a:close/>
                <a:moveTo>
                  <a:pt x="60" y="6"/>
                </a:moveTo>
                <a:cubicBezTo>
                  <a:pt x="45" y="21"/>
                  <a:pt x="45" y="21"/>
                  <a:pt x="45" y="21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1" y="36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5"/>
                  <a:pt x="60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/>
          </a:p>
        </p:txBody>
      </p:sp>
      <p:sp>
        <p:nvSpPr>
          <p:cNvPr id="44" name="矩形 3"/>
          <p:cNvSpPr>
            <a:spLocks noChangeArrowheads="1"/>
          </p:cNvSpPr>
          <p:nvPr/>
        </p:nvSpPr>
        <p:spPr bwMode="auto">
          <a:xfrm>
            <a:off x="6040540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前景分析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416744" y="461236"/>
            <a:ext cx="263341" cy="395013"/>
            <a:chOff x="5284519" y="1508166"/>
            <a:chExt cx="213756" cy="427512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0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131" grpId="0" animBg="1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2270158" y="5644001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166" name="组合 165"/>
          <p:cNvGrpSpPr/>
          <p:nvPr/>
        </p:nvGrpSpPr>
        <p:grpSpPr>
          <a:xfrm>
            <a:off x="2576208" y="1826410"/>
            <a:ext cx="4082454" cy="136082"/>
            <a:chOff x="1507396" y="1628800"/>
            <a:chExt cx="4320480" cy="144016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7183427" y="1826410"/>
            <a:ext cx="4082454" cy="136082"/>
            <a:chOff x="1507396" y="1628800"/>
            <a:chExt cx="4320480" cy="144016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32"/>
          <p:cNvSpPr txBox="1"/>
          <p:nvPr/>
        </p:nvSpPr>
        <p:spPr>
          <a:xfrm>
            <a:off x="6479393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33"/>
          <p:cNvSpPr txBox="1"/>
          <p:nvPr/>
        </p:nvSpPr>
        <p:spPr>
          <a:xfrm>
            <a:off x="6032985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34"/>
          <p:cNvSpPr txBox="1"/>
          <p:nvPr/>
        </p:nvSpPr>
        <p:spPr>
          <a:xfrm>
            <a:off x="5579379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35"/>
          <p:cNvSpPr txBox="1"/>
          <p:nvPr/>
        </p:nvSpPr>
        <p:spPr>
          <a:xfrm>
            <a:off x="5125774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36"/>
          <p:cNvSpPr txBox="1"/>
          <p:nvPr/>
        </p:nvSpPr>
        <p:spPr>
          <a:xfrm>
            <a:off x="4672168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37"/>
          <p:cNvSpPr txBox="1"/>
          <p:nvPr/>
        </p:nvSpPr>
        <p:spPr>
          <a:xfrm>
            <a:off x="4218562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38"/>
          <p:cNvSpPr txBox="1"/>
          <p:nvPr/>
        </p:nvSpPr>
        <p:spPr>
          <a:xfrm>
            <a:off x="3764957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39"/>
          <p:cNvSpPr txBox="1"/>
          <p:nvPr/>
        </p:nvSpPr>
        <p:spPr>
          <a:xfrm>
            <a:off x="3311351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40"/>
          <p:cNvSpPr txBox="1"/>
          <p:nvPr/>
        </p:nvSpPr>
        <p:spPr>
          <a:xfrm>
            <a:off x="2857745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41"/>
          <p:cNvSpPr txBox="1"/>
          <p:nvPr/>
        </p:nvSpPr>
        <p:spPr>
          <a:xfrm>
            <a:off x="2361728" y="1564674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42"/>
          <p:cNvSpPr txBox="1"/>
          <p:nvPr/>
        </p:nvSpPr>
        <p:spPr>
          <a:xfrm>
            <a:off x="7013370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43"/>
          <p:cNvSpPr txBox="1"/>
          <p:nvPr/>
        </p:nvSpPr>
        <p:spPr>
          <a:xfrm>
            <a:off x="7464965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44"/>
          <p:cNvSpPr txBox="1"/>
          <p:nvPr/>
        </p:nvSpPr>
        <p:spPr>
          <a:xfrm>
            <a:off x="7918570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145"/>
          <p:cNvSpPr txBox="1"/>
          <p:nvPr/>
        </p:nvSpPr>
        <p:spPr>
          <a:xfrm>
            <a:off x="8372176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146"/>
          <p:cNvSpPr txBox="1"/>
          <p:nvPr/>
        </p:nvSpPr>
        <p:spPr>
          <a:xfrm>
            <a:off x="8825782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TextBox 147"/>
          <p:cNvSpPr txBox="1"/>
          <p:nvPr/>
        </p:nvSpPr>
        <p:spPr>
          <a:xfrm>
            <a:off x="9279387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TextBox 148"/>
          <p:cNvSpPr txBox="1"/>
          <p:nvPr/>
        </p:nvSpPr>
        <p:spPr>
          <a:xfrm>
            <a:off x="9732993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149"/>
          <p:cNvSpPr txBox="1"/>
          <p:nvPr/>
        </p:nvSpPr>
        <p:spPr>
          <a:xfrm>
            <a:off x="10186598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TextBox 150"/>
          <p:cNvSpPr txBox="1"/>
          <p:nvPr/>
        </p:nvSpPr>
        <p:spPr>
          <a:xfrm>
            <a:off x="10640204" y="1564674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TextBox 151"/>
          <p:cNvSpPr txBox="1"/>
          <p:nvPr/>
        </p:nvSpPr>
        <p:spPr>
          <a:xfrm>
            <a:off x="11051401" y="1564674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134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五边形 209"/>
          <p:cNvSpPr/>
          <p:nvPr/>
        </p:nvSpPr>
        <p:spPr>
          <a:xfrm flipH="1">
            <a:off x="3764956" y="2204435"/>
            <a:ext cx="2893705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1" name="五边形 210"/>
          <p:cNvSpPr/>
          <p:nvPr/>
        </p:nvSpPr>
        <p:spPr>
          <a:xfrm flipH="1">
            <a:off x="4811716" y="2690080"/>
            <a:ext cx="1846947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2" name="五边形 211"/>
          <p:cNvSpPr/>
          <p:nvPr/>
        </p:nvSpPr>
        <p:spPr>
          <a:xfrm flipH="1">
            <a:off x="4109094" y="3175726"/>
            <a:ext cx="2549568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3" name="五边形 212"/>
          <p:cNvSpPr/>
          <p:nvPr/>
        </p:nvSpPr>
        <p:spPr>
          <a:xfrm flipH="1">
            <a:off x="2605553" y="3661371"/>
            <a:ext cx="4053111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4" name="五边形 213"/>
          <p:cNvSpPr/>
          <p:nvPr/>
        </p:nvSpPr>
        <p:spPr>
          <a:xfrm flipH="1">
            <a:off x="3311353" y="4147017"/>
            <a:ext cx="3347311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5" name="五边形 214"/>
          <p:cNvSpPr/>
          <p:nvPr/>
        </p:nvSpPr>
        <p:spPr>
          <a:xfrm flipH="1">
            <a:off x="4390631" y="4632662"/>
            <a:ext cx="2268031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6" name="五边形 215"/>
          <p:cNvSpPr/>
          <p:nvPr/>
        </p:nvSpPr>
        <p:spPr>
          <a:xfrm flipH="1">
            <a:off x="5297842" y="5118755"/>
            <a:ext cx="1360820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7" name="TextBox 159"/>
          <p:cNvSpPr txBox="1"/>
          <p:nvPr/>
        </p:nvSpPr>
        <p:spPr>
          <a:xfrm>
            <a:off x="3120044" y="2212101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18" name="TextBox 160"/>
          <p:cNvSpPr txBox="1"/>
          <p:nvPr/>
        </p:nvSpPr>
        <p:spPr>
          <a:xfrm>
            <a:off x="4188105" y="269833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19" name="TextBox 161"/>
          <p:cNvSpPr txBox="1"/>
          <p:nvPr/>
        </p:nvSpPr>
        <p:spPr>
          <a:xfrm>
            <a:off x="3511881" y="31836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0" name="TextBox 162"/>
          <p:cNvSpPr txBox="1"/>
          <p:nvPr/>
        </p:nvSpPr>
        <p:spPr>
          <a:xfrm>
            <a:off x="2062428" y="36613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1" name="TextBox 163"/>
          <p:cNvSpPr txBox="1"/>
          <p:nvPr/>
        </p:nvSpPr>
        <p:spPr>
          <a:xfrm>
            <a:off x="2772709" y="415468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2" name="TextBox 164"/>
          <p:cNvSpPr txBox="1"/>
          <p:nvPr/>
        </p:nvSpPr>
        <p:spPr>
          <a:xfrm>
            <a:off x="3764959" y="464092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3" name="TextBox 165"/>
          <p:cNvSpPr txBox="1"/>
          <p:nvPr/>
        </p:nvSpPr>
        <p:spPr>
          <a:xfrm>
            <a:off x="4664551" y="51261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4" name="五边形 223"/>
          <p:cNvSpPr/>
          <p:nvPr/>
        </p:nvSpPr>
        <p:spPr>
          <a:xfrm>
            <a:off x="7183428" y="2204435"/>
            <a:ext cx="1532885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5" name="五边形 224"/>
          <p:cNvSpPr/>
          <p:nvPr/>
        </p:nvSpPr>
        <p:spPr>
          <a:xfrm>
            <a:off x="7183430" y="2690080"/>
            <a:ext cx="2893702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6" name="五边形 225"/>
          <p:cNvSpPr/>
          <p:nvPr/>
        </p:nvSpPr>
        <p:spPr>
          <a:xfrm>
            <a:off x="7183427" y="3175726"/>
            <a:ext cx="1814423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7" name="五边形 226"/>
          <p:cNvSpPr/>
          <p:nvPr/>
        </p:nvSpPr>
        <p:spPr>
          <a:xfrm>
            <a:off x="7183429" y="3661371"/>
            <a:ext cx="3867974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8" name="五边形 227"/>
          <p:cNvSpPr/>
          <p:nvPr/>
        </p:nvSpPr>
        <p:spPr>
          <a:xfrm>
            <a:off x="7183430" y="4147017"/>
            <a:ext cx="2799457" cy="306150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9" name="五边形 228"/>
          <p:cNvSpPr/>
          <p:nvPr/>
        </p:nvSpPr>
        <p:spPr>
          <a:xfrm>
            <a:off x="7183430" y="4632662"/>
            <a:ext cx="3244692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30" name="五边形 229"/>
          <p:cNvSpPr/>
          <p:nvPr/>
        </p:nvSpPr>
        <p:spPr>
          <a:xfrm>
            <a:off x="7183430" y="5118757"/>
            <a:ext cx="2391212" cy="298261"/>
          </a:xfrm>
          <a:prstGeom prst="homePlat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31" name="TextBox 173"/>
          <p:cNvSpPr txBox="1"/>
          <p:nvPr/>
        </p:nvSpPr>
        <p:spPr>
          <a:xfrm>
            <a:off x="8796064" y="2212101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2" name="TextBox 174"/>
          <p:cNvSpPr txBox="1"/>
          <p:nvPr/>
        </p:nvSpPr>
        <p:spPr>
          <a:xfrm>
            <a:off x="10149513" y="269833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3" name="TextBox 175"/>
          <p:cNvSpPr txBox="1"/>
          <p:nvPr/>
        </p:nvSpPr>
        <p:spPr>
          <a:xfrm>
            <a:off x="9060859" y="31836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4" name="TextBox 176"/>
          <p:cNvSpPr txBox="1"/>
          <p:nvPr/>
        </p:nvSpPr>
        <p:spPr>
          <a:xfrm>
            <a:off x="11051404" y="36613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5" name="TextBox 177"/>
          <p:cNvSpPr txBox="1"/>
          <p:nvPr/>
        </p:nvSpPr>
        <p:spPr>
          <a:xfrm>
            <a:off x="10101777" y="415468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6" name="TextBox 178"/>
          <p:cNvSpPr txBox="1"/>
          <p:nvPr/>
        </p:nvSpPr>
        <p:spPr>
          <a:xfrm>
            <a:off x="10487055" y="464092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7" name="TextBox 179"/>
          <p:cNvSpPr txBox="1"/>
          <p:nvPr/>
        </p:nvSpPr>
        <p:spPr>
          <a:xfrm>
            <a:off x="9653596" y="51261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8" name="TextBox 180"/>
          <p:cNvSpPr txBox="1"/>
          <p:nvPr/>
        </p:nvSpPr>
        <p:spPr>
          <a:xfrm>
            <a:off x="6748218" y="2168476"/>
            <a:ext cx="35458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TextBox 181"/>
          <p:cNvSpPr txBox="1"/>
          <p:nvPr/>
        </p:nvSpPr>
        <p:spPr>
          <a:xfrm>
            <a:off x="6748218" y="2654122"/>
            <a:ext cx="33695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Box 182"/>
          <p:cNvSpPr txBox="1"/>
          <p:nvPr/>
        </p:nvSpPr>
        <p:spPr>
          <a:xfrm>
            <a:off x="6748218" y="3139767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83"/>
          <p:cNvSpPr txBox="1"/>
          <p:nvPr/>
        </p:nvSpPr>
        <p:spPr>
          <a:xfrm>
            <a:off x="6748218" y="3625413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84"/>
          <p:cNvSpPr txBox="1"/>
          <p:nvPr/>
        </p:nvSpPr>
        <p:spPr>
          <a:xfrm>
            <a:off x="6748218" y="4111058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185"/>
          <p:cNvSpPr txBox="1"/>
          <p:nvPr/>
        </p:nvSpPr>
        <p:spPr>
          <a:xfrm>
            <a:off x="6748218" y="4596704"/>
            <a:ext cx="31290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186"/>
          <p:cNvSpPr txBox="1"/>
          <p:nvPr/>
        </p:nvSpPr>
        <p:spPr>
          <a:xfrm>
            <a:off x="6748218" y="5082351"/>
            <a:ext cx="36420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3"/>
          <p:cNvSpPr>
            <a:spLocks noChangeArrowheads="1"/>
          </p:cNvSpPr>
          <p:nvPr/>
        </p:nvSpPr>
        <p:spPr bwMode="auto">
          <a:xfrm>
            <a:off x="5718169" y="406444"/>
            <a:ext cx="2492972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案例对比分析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094373" y="461236"/>
            <a:ext cx="263341" cy="395013"/>
            <a:chOff x="5284519" y="1508166"/>
            <a:chExt cx="213756" cy="42751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1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6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1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/>
          <p:cNvSpPr>
            <a:spLocks/>
          </p:cNvSpPr>
          <p:nvPr/>
        </p:nvSpPr>
        <p:spPr bwMode="auto">
          <a:xfrm>
            <a:off x="3276548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>
            <a:off x="3276548" y="2863784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614849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3953150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0"/>
          <p:cNvSpPr>
            <a:spLocks/>
          </p:cNvSpPr>
          <p:nvPr/>
        </p:nvSpPr>
        <p:spPr bwMode="auto">
          <a:xfrm>
            <a:off x="4292874" y="1740110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1"/>
          <p:cNvSpPr>
            <a:spLocks/>
          </p:cNvSpPr>
          <p:nvPr/>
        </p:nvSpPr>
        <p:spPr bwMode="auto">
          <a:xfrm>
            <a:off x="3614849" y="2525124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3953150" y="2175125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3"/>
          <p:cNvSpPr>
            <a:spLocks/>
          </p:cNvSpPr>
          <p:nvPr/>
        </p:nvSpPr>
        <p:spPr bwMode="auto">
          <a:xfrm>
            <a:off x="4292874" y="1945574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5339093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5677236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6"/>
          <p:cNvSpPr>
            <a:spLocks/>
          </p:cNvSpPr>
          <p:nvPr/>
        </p:nvSpPr>
        <p:spPr bwMode="auto">
          <a:xfrm>
            <a:off x="6016803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6356369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5339093" y="3120259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19"/>
          <p:cNvSpPr>
            <a:spLocks/>
          </p:cNvSpPr>
          <p:nvPr/>
        </p:nvSpPr>
        <p:spPr bwMode="auto">
          <a:xfrm>
            <a:off x="5677236" y="2532207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20"/>
          <p:cNvSpPr>
            <a:spLocks/>
          </p:cNvSpPr>
          <p:nvPr/>
        </p:nvSpPr>
        <p:spPr bwMode="auto">
          <a:xfrm>
            <a:off x="6016803" y="1945574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21"/>
          <p:cNvSpPr>
            <a:spLocks/>
          </p:cNvSpPr>
          <p:nvPr/>
        </p:nvSpPr>
        <p:spPr bwMode="auto">
          <a:xfrm>
            <a:off x="6356369" y="2739089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7401638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7741996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8080930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25"/>
          <p:cNvSpPr>
            <a:spLocks/>
          </p:cNvSpPr>
          <p:nvPr/>
        </p:nvSpPr>
        <p:spPr bwMode="auto">
          <a:xfrm>
            <a:off x="8419864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26"/>
          <p:cNvSpPr>
            <a:spLocks/>
          </p:cNvSpPr>
          <p:nvPr/>
        </p:nvSpPr>
        <p:spPr bwMode="auto">
          <a:xfrm>
            <a:off x="8419864" y="1938487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>
            <a:off x="8080930" y="2202050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28"/>
          <p:cNvSpPr>
            <a:spLocks/>
          </p:cNvSpPr>
          <p:nvPr/>
        </p:nvSpPr>
        <p:spPr bwMode="auto">
          <a:xfrm>
            <a:off x="7741996" y="2532207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9"/>
          <p:cNvSpPr>
            <a:spLocks/>
          </p:cNvSpPr>
          <p:nvPr/>
        </p:nvSpPr>
        <p:spPr bwMode="auto">
          <a:xfrm>
            <a:off x="7401638" y="2875120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0"/>
          <p:cNvSpPr>
            <a:spLocks/>
          </p:cNvSpPr>
          <p:nvPr/>
        </p:nvSpPr>
        <p:spPr bwMode="auto">
          <a:xfrm>
            <a:off x="9465607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31"/>
          <p:cNvSpPr>
            <a:spLocks/>
          </p:cNvSpPr>
          <p:nvPr/>
        </p:nvSpPr>
        <p:spPr bwMode="auto">
          <a:xfrm>
            <a:off x="9805332" y="1740110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10145057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10483358" y="1740110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10483358" y="1954075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35"/>
          <p:cNvSpPr>
            <a:spLocks/>
          </p:cNvSpPr>
          <p:nvPr/>
        </p:nvSpPr>
        <p:spPr bwMode="auto">
          <a:xfrm>
            <a:off x="10145057" y="2077354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6"/>
          <p:cNvSpPr>
            <a:spLocks/>
          </p:cNvSpPr>
          <p:nvPr/>
        </p:nvSpPr>
        <p:spPr bwMode="auto">
          <a:xfrm>
            <a:off x="9805332" y="3015401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7"/>
          <p:cNvSpPr>
            <a:spLocks/>
          </p:cNvSpPr>
          <p:nvPr/>
        </p:nvSpPr>
        <p:spPr bwMode="auto">
          <a:xfrm>
            <a:off x="9465607" y="2373503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Oval 38"/>
          <p:cNvSpPr>
            <a:spLocks noChangeArrowheads="1"/>
          </p:cNvSpPr>
          <p:nvPr/>
        </p:nvSpPr>
        <p:spPr bwMode="auto">
          <a:xfrm>
            <a:off x="3573035" y="3631371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9"/>
          <p:cNvSpPr>
            <a:spLocks noEditPoints="1"/>
          </p:cNvSpPr>
          <p:nvPr/>
        </p:nvSpPr>
        <p:spPr bwMode="auto">
          <a:xfrm>
            <a:off x="3745846" y="3787278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5633097" y="3631371"/>
            <a:ext cx="675073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41"/>
          <p:cNvSpPr>
            <a:spLocks noChangeArrowheads="1"/>
          </p:cNvSpPr>
          <p:nvPr/>
        </p:nvSpPr>
        <p:spPr bwMode="auto">
          <a:xfrm>
            <a:off x="7700163" y="3631371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9772078" y="3631371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43"/>
          <p:cNvSpPr>
            <a:spLocks noEditPoints="1"/>
          </p:cNvSpPr>
          <p:nvPr/>
        </p:nvSpPr>
        <p:spPr bwMode="auto">
          <a:xfrm>
            <a:off x="7896775" y="3855063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44"/>
          <p:cNvSpPr>
            <a:spLocks noEditPoints="1"/>
          </p:cNvSpPr>
          <p:nvPr/>
        </p:nvSpPr>
        <p:spPr bwMode="auto">
          <a:xfrm>
            <a:off x="5776717" y="3800414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auto">
          <a:xfrm>
            <a:off x="9949236" y="3806619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967538" y="4739847"/>
            <a:ext cx="1883794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4141" y="43979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7550" y="4739847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84153" y="44317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27562" y="4739847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64165" y="44317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175489" y="4739847"/>
            <a:ext cx="1883794" cy="1375347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12092" y="44317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55" name="矩形 3"/>
          <p:cNvSpPr>
            <a:spLocks noChangeArrowheads="1"/>
          </p:cNvSpPr>
          <p:nvPr/>
        </p:nvSpPr>
        <p:spPr bwMode="auto">
          <a:xfrm>
            <a:off x="5718169" y="406444"/>
            <a:ext cx="2492972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案例对比分析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5094373" y="461236"/>
            <a:ext cx="263341" cy="395013"/>
            <a:chOff x="5284519" y="1508166"/>
            <a:chExt cx="213756" cy="427512"/>
          </a:xfrm>
        </p:grpSpPr>
        <p:cxnSp>
          <p:nvCxnSpPr>
            <p:cNvPr id="105" name="直接连接符 104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7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00"/>
                            </p:stCondLst>
                            <p:childTnLst>
                              <p:par>
                                <p:cTn id="10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7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300"/>
                            </p:stCondLst>
                            <p:childTnLst>
                              <p:par>
                                <p:cTn id="1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800"/>
                            </p:stCondLst>
                            <p:childTnLst>
                              <p:par>
                                <p:cTn id="1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9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4801767" y="1860219"/>
            <a:ext cx="4470400" cy="1284177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4"/>
          <p:cNvSpPr/>
          <p:nvPr/>
        </p:nvSpPr>
        <p:spPr>
          <a:xfrm>
            <a:off x="4801767" y="3292910"/>
            <a:ext cx="4470400" cy="12841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ectangle 5"/>
          <p:cNvSpPr/>
          <p:nvPr/>
        </p:nvSpPr>
        <p:spPr>
          <a:xfrm>
            <a:off x="4801767" y="4725600"/>
            <a:ext cx="4470400" cy="1284177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9" name="Group 9"/>
          <p:cNvGrpSpPr/>
          <p:nvPr/>
        </p:nvGrpSpPr>
        <p:grpSpPr>
          <a:xfrm>
            <a:off x="8079197" y="3641880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8" name="Group 12"/>
          <p:cNvGrpSpPr/>
          <p:nvPr/>
        </p:nvGrpSpPr>
        <p:grpSpPr>
          <a:xfrm>
            <a:off x="5190842" y="5011701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89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0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91" name="Group 15"/>
          <p:cNvGrpSpPr/>
          <p:nvPr/>
        </p:nvGrpSpPr>
        <p:grpSpPr>
          <a:xfrm>
            <a:off x="5153134" y="2193447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92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3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4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259856" y="2647854"/>
            <a:ext cx="1106281" cy="1106281"/>
            <a:chOff x="9347515" y="2921594"/>
            <a:chExt cx="1106281" cy="1106281"/>
          </a:xfrm>
        </p:grpSpPr>
        <p:sp>
          <p:nvSpPr>
            <p:cNvPr id="96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1E9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98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rgbClr val="1E9C87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38"/>
              <p:cNvSpPr>
                <a:spLocks/>
              </p:cNvSpPr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2670818" y="2647854"/>
            <a:ext cx="1106281" cy="1106281"/>
            <a:chOff x="1529661" y="2921594"/>
            <a:chExt cx="1106281" cy="1106281"/>
          </a:xfrm>
        </p:grpSpPr>
        <p:sp>
          <p:nvSpPr>
            <p:cNvPr id="101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1E9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任意多边形 101"/>
            <p:cNvSpPr>
              <a:spLocks/>
            </p:cNvSpPr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/>
            </a:p>
          </p:txBody>
        </p:sp>
      </p:grpSp>
      <p:sp>
        <p:nvSpPr>
          <p:cNvPr id="103" name="矩形 102"/>
          <p:cNvSpPr/>
          <p:nvPr/>
        </p:nvSpPr>
        <p:spPr>
          <a:xfrm>
            <a:off x="2468406" y="3909337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2258595" y="4329721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037113" y="3909337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9827302" y="4329721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6097081" y="1902588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6097081" y="2322972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6097081" y="4779317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6097081" y="5199701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4982883" y="3347179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4982883" y="3767563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5718169" y="406444"/>
            <a:ext cx="2492972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案例对比分析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094373" y="461236"/>
            <a:ext cx="263341" cy="395013"/>
            <a:chOff x="5284519" y="1508166"/>
            <a:chExt cx="213756" cy="427512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5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50"/>
                            </p:stCondLst>
                            <p:childTnLst>
                              <p:par>
                                <p:cTn id="8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5400000">
            <a:off x="4546854" y="3431075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3008066" y="3250804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3834831" y="4076685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3815780" y="2421857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心形 9"/>
          <p:cNvSpPr/>
          <p:nvPr/>
        </p:nvSpPr>
        <p:spPr>
          <a:xfrm>
            <a:off x="4193960" y="2078098"/>
            <a:ext cx="351692" cy="293077"/>
          </a:xfrm>
          <a:prstGeom prst="hear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24671" y="3545000"/>
            <a:ext cx="224872" cy="564609"/>
            <a:chOff x="3114596" y="2996938"/>
            <a:chExt cx="224872" cy="564609"/>
          </a:xfrm>
          <a:solidFill>
            <a:srgbClr val="1E9C87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16201" y="3632603"/>
            <a:ext cx="439857" cy="311768"/>
            <a:chOff x="4979939" y="3638125"/>
            <a:chExt cx="439857" cy="311768"/>
          </a:xfrm>
          <a:solidFill>
            <a:srgbClr val="1E9C87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35871" y="5218063"/>
            <a:ext cx="465358" cy="418456"/>
            <a:chOff x="2928203" y="5369694"/>
            <a:chExt cx="465358" cy="418456"/>
          </a:xfrm>
          <a:solidFill>
            <a:srgbClr val="333333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278127 w 406232"/>
                  <a:gd name="connsiteY7" fmla="*/ 209845 h 348959"/>
                  <a:gd name="connsiteX8" fmla="*/ 211452 w 406232"/>
                  <a:gd name="connsiteY8" fmla="*/ 305095 h 348959"/>
                  <a:gd name="connsiteX9" fmla="*/ 128108 w 406232"/>
                  <a:gd name="connsiteY9" fmla="*/ 345576 h 348959"/>
                  <a:gd name="connsiteX10" fmla="*/ 44765 w 406232"/>
                  <a:gd name="connsiteY10" fmla="*/ 345576 h 348959"/>
                  <a:gd name="connsiteX11" fmla="*/ 6665 w 406232"/>
                  <a:gd name="connsiteY11" fmla="*/ 305095 h 348959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7668 w 407235"/>
                  <a:gd name="connsiteY0" fmla="*/ 305095 h 357637"/>
                  <a:gd name="connsiteX1" fmla="*/ 7668 w 407235"/>
                  <a:gd name="connsiteY1" fmla="*/ 226514 h 357637"/>
                  <a:gd name="connsiteX2" fmla="*/ 74343 w 407235"/>
                  <a:gd name="connsiteY2" fmla="*/ 128882 h 357637"/>
                  <a:gd name="connsiteX3" fmla="*/ 245793 w 407235"/>
                  <a:gd name="connsiteY3" fmla="*/ 43157 h 357637"/>
                  <a:gd name="connsiteX4" fmla="*/ 402955 w 407235"/>
                  <a:gd name="connsiteY4" fmla="*/ 295 h 357637"/>
                  <a:gd name="connsiteX5" fmla="*/ 360093 w 407235"/>
                  <a:gd name="connsiteY5" fmla="*/ 26489 h 357637"/>
                  <a:gd name="connsiteX6" fmla="*/ 331518 w 407235"/>
                  <a:gd name="connsiteY6" fmla="*/ 69351 h 357637"/>
                  <a:gd name="connsiteX7" fmla="*/ 279130 w 407235"/>
                  <a:gd name="connsiteY7" fmla="*/ 209845 h 357637"/>
                  <a:gd name="connsiteX8" fmla="*/ 212455 w 407235"/>
                  <a:gd name="connsiteY8" fmla="*/ 305095 h 357637"/>
                  <a:gd name="connsiteX9" fmla="*/ 121967 w 407235"/>
                  <a:gd name="connsiteY9" fmla="*/ 355101 h 357637"/>
                  <a:gd name="connsiteX10" fmla="*/ 45768 w 407235"/>
                  <a:gd name="connsiteY10" fmla="*/ 345576 h 357637"/>
                  <a:gd name="connsiteX11" fmla="*/ 7668 w 407235"/>
                  <a:gd name="connsiteY11" fmla="*/ 305095 h 35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" fmla="*/ 114303 w 114766"/>
                  <a:gd name="connsiteY0" fmla="*/ 7143 h 117111"/>
                  <a:gd name="connsiteX1" fmla="*/ 66678 w 114766"/>
                  <a:gd name="connsiteY1" fmla="*/ 66675 h 117111"/>
                  <a:gd name="connsiteX2" fmla="*/ 40484 w 114766"/>
                  <a:gd name="connsiteY2" fmla="*/ 116681 h 117111"/>
                  <a:gd name="connsiteX3" fmla="*/ 3 w 114766"/>
                  <a:gd name="connsiteY3" fmla="*/ 88106 h 117111"/>
                  <a:gd name="connsiteX4" fmla="*/ 42865 w 114766"/>
                  <a:gd name="connsiteY4" fmla="*/ 40481 h 117111"/>
                  <a:gd name="connsiteX5" fmla="*/ 88109 w 114766"/>
                  <a:gd name="connsiteY5" fmla="*/ 4762 h 117111"/>
                  <a:gd name="connsiteX6" fmla="*/ 114303 w 114766"/>
                  <a:gd name="connsiteY6" fmla="*/ 7143 h 117111"/>
                  <a:gd name="connsiteX0" fmla="*/ 114306 w 114769"/>
                  <a:gd name="connsiteY0" fmla="*/ 7143 h 109586"/>
                  <a:gd name="connsiteX1" fmla="*/ 66681 w 114769"/>
                  <a:gd name="connsiteY1" fmla="*/ 66675 h 109586"/>
                  <a:gd name="connsiteX2" fmla="*/ 29099 w 114769"/>
                  <a:gd name="connsiteY2" fmla="*/ 108934 h 109586"/>
                  <a:gd name="connsiteX3" fmla="*/ 6 w 114769"/>
                  <a:gd name="connsiteY3" fmla="*/ 88106 h 109586"/>
                  <a:gd name="connsiteX4" fmla="*/ 42868 w 114769"/>
                  <a:gd name="connsiteY4" fmla="*/ 40481 h 109586"/>
                  <a:gd name="connsiteX5" fmla="*/ 88112 w 114769"/>
                  <a:gd name="connsiteY5" fmla="*/ 4762 h 109586"/>
                  <a:gd name="connsiteX6" fmla="*/ 114306 w 114769"/>
                  <a:gd name="connsiteY6" fmla="*/ 7143 h 109586"/>
                  <a:gd name="connsiteX0" fmla="*/ 148467 w 148642"/>
                  <a:gd name="connsiteY0" fmla="*/ 2864 h 123382"/>
                  <a:gd name="connsiteX1" fmla="*/ 66681 w 148642"/>
                  <a:gd name="connsiteY1" fmla="*/ 80472 h 123382"/>
                  <a:gd name="connsiteX2" fmla="*/ 29099 w 148642"/>
                  <a:gd name="connsiteY2" fmla="*/ 122731 h 123382"/>
                  <a:gd name="connsiteX3" fmla="*/ 6 w 148642"/>
                  <a:gd name="connsiteY3" fmla="*/ 101903 h 123382"/>
                  <a:gd name="connsiteX4" fmla="*/ 42868 w 148642"/>
                  <a:gd name="connsiteY4" fmla="*/ 54278 h 123382"/>
                  <a:gd name="connsiteX5" fmla="*/ 88112 w 148642"/>
                  <a:gd name="connsiteY5" fmla="*/ 18559 h 123382"/>
                  <a:gd name="connsiteX6" fmla="*/ 148467 w 148642"/>
                  <a:gd name="connsiteY6" fmla="*/ 2864 h 123382"/>
                  <a:gd name="connsiteX0" fmla="*/ 148467 w 151739"/>
                  <a:gd name="connsiteY0" fmla="*/ 11381 h 131899"/>
                  <a:gd name="connsiteX1" fmla="*/ 66681 w 151739"/>
                  <a:gd name="connsiteY1" fmla="*/ 88989 h 131899"/>
                  <a:gd name="connsiteX2" fmla="*/ 29099 w 151739"/>
                  <a:gd name="connsiteY2" fmla="*/ 131248 h 131899"/>
                  <a:gd name="connsiteX3" fmla="*/ 6 w 151739"/>
                  <a:gd name="connsiteY3" fmla="*/ 110420 h 131899"/>
                  <a:gd name="connsiteX4" fmla="*/ 42868 w 151739"/>
                  <a:gd name="connsiteY4" fmla="*/ 62795 h 131899"/>
                  <a:gd name="connsiteX5" fmla="*/ 129865 w 151739"/>
                  <a:gd name="connsiteY5" fmla="*/ 3837 h 131899"/>
                  <a:gd name="connsiteX6" fmla="*/ 148467 w 151739"/>
                  <a:gd name="connsiteY6" fmla="*/ 11381 h 1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" fmla="*/ 3352 w 180873"/>
                <a:gd name="connsiteY0" fmla="*/ 166776 h 173137"/>
                <a:gd name="connsiteX1" fmla="*/ 93840 w 180873"/>
                <a:gd name="connsiteY1" fmla="*/ 64383 h 173137"/>
                <a:gd name="connsiteX2" fmla="*/ 179565 w 180873"/>
                <a:gd name="connsiteY2" fmla="*/ 89 h 173137"/>
                <a:gd name="connsiteX3" fmla="*/ 139083 w 180873"/>
                <a:gd name="connsiteY3" fmla="*/ 52476 h 173137"/>
                <a:gd name="connsiteX4" fmla="*/ 50977 w 180873"/>
                <a:gd name="connsiteY4" fmla="*/ 138201 h 173137"/>
                <a:gd name="connsiteX5" fmla="*/ 22402 w 180873"/>
                <a:gd name="connsiteY5" fmla="*/ 159633 h 173137"/>
                <a:gd name="connsiteX6" fmla="*/ 3352 w 180873"/>
                <a:gd name="connsiteY6" fmla="*/ 166776 h 173137"/>
                <a:gd name="connsiteX0" fmla="*/ 4789 w 182310"/>
                <a:gd name="connsiteY0" fmla="*/ 166776 h 185696"/>
                <a:gd name="connsiteX1" fmla="*/ 95277 w 182310"/>
                <a:gd name="connsiteY1" fmla="*/ 64383 h 185696"/>
                <a:gd name="connsiteX2" fmla="*/ 181002 w 182310"/>
                <a:gd name="connsiteY2" fmla="*/ 89 h 185696"/>
                <a:gd name="connsiteX3" fmla="*/ 140520 w 182310"/>
                <a:gd name="connsiteY3" fmla="*/ 52476 h 185696"/>
                <a:gd name="connsiteX4" fmla="*/ 52414 w 182310"/>
                <a:gd name="connsiteY4" fmla="*/ 138201 h 185696"/>
                <a:gd name="connsiteX5" fmla="*/ 16695 w 182310"/>
                <a:gd name="connsiteY5" fmla="*/ 183445 h 185696"/>
                <a:gd name="connsiteX6" fmla="*/ 4789 w 182310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8201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3439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6892 w 183912"/>
                <a:gd name="connsiteY0" fmla="*/ 166776 h 183799"/>
                <a:gd name="connsiteX1" fmla="*/ 97380 w 183912"/>
                <a:gd name="connsiteY1" fmla="*/ 64383 h 183799"/>
                <a:gd name="connsiteX2" fmla="*/ 183105 w 183912"/>
                <a:gd name="connsiteY2" fmla="*/ 89 h 183799"/>
                <a:gd name="connsiteX3" fmla="*/ 135479 w 183912"/>
                <a:gd name="connsiteY3" fmla="*/ 52476 h 183799"/>
                <a:gd name="connsiteX4" fmla="*/ 54517 w 183912"/>
                <a:gd name="connsiteY4" fmla="*/ 133439 h 183799"/>
                <a:gd name="connsiteX5" fmla="*/ 11655 w 183912"/>
                <a:gd name="connsiteY5" fmla="*/ 181064 h 183799"/>
                <a:gd name="connsiteX6" fmla="*/ 6892 w 183912"/>
                <a:gd name="connsiteY6" fmla="*/ 166776 h 183799"/>
                <a:gd name="connsiteX0" fmla="*/ 6892 w 183575"/>
                <a:gd name="connsiteY0" fmla="*/ 166823 h 183846"/>
                <a:gd name="connsiteX1" fmla="*/ 97380 w 183575"/>
                <a:gd name="connsiteY1" fmla="*/ 64430 h 183846"/>
                <a:gd name="connsiteX2" fmla="*/ 183105 w 183575"/>
                <a:gd name="connsiteY2" fmla="*/ 136 h 183846"/>
                <a:gd name="connsiteX3" fmla="*/ 128336 w 183575"/>
                <a:gd name="connsiteY3" fmla="*/ 50142 h 183846"/>
                <a:gd name="connsiteX4" fmla="*/ 54517 w 183575"/>
                <a:gd name="connsiteY4" fmla="*/ 133486 h 183846"/>
                <a:gd name="connsiteX5" fmla="*/ 11655 w 183575"/>
                <a:gd name="connsiteY5" fmla="*/ 181111 h 183846"/>
                <a:gd name="connsiteX6" fmla="*/ 6892 w 183575"/>
                <a:gd name="connsiteY6" fmla="*/ 166823 h 183846"/>
                <a:gd name="connsiteX0" fmla="*/ 6892 w 183417"/>
                <a:gd name="connsiteY0" fmla="*/ 166742 h 183765"/>
                <a:gd name="connsiteX1" fmla="*/ 97380 w 183417"/>
                <a:gd name="connsiteY1" fmla="*/ 64349 h 183765"/>
                <a:gd name="connsiteX2" fmla="*/ 183105 w 183417"/>
                <a:gd name="connsiteY2" fmla="*/ 55 h 183765"/>
                <a:gd name="connsiteX3" fmla="*/ 123574 w 183417"/>
                <a:gd name="connsiteY3" fmla="*/ 54824 h 183765"/>
                <a:gd name="connsiteX4" fmla="*/ 54517 w 183417"/>
                <a:gd name="connsiteY4" fmla="*/ 133405 h 183765"/>
                <a:gd name="connsiteX5" fmla="*/ 11655 w 183417"/>
                <a:gd name="connsiteY5" fmla="*/ 181030 h 183765"/>
                <a:gd name="connsiteX6" fmla="*/ 6892 w 183417"/>
                <a:gd name="connsiteY6" fmla="*/ 166742 h 183765"/>
                <a:gd name="connsiteX0" fmla="*/ 5402 w 181927"/>
                <a:gd name="connsiteY0" fmla="*/ 166742 h 183765"/>
                <a:gd name="connsiteX1" fmla="*/ 95890 w 181927"/>
                <a:gd name="connsiteY1" fmla="*/ 64349 h 183765"/>
                <a:gd name="connsiteX2" fmla="*/ 181615 w 181927"/>
                <a:gd name="connsiteY2" fmla="*/ 55 h 183765"/>
                <a:gd name="connsiteX3" fmla="*/ 122084 w 181927"/>
                <a:gd name="connsiteY3" fmla="*/ 54824 h 183765"/>
                <a:gd name="connsiteX4" fmla="*/ 53027 w 181927"/>
                <a:gd name="connsiteY4" fmla="*/ 133405 h 183765"/>
                <a:gd name="connsiteX5" fmla="*/ 14927 w 181927"/>
                <a:gd name="connsiteY5" fmla="*/ 181030 h 183765"/>
                <a:gd name="connsiteX6" fmla="*/ 5402 w 181927"/>
                <a:gd name="connsiteY6" fmla="*/ 166742 h 18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50893" y="2208253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50893" y="2692749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6" name="矩形 35"/>
          <p:cNvSpPr/>
          <p:nvPr/>
        </p:nvSpPr>
        <p:spPr>
          <a:xfrm>
            <a:off x="9215711" y="2208253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9215710" y="2692749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650893" y="426728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650893" y="4751785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0" name="矩形 39"/>
          <p:cNvSpPr/>
          <p:nvPr/>
        </p:nvSpPr>
        <p:spPr>
          <a:xfrm>
            <a:off x="9215711" y="426728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9215710" y="4751785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问题评估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2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9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556619" y="26784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论文摘要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556619" y="34425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主要创新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69479" y="2751951"/>
            <a:ext cx="253042" cy="253042"/>
            <a:chOff x="5969479" y="2712339"/>
            <a:chExt cx="253042" cy="253042"/>
          </a:xfrm>
        </p:grpSpPr>
        <p:sp>
          <p:nvSpPr>
            <p:cNvPr id="20" name="任意多边形 1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9479" y="3516087"/>
            <a:ext cx="253042" cy="253042"/>
            <a:chOff x="5969479" y="2712339"/>
            <a:chExt cx="253042" cy="253042"/>
          </a:xfrm>
        </p:grpSpPr>
        <p:sp>
          <p:nvSpPr>
            <p:cNvPr id="22" name="任意多边形 2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014823" y="1501719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06211" y="1143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E9C87"/>
                </a:solidFill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24576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2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298199" y="3167778"/>
            <a:ext cx="3025543" cy="3703870"/>
          </a:xfrm>
          <a:prstGeom prst="rect">
            <a:avLst/>
          </a:prstGeom>
          <a:blipFill>
            <a:blip r:embed="rId3"/>
            <a:srcRect/>
            <a:stretch>
              <a:fillRect t="-186" b="-132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130693" y="3395781"/>
            <a:ext cx="1484148" cy="1484148"/>
            <a:chOff x="3427660" y="3452388"/>
            <a:chExt cx="1484148" cy="1484148"/>
          </a:xfrm>
        </p:grpSpPr>
        <p:sp>
          <p:nvSpPr>
            <p:cNvPr id="25" name="椭圆 24"/>
            <p:cNvSpPr/>
            <p:nvPr/>
          </p:nvSpPr>
          <p:spPr>
            <a:xfrm>
              <a:off x="3427660" y="3452388"/>
              <a:ext cx="1484148" cy="148414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3809886" y="3874477"/>
              <a:ext cx="719696" cy="551771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7" name="Freeform 57"/>
              <p:cNvSpPr>
                <a:spLocks/>
              </p:cNvSpPr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60"/>
              <p:cNvSpPr>
                <a:spLocks noChangeArrowheads="1"/>
              </p:cNvSpPr>
              <p:nvPr/>
            </p:nvSpPr>
            <p:spPr bwMode="auto">
              <a:xfrm>
                <a:off x="5768976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923417" y="4360557"/>
            <a:ext cx="1484148" cy="1484148"/>
            <a:chOff x="7270150" y="4604902"/>
            <a:chExt cx="1484148" cy="1484148"/>
          </a:xfrm>
        </p:grpSpPr>
        <p:sp>
          <p:nvSpPr>
            <p:cNvPr id="33" name="椭圆 32"/>
            <p:cNvSpPr/>
            <p:nvPr/>
          </p:nvSpPr>
          <p:spPr>
            <a:xfrm>
              <a:off x="7270150" y="4604902"/>
              <a:ext cx="1484148" cy="1484148"/>
            </a:xfrm>
            <a:prstGeom prst="ellipse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形标注 33"/>
            <p:cNvSpPr/>
            <p:nvPr/>
          </p:nvSpPr>
          <p:spPr>
            <a:xfrm>
              <a:off x="7640426" y="5076976"/>
              <a:ext cx="743596" cy="540000"/>
            </a:xfrm>
            <a:prstGeom prst="wedgeEllipseCallout">
              <a:avLst>
                <a:gd name="adj1" fmla="val -38188"/>
                <a:gd name="adj2" fmla="val 618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9403978" y="1948440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9403980" y="2399881"/>
            <a:ext cx="2119039" cy="86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682183" y="1928671"/>
            <a:ext cx="1484148" cy="1484148"/>
            <a:chOff x="7270150" y="1939337"/>
            <a:chExt cx="1484148" cy="1484148"/>
          </a:xfrm>
        </p:grpSpPr>
        <p:sp>
          <p:nvSpPr>
            <p:cNvPr id="38" name="椭圆 37"/>
            <p:cNvSpPr/>
            <p:nvPr/>
          </p:nvSpPr>
          <p:spPr>
            <a:xfrm>
              <a:off x="7270150" y="1939337"/>
              <a:ext cx="1484148" cy="1484148"/>
            </a:xfrm>
            <a:prstGeom prst="ellipse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628394" y="2388545"/>
              <a:ext cx="767661" cy="585733"/>
              <a:chOff x="12227116" y="4392007"/>
              <a:chExt cx="627436" cy="478740"/>
            </a:xfrm>
          </p:grpSpPr>
          <p:sp>
            <p:nvSpPr>
              <p:cNvPr id="40" name="Freeform 112"/>
              <p:cNvSpPr>
                <a:spLocks noEditPoints="1"/>
              </p:cNvSpPr>
              <p:nvPr/>
            </p:nvSpPr>
            <p:spPr bwMode="auto">
              <a:xfrm>
                <a:off x="12303279" y="4392007"/>
                <a:ext cx="482364" cy="301026"/>
              </a:xfrm>
              <a:custGeom>
                <a:avLst/>
                <a:gdLst>
                  <a:gd name="T0" fmla="*/ 52 w 56"/>
                  <a:gd name="T1" fmla="*/ 0 h 35"/>
                  <a:gd name="T2" fmla="*/ 4 w 56"/>
                  <a:gd name="T3" fmla="*/ 0 h 35"/>
                  <a:gd name="T4" fmla="*/ 0 w 56"/>
                  <a:gd name="T5" fmla="*/ 4 h 35"/>
                  <a:gd name="T6" fmla="*/ 0 w 56"/>
                  <a:gd name="T7" fmla="*/ 31 h 35"/>
                  <a:gd name="T8" fmla="*/ 4 w 56"/>
                  <a:gd name="T9" fmla="*/ 35 h 35"/>
                  <a:gd name="T10" fmla="*/ 52 w 56"/>
                  <a:gd name="T11" fmla="*/ 35 h 35"/>
                  <a:gd name="T12" fmla="*/ 56 w 56"/>
                  <a:gd name="T13" fmla="*/ 31 h 35"/>
                  <a:gd name="T14" fmla="*/ 56 w 56"/>
                  <a:gd name="T15" fmla="*/ 4 h 35"/>
                  <a:gd name="T16" fmla="*/ 52 w 56"/>
                  <a:gd name="T17" fmla="*/ 0 h 35"/>
                  <a:gd name="T18" fmla="*/ 49 w 56"/>
                  <a:gd name="T19" fmla="*/ 27 h 35"/>
                  <a:gd name="T20" fmla="*/ 46 w 56"/>
                  <a:gd name="T21" fmla="*/ 30 h 35"/>
                  <a:gd name="T22" fmla="*/ 9 w 56"/>
                  <a:gd name="T23" fmla="*/ 30 h 35"/>
                  <a:gd name="T24" fmla="*/ 6 w 56"/>
                  <a:gd name="T25" fmla="*/ 27 h 35"/>
                  <a:gd name="T26" fmla="*/ 6 w 56"/>
                  <a:gd name="T27" fmla="*/ 8 h 35"/>
                  <a:gd name="T28" fmla="*/ 9 w 56"/>
                  <a:gd name="T29" fmla="*/ 5 h 35"/>
                  <a:gd name="T30" fmla="*/ 46 w 56"/>
                  <a:gd name="T31" fmla="*/ 5 h 35"/>
                  <a:gd name="T32" fmla="*/ 49 w 56"/>
                  <a:gd name="T33" fmla="*/ 8 h 35"/>
                  <a:gd name="T34" fmla="*/ 49 w 56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35">
                    <a:moveTo>
                      <a:pt x="5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5"/>
                      <a:pt x="56" y="33"/>
                      <a:pt x="56" y="3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4" y="0"/>
                      <a:pt x="52" y="0"/>
                    </a:cubicBezTo>
                    <a:close/>
                    <a:moveTo>
                      <a:pt x="49" y="27"/>
                    </a:moveTo>
                    <a:cubicBezTo>
                      <a:pt x="49" y="29"/>
                      <a:pt x="48" y="30"/>
                      <a:pt x="46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7" y="30"/>
                      <a:pt x="6" y="29"/>
                      <a:pt x="6" y="2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5"/>
                      <a:pt x="49" y="6"/>
                      <a:pt x="49" y="8"/>
                    </a:cubicBezTo>
                    <a:lnTo>
                      <a:pt x="49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13"/>
              <p:cNvSpPr>
                <a:spLocks noEditPoints="1"/>
              </p:cNvSpPr>
              <p:nvPr/>
            </p:nvSpPr>
            <p:spPr bwMode="auto">
              <a:xfrm>
                <a:off x="12227116" y="4707540"/>
                <a:ext cx="627436" cy="163207"/>
              </a:xfrm>
              <a:custGeom>
                <a:avLst/>
                <a:gdLst>
                  <a:gd name="T0" fmla="*/ 67 w 73"/>
                  <a:gd name="T1" fmla="*/ 3 h 19"/>
                  <a:gd name="T2" fmla="*/ 63 w 73"/>
                  <a:gd name="T3" fmla="*/ 0 h 19"/>
                  <a:gd name="T4" fmla="*/ 10 w 73"/>
                  <a:gd name="T5" fmla="*/ 0 h 19"/>
                  <a:gd name="T6" fmla="*/ 7 w 73"/>
                  <a:gd name="T7" fmla="*/ 3 h 19"/>
                  <a:gd name="T8" fmla="*/ 1 w 73"/>
                  <a:gd name="T9" fmla="*/ 13 h 19"/>
                  <a:gd name="T10" fmla="*/ 73 w 73"/>
                  <a:gd name="T11" fmla="*/ 13 h 19"/>
                  <a:gd name="T12" fmla="*/ 67 w 73"/>
                  <a:gd name="T13" fmla="*/ 3 h 19"/>
                  <a:gd name="T14" fmla="*/ 25 w 73"/>
                  <a:gd name="T15" fmla="*/ 12 h 19"/>
                  <a:gd name="T16" fmla="*/ 27 w 73"/>
                  <a:gd name="T17" fmla="*/ 9 h 19"/>
                  <a:gd name="T18" fmla="*/ 47 w 73"/>
                  <a:gd name="T19" fmla="*/ 9 h 19"/>
                  <a:gd name="T20" fmla="*/ 48 w 73"/>
                  <a:gd name="T21" fmla="*/ 12 h 19"/>
                  <a:gd name="T22" fmla="*/ 25 w 73"/>
                  <a:gd name="T23" fmla="*/ 12 h 19"/>
                  <a:gd name="T24" fmla="*/ 62 w 73"/>
                  <a:gd name="T25" fmla="*/ 7 h 19"/>
                  <a:gd name="T26" fmla="*/ 12 w 73"/>
                  <a:gd name="T27" fmla="*/ 7 h 19"/>
                  <a:gd name="T28" fmla="*/ 9 w 73"/>
                  <a:gd name="T29" fmla="*/ 6 h 19"/>
                  <a:gd name="T30" fmla="*/ 10 w 73"/>
                  <a:gd name="T31" fmla="*/ 3 h 19"/>
                  <a:gd name="T32" fmla="*/ 13 w 73"/>
                  <a:gd name="T33" fmla="*/ 2 h 19"/>
                  <a:gd name="T34" fmla="*/ 61 w 73"/>
                  <a:gd name="T35" fmla="*/ 2 h 19"/>
                  <a:gd name="T36" fmla="*/ 63 w 73"/>
                  <a:gd name="T37" fmla="*/ 3 h 19"/>
                  <a:gd name="T38" fmla="*/ 65 w 73"/>
                  <a:gd name="T39" fmla="*/ 6 h 19"/>
                  <a:gd name="T40" fmla="*/ 62 w 73"/>
                  <a:gd name="T41" fmla="*/ 7 h 19"/>
                  <a:gd name="T42" fmla="*/ 0 w 73"/>
                  <a:gd name="T43" fmla="*/ 15 h 19"/>
                  <a:gd name="T44" fmla="*/ 3 w 73"/>
                  <a:gd name="T45" fmla="*/ 19 h 19"/>
                  <a:gd name="T46" fmla="*/ 70 w 73"/>
                  <a:gd name="T47" fmla="*/ 19 h 19"/>
                  <a:gd name="T48" fmla="*/ 73 w 73"/>
                  <a:gd name="T49" fmla="*/ 15 h 19"/>
                  <a:gd name="T50" fmla="*/ 0 w 73"/>
                  <a:gd name="T51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9">
                    <a:moveTo>
                      <a:pt x="67" y="3"/>
                    </a:moveTo>
                    <a:cubicBezTo>
                      <a:pt x="66" y="1"/>
                      <a:pt x="65" y="0"/>
                      <a:pt x="6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73" y="13"/>
                      <a:pt x="73" y="13"/>
                      <a:pt x="73" y="13"/>
                    </a:cubicBezTo>
                    <a:lnTo>
                      <a:pt x="67" y="3"/>
                    </a:lnTo>
                    <a:close/>
                    <a:moveTo>
                      <a:pt x="25" y="12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25" y="12"/>
                    </a:lnTo>
                    <a:close/>
                    <a:moveTo>
                      <a:pt x="62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2"/>
                      <a:pt x="13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2"/>
                      <a:pt x="63" y="3"/>
                      <a:pt x="63" y="3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7"/>
                      <a:pt x="62" y="7"/>
                    </a:cubicBezTo>
                    <a:close/>
                    <a:moveTo>
                      <a:pt x="0" y="15"/>
                    </a:moveTo>
                    <a:cubicBezTo>
                      <a:pt x="0" y="16"/>
                      <a:pt x="2" y="17"/>
                      <a:pt x="3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7"/>
                      <a:pt x="73" y="16"/>
                      <a:pt x="7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9587807" y="4428488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9587809" y="4879929"/>
            <a:ext cx="2128332" cy="13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在此录入本图表的综合描述说明，在此录入本图表的综合描述说明，在此录入本图表的综合描述说明</a:t>
            </a:r>
          </a:p>
        </p:txBody>
      </p:sp>
      <p:sp>
        <p:nvSpPr>
          <p:cNvPr id="44" name="矩形 43"/>
          <p:cNvSpPr/>
          <p:nvPr/>
        </p:nvSpPr>
        <p:spPr>
          <a:xfrm>
            <a:off x="2655925" y="3387501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2082333" y="3838942"/>
            <a:ext cx="1886760" cy="13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在此录入本图表的综合描述说明，在此录入本图表的综合描述说明，在此录入本图表的描述说明</a:t>
            </a:r>
          </a:p>
        </p:txBody>
      </p: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相关对策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5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2" grpId="0"/>
      <p:bldP spid="43" grpId="0"/>
      <p:bldP spid="44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肘形连接符 46"/>
          <p:cNvCxnSpPr>
            <a:stCxn id="48" idx="6"/>
            <a:endCxn id="73" idx="2"/>
          </p:cNvCxnSpPr>
          <p:nvPr/>
        </p:nvCxnSpPr>
        <p:spPr>
          <a:xfrm>
            <a:off x="5614914" y="2418470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858914" y="2040470"/>
            <a:ext cx="756000" cy="756000"/>
            <a:chOff x="4534974" y="2492893"/>
            <a:chExt cx="756000" cy="756000"/>
          </a:xfrm>
        </p:grpSpPr>
        <p:sp>
          <p:nvSpPr>
            <p:cNvPr id="48" name="椭圆 47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50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  <p:sp>
            <p:nvSpPr>
              <p:cNvPr id="51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</p:grpSp>
      </p:grpSp>
      <p:cxnSp>
        <p:nvCxnSpPr>
          <p:cNvPr id="53" name="肘形连接符 52"/>
          <p:cNvCxnSpPr>
            <a:stCxn id="54" idx="6"/>
            <a:endCxn id="75" idx="2"/>
          </p:cNvCxnSpPr>
          <p:nvPr/>
        </p:nvCxnSpPr>
        <p:spPr>
          <a:xfrm>
            <a:off x="5614914" y="4605102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58914" y="4227102"/>
            <a:ext cx="756000" cy="756000"/>
            <a:chOff x="4534974" y="4368345"/>
            <a:chExt cx="756000" cy="756000"/>
          </a:xfrm>
        </p:grpSpPr>
        <p:sp>
          <p:nvSpPr>
            <p:cNvPr id="54" name="椭圆 53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肘形连接符 56"/>
          <p:cNvCxnSpPr>
            <a:stCxn id="58" idx="6"/>
            <a:endCxn id="74" idx="2"/>
          </p:cNvCxnSpPr>
          <p:nvPr/>
        </p:nvCxnSpPr>
        <p:spPr>
          <a:xfrm>
            <a:off x="5614914" y="3511786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858914" y="3133786"/>
            <a:ext cx="756000" cy="756000"/>
            <a:chOff x="4534974" y="3430619"/>
            <a:chExt cx="756000" cy="756000"/>
          </a:xfrm>
        </p:grpSpPr>
        <p:sp>
          <p:nvSpPr>
            <p:cNvPr id="58" name="椭圆 57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</p:grpSp>
      </p:grpSp>
      <p:cxnSp>
        <p:nvCxnSpPr>
          <p:cNvPr id="64" name="直接连接符 63"/>
          <p:cNvCxnSpPr>
            <a:endCxn id="65" idx="6"/>
          </p:cNvCxnSpPr>
          <p:nvPr/>
        </p:nvCxnSpPr>
        <p:spPr>
          <a:xfrm flipH="1" flipV="1">
            <a:off x="5614914" y="5698417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858914" y="5320417"/>
            <a:ext cx="756000" cy="756000"/>
            <a:chOff x="4534974" y="5306072"/>
            <a:chExt cx="756000" cy="756000"/>
          </a:xfrm>
        </p:grpSpPr>
        <p:sp>
          <p:nvSpPr>
            <p:cNvPr id="65" name="椭圆 64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67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69" name="任意多边形 68"/>
          <p:cNvSpPr/>
          <p:nvPr/>
        </p:nvSpPr>
        <p:spPr>
          <a:xfrm>
            <a:off x="10528325" y="2334598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9294309" y="4111617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8060291" y="4871718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6070625" y="5410391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974876" y="3371440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9740860" y="4352859"/>
            <a:ext cx="288000" cy="288000"/>
          </a:xfrm>
          <a:prstGeom prst="ellips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506842" y="4992833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895000" y="5559851"/>
            <a:ext cx="288000" cy="288000"/>
          </a:xfrm>
          <a:prstGeom prst="ellipse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501846" y="1961793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251983" y="2341770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01846" y="3063614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51983" y="3443591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501846" y="4165435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51983" y="4545412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501846" y="5267256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51983" y="5647233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相关对策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25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250"/>
                            </p:stCondLst>
                            <p:childTnLst>
                              <p:par>
                                <p:cTn id="8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3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850"/>
                            </p:stCondLst>
                            <p:childTnLst>
                              <p:par>
                                <p:cTn id="9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35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850"/>
                            </p:stCondLst>
                            <p:childTnLst>
                              <p:par>
                                <p:cTn id="10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35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600"/>
                            </p:stCondLst>
                            <p:childTnLst>
                              <p:par>
                                <p:cTn id="1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100"/>
                            </p:stCondLst>
                            <p:childTnLst>
                              <p:par>
                                <p:cTn id="1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969479" y="2690173"/>
            <a:ext cx="253042" cy="253042"/>
            <a:chOff x="5969479" y="2712339"/>
            <a:chExt cx="253042" cy="253042"/>
          </a:xfrm>
        </p:grpSpPr>
        <p:sp>
          <p:nvSpPr>
            <p:cNvPr id="20" name="任意多边形 1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9479" y="3454309"/>
            <a:ext cx="253042" cy="253042"/>
            <a:chOff x="5969479" y="2712339"/>
            <a:chExt cx="253042" cy="253042"/>
          </a:xfrm>
        </p:grpSpPr>
        <p:sp>
          <p:nvSpPr>
            <p:cNvPr id="22" name="任意多边形 2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72512" y="157120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06211" y="1143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E9C87"/>
                </a:solidFill>
              </a:rPr>
              <a:t>第五部分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969479" y="4218445"/>
            <a:ext cx="253042" cy="253042"/>
            <a:chOff x="5969479" y="2712339"/>
            <a:chExt cx="253042" cy="253042"/>
          </a:xfrm>
        </p:grpSpPr>
        <p:sp>
          <p:nvSpPr>
            <p:cNvPr id="72" name="任意多边形 7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969479" y="4982581"/>
            <a:ext cx="253042" cy="253042"/>
            <a:chOff x="5969479" y="2712339"/>
            <a:chExt cx="253042" cy="253042"/>
          </a:xfrm>
        </p:grpSpPr>
        <p:sp>
          <p:nvSpPr>
            <p:cNvPr id="75" name="任意多边形 74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566967" y="26166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研究总结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566967" y="33807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成绩与思考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566967" y="41449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参考文献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6566967" y="49090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>
                    <a:lumMod val="95000"/>
                  </a:schemeClr>
                </a:solidFill>
              </a:rPr>
              <a:t>特别谢鸣</a:t>
            </a:r>
          </a:p>
        </p:txBody>
      </p:sp>
    </p:spTree>
    <p:extLst>
      <p:ext uri="{BB962C8B-B14F-4D97-AF65-F5344CB8AC3E}">
        <p14:creationId xmlns:p14="http://schemas.microsoft.com/office/powerpoint/2010/main" val="15252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77" grpId="0"/>
      <p:bldP spid="78" grpId="0"/>
      <p:bldP spid="79" grpId="0"/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 flipH="1">
            <a:off x="8773676" y="4627233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211773" y="5850436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37029" y="4644965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7030" y="3272731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5493068" y="1738304"/>
            <a:ext cx="1041574" cy="262891"/>
            <a:chOff x="4470269" y="1661160"/>
            <a:chExt cx="1290451" cy="262890"/>
          </a:xfrm>
        </p:grpSpPr>
        <p:cxnSp>
          <p:nvCxnSpPr>
            <p:cNvPr id="58" name="直接连接符 57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585549" y="2745684"/>
            <a:ext cx="1203960" cy="1051561"/>
            <a:chOff x="6842760" y="2637270"/>
            <a:chExt cx="1203960" cy="1051560"/>
          </a:xfrm>
          <a:solidFill>
            <a:srgbClr val="B91F38"/>
          </a:solidFill>
        </p:grpSpPr>
        <p:sp>
          <p:nvSpPr>
            <p:cNvPr id="61" name="六边形 6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68641" y="1987493"/>
            <a:ext cx="1203960" cy="1051563"/>
            <a:chOff x="5525852" y="1879080"/>
            <a:chExt cx="1203960" cy="1051560"/>
          </a:xfrm>
        </p:grpSpPr>
        <p:sp>
          <p:nvSpPr>
            <p:cNvPr id="64" name="六边形 63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69717" y="4101453"/>
            <a:ext cx="1203960" cy="1051563"/>
            <a:chOff x="6842760" y="4008870"/>
            <a:chExt cx="1203960" cy="1051560"/>
          </a:xfrm>
        </p:grpSpPr>
        <p:sp>
          <p:nvSpPr>
            <p:cNvPr id="67" name="六边形 66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949026" y="4117286"/>
            <a:ext cx="1203960" cy="1051563"/>
            <a:chOff x="4206240" y="4008870"/>
            <a:chExt cx="1203960" cy="1051560"/>
          </a:xfrm>
        </p:grpSpPr>
        <p:sp>
          <p:nvSpPr>
            <p:cNvPr id="70" name="六边形 69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49026" y="2745684"/>
            <a:ext cx="1203960" cy="1051561"/>
            <a:chOff x="4206240" y="2637270"/>
            <a:chExt cx="1203960" cy="1051560"/>
          </a:xfrm>
        </p:grpSpPr>
        <p:sp>
          <p:nvSpPr>
            <p:cNvPr id="73" name="六边形 72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268641" y="4807489"/>
            <a:ext cx="1203960" cy="1051561"/>
            <a:chOff x="5525852" y="4683240"/>
            <a:chExt cx="1203960" cy="1051560"/>
          </a:xfrm>
          <a:solidFill>
            <a:srgbClr val="1F8EB9"/>
          </a:solidFill>
        </p:grpSpPr>
        <p:sp>
          <p:nvSpPr>
            <p:cNvPr id="76" name="六边形 75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243211" y="150480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2163755" y="1869752"/>
            <a:ext cx="3290025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89" name="矩形 88"/>
          <p:cNvSpPr/>
          <p:nvPr/>
        </p:nvSpPr>
        <p:spPr>
          <a:xfrm>
            <a:off x="3047894" y="286065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2261117" y="3225603"/>
            <a:ext cx="199734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1" name="矩形 90"/>
          <p:cNvSpPr/>
          <p:nvPr/>
        </p:nvSpPr>
        <p:spPr>
          <a:xfrm>
            <a:off x="3047894" y="4280022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47"/>
          <p:cNvSpPr>
            <a:spLocks noChangeArrowheads="1"/>
          </p:cNvSpPr>
          <p:nvPr/>
        </p:nvSpPr>
        <p:spPr bwMode="auto">
          <a:xfrm>
            <a:off x="2261117" y="4644965"/>
            <a:ext cx="1997345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3" name="矩形 92"/>
          <p:cNvSpPr/>
          <p:nvPr/>
        </p:nvSpPr>
        <p:spPr>
          <a:xfrm>
            <a:off x="9448807" y="2269175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9448805" y="2649886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5" name="矩形 94"/>
          <p:cNvSpPr/>
          <p:nvPr/>
        </p:nvSpPr>
        <p:spPr>
          <a:xfrm>
            <a:off x="9466559" y="3952367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9466558" y="4333078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7" name="矩形 96"/>
          <p:cNvSpPr/>
          <p:nvPr/>
        </p:nvSpPr>
        <p:spPr>
          <a:xfrm>
            <a:off x="8634803" y="5334530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8634805" y="5715243"/>
            <a:ext cx="2853081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99" name="组合 98"/>
          <p:cNvGrpSpPr/>
          <p:nvPr/>
        </p:nvGrpSpPr>
        <p:grpSpPr>
          <a:xfrm flipH="1">
            <a:off x="8517393" y="2496703"/>
            <a:ext cx="884112" cy="262891"/>
            <a:chOff x="4255294" y="1661160"/>
            <a:chExt cx="1505426" cy="262890"/>
          </a:xfrm>
        </p:grpSpPr>
        <p:cxnSp>
          <p:nvCxnSpPr>
            <p:cNvPr id="100" name="直接连接符 99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927099" y="3133578"/>
            <a:ext cx="1887055" cy="1592580"/>
            <a:chOff x="5927099" y="3207123"/>
            <a:chExt cx="1887055" cy="1592580"/>
          </a:xfrm>
        </p:grpSpPr>
        <p:sp>
          <p:nvSpPr>
            <p:cNvPr id="79" name="六边形 78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</p:grp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研究总结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0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75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75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515020" y="1806986"/>
            <a:ext cx="0" cy="42267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161448" y="2056403"/>
            <a:ext cx="2877871" cy="338962"/>
            <a:chOff x="3249264" y="1751685"/>
            <a:chExt cx="2994025" cy="338961"/>
          </a:xfrm>
        </p:grpSpPr>
        <p:grpSp>
          <p:nvGrpSpPr>
            <p:cNvPr id="4" name="组合 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E9C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335260" y="1751685"/>
              <a:ext cx="67375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61448" y="2467469"/>
            <a:ext cx="2877871" cy="338362"/>
            <a:chOff x="3249264" y="2162753"/>
            <a:chExt cx="2994025" cy="338362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E9C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118871" y="2162753"/>
              <a:ext cx="673754" cy="33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56453" y="4237657"/>
            <a:ext cx="2894725" cy="352594"/>
            <a:chOff x="3244272" y="3932941"/>
            <a:chExt cx="3011560" cy="352593"/>
          </a:xfrm>
        </p:grpSpPr>
        <p:sp>
          <p:nvSpPr>
            <p:cNvPr id="14" name="圆角矩形 13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8923" y="3932941"/>
              <a:ext cx="90769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56458" y="4629689"/>
            <a:ext cx="2891825" cy="351887"/>
            <a:chOff x="3244272" y="4324968"/>
            <a:chExt cx="3008542" cy="351885"/>
          </a:xfrm>
        </p:grpSpPr>
        <p:sp>
          <p:nvSpPr>
            <p:cNvPr id="18" name="圆角矩形 17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26614" y="4324968"/>
              <a:ext cx="673754" cy="338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96115" y="1752394"/>
            <a:ext cx="2158455" cy="2196000"/>
            <a:chOff x="471707" y="1675770"/>
            <a:chExt cx="2158455" cy="2196000"/>
          </a:xfrm>
          <a:solidFill>
            <a:srgbClr val="42C687"/>
          </a:solidFill>
        </p:grpSpPr>
        <p:grpSp>
          <p:nvGrpSpPr>
            <p:cNvPr id="22" name="组合 21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26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E9C8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E9C8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E9C8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24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solidFill>
                <a:srgbClr val="1E9C8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933"/>
              <p:cNvSpPr>
                <a:spLocks/>
              </p:cNvSpPr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solidFill>
                <a:srgbClr val="1E9C8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206190" y="3966426"/>
            <a:ext cx="2158455" cy="2196000"/>
            <a:chOff x="478903" y="4355475"/>
            <a:chExt cx="2158455" cy="2196000"/>
          </a:xfrm>
          <a:solidFill>
            <a:srgbClr val="333333"/>
          </a:solidFill>
        </p:grpSpPr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35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2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7947637" y="178524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7947637" y="2173546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947637" y="3309172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947637" y="3697470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947637" y="483309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947637" y="5221393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254281" y="1654730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4238518" y="2836803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5" name="矩形 44"/>
          <p:cNvSpPr/>
          <p:nvPr/>
        </p:nvSpPr>
        <p:spPr>
          <a:xfrm>
            <a:off x="4254281" y="3860112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4238518" y="5026421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8" name="矩形 3"/>
          <p:cNvSpPr>
            <a:spLocks noChangeArrowheads="1"/>
          </p:cNvSpPr>
          <p:nvPr/>
        </p:nvSpPr>
        <p:spPr bwMode="auto">
          <a:xfrm>
            <a:off x="5958652" y="406444"/>
            <a:ext cx="210825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成绩与思考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8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9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4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4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3"/>
          <p:cNvSpPr txBox="1">
            <a:spLocks/>
          </p:cNvSpPr>
          <p:nvPr/>
        </p:nvSpPr>
        <p:spPr>
          <a:xfrm>
            <a:off x="2660329" y="1860267"/>
            <a:ext cx="2181659" cy="2181659"/>
          </a:xfrm>
          <a:prstGeom prst="ellipse">
            <a:avLst/>
          </a:prstGeom>
          <a:solidFill>
            <a:srgbClr val="1E9C8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63" name="Text Placeholder 4"/>
          <p:cNvSpPr txBox="1">
            <a:spLocks/>
          </p:cNvSpPr>
          <p:nvPr/>
        </p:nvSpPr>
        <p:spPr>
          <a:xfrm>
            <a:off x="5885244" y="1870801"/>
            <a:ext cx="2181659" cy="2181659"/>
          </a:xfrm>
          <a:prstGeom prst="ellipse">
            <a:avLst/>
          </a:prstGeom>
          <a:solidFill>
            <a:srgbClr val="333333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64" name="Text Placeholder 5"/>
          <p:cNvSpPr txBox="1">
            <a:spLocks/>
          </p:cNvSpPr>
          <p:nvPr/>
        </p:nvSpPr>
        <p:spPr>
          <a:xfrm>
            <a:off x="9110160" y="1870801"/>
            <a:ext cx="2181659" cy="2181659"/>
          </a:xfrm>
          <a:prstGeom prst="ellipse">
            <a:avLst/>
          </a:prstGeom>
          <a:solidFill>
            <a:srgbClr val="1E9C8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65" name="Right Arrow 10"/>
          <p:cNvSpPr/>
          <p:nvPr/>
        </p:nvSpPr>
        <p:spPr>
          <a:xfrm rot="16200000" flipV="1">
            <a:off x="2286954" y="2680310"/>
            <a:ext cx="923453" cy="623331"/>
          </a:xfrm>
          <a:prstGeom prst="rightArrow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66" name="Right Arrow 11"/>
          <p:cNvSpPr/>
          <p:nvPr/>
        </p:nvSpPr>
        <p:spPr>
          <a:xfrm rot="16200000" flipV="1">
            <a:off x="5512157" y="2680310"/>
            <a:ext cx="923453" cy="623331"/>
          </a:xfrm>
          <a:prstGeom prst="rightArrow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67" name="Right Arrow 12"/>
          <p:cNvSpPr/>
          <p:nvPr/>
        </p:nvSpPr>
        <p:spPr>
          <a:xfrm rot="5400000" flipV="1">
            <a:off x="8757087" y="2680310"/>
            <a:ext cx="923453" cy="623331"/>
          </a:xfrm>
          <a:prstGeom prst="rightArrow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grpSp>
        <p:nvGrpSpPr>
          <p:cNvPr id="76" name="组合 75"/>
          <p:cNvGrpSpPr/>
          <p:nvPr/>
        </p:nvGrpSpPr>
        <p:grpSpPr>
          <a:xfrm>
            <a:off x="2419748" y="4460695"/>
            <a:ext cx="2662991" cy="1538767"/>
            <a:chOff x="1687778" y="4584791"/>
            <a:chExt cx="2343898" cy="992595"/>
          </a:xfrm>
        </p:grpSpPr>
        <p:sp>
          <p:nvSpPr>
            <p:cNvPr id="77" name="文本框 7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3153804" y="2746187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410173" y="2746187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603634" y="2746187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5644866" y="4460695"/>
            <a:ext cx="2662991" cy="1538767"/>
            <a:chOff x="1687778" y="4584791"/>
            <a:chExt cx="2343898" cy="992595"/>
          </a:xfrm>
        </p:grpSpPr>
        <p:sp>
          <p:nvSpPr>
            <p:cNvPr id="84" name="文本框 83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869493" y="4460695"/>
            <a:ext cx="2662991" cy="1538767"/>
            <a:chOff x="1687778" y="4584791"/>
            <a:chExt cx="2343898" cy="992595"/>
          </a:xfrm>
        </p:grpSpPr>
        <p:sp>
          <p:nvSpPr>
            <p:cNvPr id="87" name="文本框 8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5958652" y="406444"/>
            <a:ext cx="210825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成绩与思考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8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nimBg="1"/>
      <p:bldP spid="63" grpId="0" build="p" animBg="1"/>
      <p:bldP spid="64" grpId="0" build="p" animBg="1"/>
      <p:bldP spid="65" grpId="0" animBg="1"/>
      <p:bldP spid="66" grpId="0" animBg="1"/>
      <p:bldP spid="67" grpId="0" animBg="1"/>
      <p:bldP spid="80" grpId="0"/>
      <p:bldP spid="81" grpId="0"/>
      <p:bldP spid="82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47739" y="4796424"/>
            <a:ext cx="838200" cy="838200"/>
            <a:chOff x="8799095" y="1876644"/>
            <a:chExt cx="838200" cy="838200"/>
          </a:xfrm>
        </p:grpSpPr>
        <p:sp>
          <p:nvSpPr>
            <p:cNvPr id="52" name="Rounded Rectangle 13"/>
            <p:cNvSpPr/>
            <p:nvPr/>
          </p:nvSpPr>
          <p:spPr>
            <a:xfrm>
              <a:off x="8799095" y="1876644"/>
              <a:ext cx="838200" cy="838200"/>
            </a:xfrm>
            <a:prstGeom prst="round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9017284" y="2097329"/>
              <a:ext cx="401822" cy="396830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88028" y="1738703"/>
            <a:ext cx="838200" cy="838200"/>
            <a:chOff x="6226075" y="1876644"/>
            <a:chExt cx="838200" cy="838200"/>
          </a:xfrm>
        </p:grpSpPr>
        <p:sp>
          <p:nvSpPr>
            <p:cNvPr id="51" name="Rounded Rectangle 11"/>
            <p:cNvSpPr/>
            <p:nvPr/>
          </p:nvSpPr>
          <p:spPr>
            <a:xfrm>
              <a:off x="6226075" y="1876644"/>
              <a:ext cx="838200" cy="838200"/>
            </a:xfrm>
            <a:prstGeom prst="round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6439272" y="2107312"/>
              <a:ext cx="411805" cy="376863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58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4"/>
              <p:cNvSpPr>
                <a:spLocks/>
              </p:cNvSpPr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847739" y="3267563"/>
            <a:ext cx="838200" cy="838200"/>
            <a:chOff x="3693695" y="3225466"/>
            <a:chExt cx="838200" cy="838200"/>
          </a:xfrm>
        </p:grpSpPr>
        <p:sp>
          <p:nvSpPr>
            <p:cNvPr id="53" name="Rounded Rectangle 15"/>
            <p:cNvSpPr/>
            <p:nvPr/>
          </p:nvSpPr>
          <p:spPr>
            <a:xfrm>
              <a:off x="3693695" y="3225466"/>
              <a:ext cx="838200" cy="838200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3898158" y="3419946"/>
              <a:ext cx="429274" cy="449241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88028" y="3267563"/>
            <a:ext cx="838200" cy="838200"/>
            <a:chOff x="6226075" y="3225466"/>
            <a:chExt cx="838200" cy="838200"/>
          </a:xfrm>
        </p:grpSpPr>
        <p:sp>
          <p:nvSpPr>
            <p:cNvPr id="54" name="Rounded Rectangle 17"/>
            <p:cNvSpPr/>
            <p:nvPr/>
          </p:nvSpPr>
          <p:spPr>
            <a:xfrm>
              <a:off x="6226075" y="3225466"/>
              <a:ext cx="838200" cy="838200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29"/>
            <p:cNvGrpSpPr/>
            <p:nvPr/>
          </p:nvGrpSpPr>
          <p:grpSpPr>
            <a:xfrm>
              <a:off x="6482949" y="3448336"/>
              <a:ext cx="324452" cy="40681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75" name="Freeform 80"/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/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2"/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88028" y="4796424"/>
            <a:ext cx="838200" cy="838200"/>
            <a:chOff x="8799095" y="3225466"/>
            <a:chExt cx="838200" cy="838200"/>
          </a:xfrm>
        </p:grpSpPr>
        <p:sp>
          <p:nvSpPr>
            <p:cNvPr id="55" name="Rounded Rectangle 19"/>
            <p:cNvSpPr/>
            <p:nvPr/>
          </p:nvSpPr>
          <p:spPr>
            <a:xfrm>
              <a:off x="8799095" y="3225466"/>
              <a:ext cx="838200" cy="838200"/>
            </a:xfrm>
            <a:prstGeom prst="round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34"/>
            <p:cNvGrpSpPr/>
            <p:nvPr/>
          </p:nvGrpSpPr>
          <p:grpSpPr>
            <a:xfrm>
              <a:off x="9018533" y="3535999"/>
              <a:ext cx="399324" cy="217134"/>
              <a:chOff x="7682273" y="3211260"/>
              <a:chExt cx="399324" cy="217134"/>
            </a:xfrm>
            <a:solidFill>
              <a:schemeClr val="bg1"/>
            </a:solidFill>
          </p:grpSpPr>
          <p:sp>
            <p:nvSpPr>
              <p:cNvPr id="80" name="Freeform 98"/>
              <p:cNvSpPr>
                <a:spLocks noEditPoints="1"/>
              </p:cNvSpPr>
              <p:nvPr/>
            </p:nvSpPr>
            <p:spPr bwMode="auto">
              <a:xfrm>
                <a:off x="7682273" y="3211260"/>
                <a:ext cx="289511" cy="217134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7 w 87"/>
                  <a:gd name="T5" fmla="*/ 17 h 65"/>
                  <a:gd name="T6" fmla="*/ 7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0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6" y="33"/>
                      <a:pt x="7" y="17"/>
                      <a:pt x="7" y="1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0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0" y="9"/>
                    </a:cubicBezTo>
                    <a:cubicBezTo>
                      <a:pt x="25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99"/>
              <p:cNvSpPr>
                <a:spLocks noEditPoints="1"/>
              </p:cNvSpPr>
              <p:nvPr/>
            </p:nvSpPr>
            <p:spPr bwMode="auto">
              <a:xfrm>
                <a:off x="7981766" y="3368493"/>
                <a:ext cx="99831" cy="32446"/>
              </a:xfrm>
              <a:custGeom>
                <a:avLst/>
                <a:gdLst>
                  <a:gd name="T0" fmla="*/ 0 w 30"/>
                  <a:gd name="T1" fmla="*/ 10 h 10"/>
                  <a:gd name="T2" fmla="*/ 30 w 30"/>
                  <a:gd name="T3" fmla="*/ 10 h 10"/>
                  <a:gd name="T4" fmla="*/ 30 w 30"/>
                  <a:gd name="T5" fmla="*/ 0 h 10"/>
                  <a:gd name="T6" fmla="*/ 0 w 30"/>
                  <a:gd name="T7" fmla="*/ 0 h 10"/>
                  <a:gd name="T8" fmla="*/ 0 w 30"/>
                  <a:gd name="T9" fmla="*/ 10 h 10"/>
                  <a:gd name="T10" fmla="*/ 25 w 30"/>
                  <a:gd name="T11" fmla="*/ 2 h 10"/>
                  <a:gd name="T12" fmla="*/ 28 w 30"/>
                  <a:gd name="T13" fmla="*/ 5 h 10"/>
                  <a:gd name="T14" fmla="*/ 25 w 30"/>
                  <a:gd name="T15" fmla="*/ 8 h 10"/>
                  <a:gd name="T16" fmla="*/ 22 w 30"/>
                  <a:gd name="T17" fmla="*/ 5 h 10"/>
                  <a:gd name="T18" fmla="*/ 25 w 3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5" y="2"/>
                    </a:moveTo>
                    <a:cubicBezTo>
                      <a:pt x="27" y="2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00"/>
              <p:cNvSpPr>
                <a:spLocks noEditPoints="1"/>
              </p:cNvSpPr>
              <p:nvPr/>
            </p:nvSpPr>
            <p:spPr bwMode="auto">
              <a:xfrm>
                <a:off x="7981766" y="3276150"/>
                <a:ext cx="99831" cy="32446"/>
              </a:xfrm>
              <a:custGeom>
                <a:avLst/>
                <a:gdLst>
                  <a:gd name="T0" fmla="*/ 0 w 30"/>
                  <a:gd name="T1" fmla="*/ 0 h 10"/>
                  <a:gd name="T2" fmla="*/ 0 w 30"/>
                  <a:gd name="T3" fmla="*/ 10 h 10"/>
                  <a:gd name="T4" fmla="*/ 30 w 30"/>
                  <a:gd name="T5" fmla="*/ 10 h 10"/>
                  <a:gd name="T6" fmla="*/ 30 w 30"/>
                  <a:gd name="T7" fmla="*/ 0 h 10"/>
                  <a:gd name="T8" fmla="*/ 0 w 30"/>
                  <a:gd name="T9" fmla="*/ 0 h 10"/>
                  <a:gd name="T10" fmla="*/ 25 w 30"/>
                  <a:gd name="T11" fmla="*/ 8 h 10"/>
                  <a:gd name="T12" fmla="*/ 22 w 30"/>
                  <a:gd name="T13" fmla="*/ 5 h 10"/>
                  <a:gd name="T14" fmla="*/ 25 w 30"/>
                  <a:gd name="T15" fmla="*/ 3 h 10"/>
                  <a:gd name="T16" fmla="*/ 28 w 30"/>
                  <a:gd name="T17" fmla="*/ 5 h 10"/>
                  <a:gd name="T18" fmla="*/ 25 w 3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25" y="8"/>
                    </a:move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7" y="3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847739" y="1738703"/>
            <a:ext cx="838200" cy="838200"/>
            <a:chOff x="3693695" y="1876644"/>
            <a:chExt cx="838200" cy="838200"/>
          </a:xfrm>
        </p:grpSpPr>
        <p:sp>
          <p:nvSpPr>
            <p:cNvPr id="50" name="Rounded Rectangle 5"/>
            <p:cNvSpPr/>
            <p:nvPr/>
          </p:nvSpPr>
          <p:spPr>
            <a:xfrm>
              <a:off x="3693695" y="1876644"/>
              <a:ext cx="838200" cy="838200"/>
            </a:xfrm>
            <a:prstGeom prst="roundRect">
              <a:avLst/>
            </a:pr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38"/>
            <p:cNvGrpSpPr/>
            <p:nvPr/>
          </p:nvGrpSpPr>
          <p:grpSpPr>
            <a:xfrm>
              <a:off x="3898158" y="2053653"/>
              <a:ext cx="429274" cy="484183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84" name="Freeform 147"/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49"/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858135" y="17265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51894" y="2091896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858135" y="325866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851894" y="3624032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858135" y="47907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851894" y="5156167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165275" y="17265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159034" y="2091896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165275" y="325866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159034" y="3624032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165275" y="47907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159034" y="5156167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参考书籍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6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861113" y="1725818"/>
            <a:ext cx="5668384" cy="1708152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本次论文是在我的指导老师 </a:t>
            </a:r>
            <a:r>
              <a:rPr lang="zh-CN" altLang="en-US" sz="1400" b="1" kern="0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李某某</a:t>
            </a:r>
            <a:r>
              <a:rPr lang="zh-CN" altLang="en-US" sz="1400" b="1" kern="0" dirty="0">
                <a:solidFill>
                  <a:srgbClr val="42C6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的亲切关怀与细心的指导下完成的。从最初课题的选择到最终论文的完成，李老师始终都给予了细心的指导和不懈的支持，并且在耐心的指导论文之余，老师不断的开拓我的视野，启发我的思考，让我体会到了独立完成项目的乐趣。在此献上我最诚挚的谢意！</a:t>
            </a:r>
          </a:p>
        </p:txBody>
      </p:sp>
      <p:sp>
        <p:nvSpPr>
          <p:cNvPr id="11" name="矩形 10"/>
          <p:cNvSpPr/>
          <p:nvPr/>
        </p:nvSpPr>
        <p:spPr>
          <a:xfrm>
            <a:off x="2593075" y="4298506"/>
            <a:ext cx="3005122" cy="1900208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solidFill>
              <a:srgbClr val="42C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593075" y="1725818"/>
            <a:ext cx="3005122" cy="1900208"/>
          </a:xfrm>
          <a:prstGeom prst="rect">
            <a:avLst/>
          </a:prstGeom>
          <a:blipFill>
            <a:blip r:embed="rId4"/>
            <a:srcRect/>
            <a:stretch>
              <a:fillRect t="-2803" b="-2803"/>
            </a:stretch>
          </a:blipFill>
          <a:ln>
            <a:solidFill>
              <a:srgbClr val="42C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388358" y="3979460"/>
            <a:ext cx="9136892" cy="0"/>
          </a:xfrm>
          <a:prstGeom prst="line">
            <a:avLst/>
          </a:prstGeom>
          <a:ln w="12700">
            <a:solidFill>
              <a:srgbClr val="42C6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861113" y="4332895"/>
            <a:ext cx="5668384" cy="13849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本文能够得以顺利的完成，也与项目团队中其他同学的帮助是分不开的。虽然他们没有直接参与我的论文写作，但是无论在开题时，还是在研究过程中，他们都给我提供了很多意见，一系列可行性的建议。</a:t>
            </a:r>
            <a:r>
              <a:rPr lang="zh-CN" altLang="en-US" sz="1400" kern="0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他们是</a:t>
            </a:r>
            <a:r>
              <a:rPr lang="en-US" altLang="zh-CN" sz="1400" kern="0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等，也向他们表示我深深地感谢！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特别鸣谢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8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 animBg="1"/>
      <p:bldP spid="61" grpId="0" animBg="1"/>
      <p:bldP spid="63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398DEB-7937-4A69-8E62-4FA8EBC1FCDD}"/>
              </a:ext>
            </a:extLst>
          </p:cNvPr>
          <p:cNvSpPr/>
          <p:nvPr/>
        </p:nvSpPr>
        <p:spPr>
          <a:xfrm>
            <a:off x="0" y="6203950"/>
            <a:ext cx="12192000" cy="65405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623C1-ABC9-4A22-A234-EBA3D1D9D179}"/>
              </a:ext>
            </a:extLst>
          </p:cNvPr>
          <p:cNvSpPr/>
          <p:nvPr/>
        </p:nvSpPr>
        <p:spPr>
          <a:xfrm>
            <a:off x="0" y="5437187"/>
            <a:ext cx="766763" cy="766763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F40B3-9BA6-420A-A8F8-68B88A878A9E}"/>
              </a:ext>
            </a:extLst>
          </p:cNvPr>
          <p:cNvSpPr/>
          <p:nvPr/>
        </p:nvSpPr>
        <p:spPr>
          <a:xfrm>
            <a:off x="1259174" y="5038725"/>
            <a:ext cx="659568" cy="766763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07F21-E5F1-4CDF-A6AC-5D2E5F87EFA7}"/>
              </a:ext>
            </a:extLst>
          </p:cNvPr>
          <p:cNvSpPr/>
          <p:nvPr/>
        </p:nvSpPr>
        <p:spPr>
          <a:xfrm>
            <a:off x="436979" y="4470767"/>
            <a:ext cx="585371" cy="585371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698582-2EB3-4DB9-BEAF-D3544D49631F}"/>
              </a:ext>
            </a:extLst>
          </p:cNvPr>
          <p:cNvSpPr/>
          <p:nvPr/>
        </p:nvSpPr>
        <p:spPr>
          <a:xfrm>
            <a:off x="1754982" y="4631285"/>
            <a:ext cx="327520" cy="32752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7EB95E-F206-4354-98F6-84D0615A072A}"/>
              </a:ext>
            </a:extLst>
          </p:cNvPr>
          <p:cNvSpPr/>
          <p:nvPr/>
        </p:nvSpPr>
        <p:spPr>
          <a:xfrm>
            <a:off x="8128000" y="3124400"/>
            <a:ext cx="4064000" cy="304599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EE9323-FF65-4EAA-A957-9EA026F6D70E}"/>
              </a:ext>
            </a:extLst>
          </p:cNvPr>
          <p:cNvSpPr txBox="1"/>
          <p:nvPr/>
        </p:nvSpPr>
        <p:spPr>
          <a:xfrm>
            <a:off x="5758684" y="3541713"/>
            <a:ext cx="5666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谢谢各位老师的观看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B707CD-9E6D-4996-9B3A-1081000B05C6}"/>
              </a:ext>
            </a:extLst>
          </p:cNvPr>
          <p:cNvSpPr txBox="1"/>
          <p:nvPr/>
        </p:nvSpPr>
        <p:spPr>
          <a:xfrm>
            <a:off x="8128000" y="2201071"/>
            <a:ext cx="1886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Picture 2" descr="C:\Users\Administrator\比赛\WPS主题PPT设计大赛\金山快写.png">
            <a:extLst>
              <a:ext uri="{FF2B5EF4-FFF2-40B4-BE49-F238E27FC236}">
                <a16:creationId xmlns:a16="http://schemas.microsoft.com/office/drawing/2014/main" id="{6A8AF914-1C90-4188-9D6B-1E451BE9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8638" r="22333"/>
          <a:stretch>
            <a:fillRect/>
          </a:stretch>
        </p:blipFill>
        <p:spPr bwMode="auto">
          <a:xfrm>
            <a:off x="5968942" y="4661335"/>
            <a:ext cx="513243" cy="4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83D959-051A-4450-8475-2F228B8B294D}"/>
              </a:ext>
            </a:extLst>
          </p:cNvPr>
          <p:cNvSpPr txBox="1"/>
          <p:nvPr/>
        </p:nvSpPr>
        <p:spPr>
          <a:xfrm>
            <a:off x="1588958" y="4894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7" y="177799"/>
            <a:ext cx="1205672" cy="12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8570" y="2293149"/>
            <a:ext cx="9183779" cy="9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68570" y="3249173"/>
            <a:ext cx="9183779" cy="9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368570" y="5456679"/>
            <a:ext cx="918377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zh-CN" altLang="en-US" sz="2000" b="1" dirty="0">
                <a:solidFill>
                  <a:srgbClr val="0E96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solidFill>
                  <a:srgbClr val="1E9C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输入关键字      输入关键字      输入关键字</a:t>
            </a:r>
            <a:endParaRPr lang="zh-CN" altLang="en-US" sz="1400" dirty="0">
              <a:solidFill>
                <a:srgbClr val="1E9C8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6149721" y="51542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论文摘要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25925" y="570216"/>
            <a:ext cx="263341" cy="395013"/>
            <a:chOff x="5284519" y="1508166"/>
            <a:chExt cx="213756" cy="42751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8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751545" y="1790691"/>
            <a:ext cx="1302980" cy="13021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endParaRPr lang="zh-CN" altLang="en-US" sz="2800" b="1" baseline="-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2588604" y="2443410"/>
            <a:ext cx="3162941" cy="0"/>
          </a:xfrm>
          <a:prstGeom prst="line">
            <a:avLst/>
          </a:prstGeom>
          <a:noFill/>
          <a:ln w="5" cap="flat">
            <a:solidFill>
              <a:srgbClr val="222A35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4795805" y="2265397"/>
            <a:ext cx="367084" cy="36591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3935970" y="2265397"/>
            <a:ext cx="370391" cy="36591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3079443" y="2265397"/>
            <a:ext cx="373697" cy="36591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4904937" y="2545603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4021954" y="2545604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3165427" y="2545603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9191" y="3413063"/>
            <a:ext cx="558021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1E9C87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500" dirty="0">
              <a:solidFill>
                <a:srgbClr val="1E9C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191" y="4275319"/>
            <a:ext cx="514739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>
                <a:solidFill>
                  <a:srgbClr val="1E9C87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500">
              <a:solidFill>
                <a:srgbClr val="1E9C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9190" y="5165668"/>
            <a:ext cx="538785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>
                <a:solidFill>
                  <a:srgbClr val="1E9C87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500">
              <a:solidFill>
                <a:srgbClr val="1E9C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2252" y="3408226"/>
            <a:ext cx="3878125" cy="829897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252" y="4330492"/>
            <a:ext cx="3878125" cy="829897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2252" y="5252758"/>
            <a:ext cx="3878125" cy="829897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149721" y="51542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主要创新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525925" y="57021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4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969479" y="2690173"/>
            <a:ext cx="253042" cy="253042"/>
            <a:chOff x="5969479" y="2712339"/>
            <a:chExt cx="253042" cy="253042"/>
          </a:xfrm>
        </p:grpSpPr>
        <p:sp>
          <p:nvSpPr>
            <p:cNvPr id="20" name="任意多边形 1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9479" y="3454309"/>
            <a:ext cx="253042" cy="253042"/>
            <a:chOff x="5969479" y="2712339"/>
            <a:chExt cx="253042" cy="253042"/>
          </a:xfrm>
        </p:grpSpPr>
        <p:sp>
          <p:nvSpPr>
            <p:cNvPr id="22" name="任意多边形 2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72512" y="157120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06211" y="1143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E9C87"/>
                </a:solidFill>
              </a:rPr>
              <a:t>第二部分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556619" y="26166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选题背景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556619" y="33807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研究意义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556619" y="41449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国内外相关研究综述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556619" y="49090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bg1"/>
                </a:solidFill>
              </a:rPr>
              <a:t>研究理论与文献综述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969479" y="4218445"/>
            <a:ext cx="253042" cy="253042"/>
            <a:chOff x="5969479" y="2712339"/>
            <a:chExt cx="253042" cy="253042"/>
          </a:xfrm>
        </p:grpSpPr>
        <p:sp>
          <p:nvSpPr>
            <p:cNvPr id="72" name="任意多边形 71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969479" y="4982581"/>
            <a:ext cx="253042" cy="253042"/>
            <a:chOff x="5969479" y="2712339"/>
            <a:chExt cx="253042" cy="253042"/>
          </a:xfrm>
        </p:grpSpPr>
        <p:sp>
          <p:nvSpPr>
            <p:cNvPr id="75" name="任意多边形 74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1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67" grpId="0"/>
      <p:bldP spid="68" grpId="0"/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728653" y="1476900"/>
            <a:ext cx="846043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6885973" y="3247889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6902496" y="2696232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行业现状</a:t>
            </a:r>
          </a:p>
        </p:txBody>
      </p:sp>
      <p:sp>
        <p:nvSpPr>
          <p:cNvPr id="19" name="矩形 18"/>
          <p:cNvSpPr/>
          <p:nvPr/>
        </p:nvSpPr>
        <p:spPr>
          <a:xfrm>
            <a:off x="6961619" y="3157183"/>
            <a:ext cx="599800" cy="405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76469" y="3157183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6885973" y="5122384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6902496" y="4570727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区域现状</a:t>
            </a:r>
          </a:p>
        </p:txBody>
      </p:sp>
      <p:sp>
        <p:nvSpPr>
          <p:cNvPr id="23" name="矩形 22"/>
          <p:cNvSpPr/>
          <p:nvPr/>
        </p:nvSpPr>
        <p:spPr>
          <a:xfrm>
            <a:off x="6961619" y="5031678"/>
            <a:ext cx="599800" cy="40500"/>
          </a:xfrm>
          <a:prstGeom prst="rect">
            <a:avLst/>
          </a:prstGeom>
          <a:solidFill>
            <a:srgbClr val="1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76469" y="503167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72126" y="2760627"/>
            <a:ext cx="3542959" cy="3245473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solidFill>
              <a:srgbClr val="42C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选题背景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0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471"/>
          <p:cNvSpPr>
            <a:spLocks noEditPoints="1"/>
          </p:cNvSpPr>
          <p:nvPr/>
        </p:nvSpPr>
        <p:spPr bwMode="auto">
          <a:xfrm>
            <a:off x="7468842" y="4092822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1E9C8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76"/>
          <p:cNvSpPr>
            <a:spLocks noEditPoints="1"/>
          </p:cNvSpPr>
          <p:nvPr/>
        </p:nvSpPr>
        <p:spPr bwMode="auto">
          <a:xfrm>
            <a:off x="2732380" y="1788566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1E9C8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493"/>
          <p:cNvSpPr>
            <a:spLocks noChangeArrowheads="1"/>
          </p:cNvSpPr>
          <p:nvPr/>
        </p:nvSpPr>
        <p:spPr bwMode="auto">
          <a:xfrm>
            <a:off x="2732380" y="416910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97"/>
          <p:cNvSpPr>
            <a:spLocks noEditPoints="1"/>
          </p:cNvSpPr>
          <p:nvPr/>
        </p:nvSpPr>
        <p:spPr bwMode="auto">
          <a:xfrm>
            <a:off x="7468843" y="1788566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32380" y="2635346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468842" y="2635346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32380" y="499078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468842" y="4990784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4680825" y="2038360"/>
            <a:ext cx="187743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1" name="TextBox 499"/>
          <p:cNvSpPr txBox="1"/>
          <p:nvPr/>
        </p:nvSpPr>
        <p:spPr>
          <a:xfrm>
            <a:off x="9388081" y="2038360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2" name="TextBox 500"/>
          <p:cNvSpPr txBox="1"/>
          <p:nvPr/>
        </p:nvSpPr>
        <p:spPr>
          <a:xfrm>
            <a:off x="4680824" y="4363342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3" name="TextBox 501"/>
          <p:cNvSpPr txBox="1"/>
          <p:nvPr/>
        </p:nvSpPr>
        <p:spPr>
          <a:xfrm>
            <a:off x="9388081" y="4363342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4" name="TextBox 503"/>
          <p:cNvSpPr txBox="1"/>
          <p:nvPr/>
        </p:nvSpPr>
        <p:spPr>
          <a:xfrm>
            <a:off x="2607156" y="2725394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504"/>
          <p:cNvSpPr txBox="1"/>
          <p:nvPr/>
        </p:nvSpPr>
        <p:spPr>
          <a:xfrm>
            <a:off x="7367243" y="2725394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6" name="TextBox 505"/>
          <p:cNvSpPr txBox="1"/>
          <p:nvPr/>
        </p:nvSpPr>
        <p:spPr>
          <a:xfrm>
            <a:off x="2607156" y="5091258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7" name="TextBox 506"/>
          <p:cNvSpPr txBox="1"/>
          <p:nvPr/>
        </p:nvSpPr>
        <p:spPr>
          <a:xfrm>
            <a:off x="7367243" y="5091258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406444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研究意义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46123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2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8601237" y="1964832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88273" y="414393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36101" y="3021227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等腰三角形 62"/>
          <p:cNvSpPr>
            <a:spLocks noChangeAspect="1" noChangeArrowheads="1"/>
          </p:cNvSpPr>
          <p:nvPr/>
        </p:nvSpPr>
        <p:spPr bwMode="auto">
          <a:xfrm rot="5400000" flipV="1">
            <a:off x="8292892" y="247376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1E9C87"/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8588275" y="2379570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65" name="等腰三角形 18"/>
          <p:cNvSpPr>
            <a:spLocks noChangeAspect="1" noChangeArrowheads="1"/>
          </p:cNvSpPr>
          <p:nvPr/>
        </p:nvSpPr>
        <p:spPr bwMode="auto">
          <a:xfrm rot="5400000" flipV="1">
            <a:off x="8292892" y="4656835"/>
            <a:ext cx="239249" cy="206315"/>
          </a:xfrm>
          <a:prstGeom prst="triangle">
            <a:avLst>
              <a:gd name="adj" fmla="val 50000"/>
            </a:avLst>
          </a:prstGeom>
          <a:solidFill>
            <a:srgbClr val="1E9C87"/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8588275" y="4562642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67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5222581" y="3526879"/>
            <a:ext cx="239249" cy="206315"/>
          </a:xfrm>
          <a:prstGeom prst="triangle">
            <a:avLst>
              <a:gd name="adj" fmla="val 50000"/>
            </a:avLst>
          </a:prstGeom>
          <a:solidFill>
            <a:srgbClr val="1E9C87"/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2730321" y="3432678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69" name="形状 68"/>
          <p:cNvSpPr/>
          <p:nvPr/>
        </p:nvSpPr>
        <p:spPr>
          <a:xfrm>
            <a:off x="5588491" y="2949411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70" name="空心弧 69"/>
          <p:cNvSpPr/>
          <p:nvPr/>
        </p:nvSpPr>
        <p:spPr>
          <a:xfrm>
            <a:off x="6258742" y="4171955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71" name="组合 70"/>
          <p:cNvGrpSpPr/>
          <p:nvPr/>
        </p:nvGrpSpPr>
        <p:grpSpPr>
          <a:xfrm rot="2736489">
            <a:off x="6807069" y="2487164"/>
            <a:ext cx="578227" cy="506765"/>
            <a:chOff x="4212441" y="1835306"/>
            <a:chExt cx="645570" cy="565784"/>
          </a:xfrm>
          <a:solidFill>
            <a:srgbClr val="1E9C87"/>
          </a:solidFill>
        </p:grpSpPr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230497" y="3642975"/>
            <a:ext cx="554403" cy="442165"/>
            <a:chOff x="3009633" y="2833220"/>
            <a:chExt cx="591168" cy="471487"/>
          </a:xfrm>
          <a:solidFill>
            <a:srgbClr val="1E9C87"/>
          </a:solidFill>
        </p:grpSpPr>
        <p:sp>
          <p:nvSpPr>
            <p:cNvPr id="77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817353" y="4697514"/>
            <a:ext cx="425157" cy="554407"/>
            <a:chOff x="6889388" y="2720789"/>
            <a:chExt cx="453350" cy="591172"/>
          </a:xfrm>
          <a:solidFill>
            <a:srgbClr val="1E9C87"/>
          </a:solidFill>
        </p:grpSpPr>
        <p:sp>
          <p:nvSpPr>
            <p:cNvPr id="81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3" name="空心弧 82"/>
          <p:cNvSpPr/>
          <p:nvPr/>
        </p:nvSpPr>
        <p:spPr>
          <a:xfrm>
            <a:off x="6258742" y="4171955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4" name="任意多边形 83"/>
          <p:cNvSpPr/>
          <p:nvPr/>
        </p:nvSpPr>
        <p:spPr>
          <a:xfrm rot="17307692">
            <a:off x="6616241" y="2432472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 rot="17307692">
            <a:off x="6220167" y="1981326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55803" y="406444"/>
            <a:ext cx="3262413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国外相关研究综述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32007" y="46123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6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450"/>
                            </p:stCondLst>
                            <p:childTnLst>
                              <p:par>
                                <p:cTn id="6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4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9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4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7" grpId="0" animBg="1"/>
      <p:bldP spid="67" grpId="1" animBg="1"/>
      <p:bldP spid="68" grpId="0"/>
      <p:bldP spid="84" grpId="0" animBg="1"/>
      <p:bldP spid="85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  <p:tag name="ISPRING_PRESENTATION_TITLE" val="绿色简约网络专业学术研究答辩PPT模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4428</TotalTime>
  <Words>3547</Words>
  <Application>Microsoft Office PowerPoint</Application>
  <PresentationFormat>宽屏</PresentationFormat>
  <Paragraphs>432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 Unicode MS</vt:lpstr>
      <vt:lpstr>굴림</vt:lpstr>
      <vt:lpstr>方正大黑简体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绿色简约网络专业学术研究答辩PPT模板</dc:title>
  <dc:subject>BOSSPPT 2017-2018</dc:subject>
  <dc:creator>林雨欣</dc:creator>
  <cp:keywords>林雨欣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 </cp:lastModifiedBy>
  <cp:revision>12</cp:revision>
  <dcterms:created xsi:type="dcterms:W3CDTF">2014-10-29T09:18:14Z</dcterms:created>
  <dcterms:modified xsi:type="dcterms:W3CDTF">2019-08-15T01:56:04Z</dcterms:modified>
  <cp:category/>
  <cp:contentStatus>店铺： BOSSPPT顶尖职业文案</cp:contentStatus>
</cp:coreProperties>
</file>