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8" r:id="rId4"/>
    <p:sldId id="369" r:id="rId5"/>
    <p:sldId id="370" r:id="rId6"/>
    <p:sldId id="379" r:id="rId7"/>
    <p:sldId id="372" r:id="rId8"/>
    <p:sldId id="373" r:id="rId9"/>
    <p:sldId id="374" r:id="rId10"/>
    <p:sldId id="380" r:id="rId11"/>
    <p:sldId id="376" r:id="rId12"/>
    <p:sldId id="383" r:id="rId13"/>
    <p:sldId id="384" r:id="rId14"/>
    <p:sldId id="375"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E2A04D-C7A0-4E9A-A9FE-94AA6070CF31}" v="33" dt="2025-05-09T00:01:25.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nidhi K" userId="fb2691f9b0a5c9d2" providerId="LiveId" clId="{5EE2A04D-C7A0-4E9A-A9FE-94AA6070CF31}"/>
    <pc:docChg chg="undo custSel addSld delSld modSld sldOrd">
      <pc:chgData name="Sreenidhi K" userId="fb2691f9b0a5c9d2" providerId="LiveId" clId="{5EE2A04D-C7A0-4E9A-A9FE-94AA6070CF31}" dt="2025-05-09T00:01:41.389" v="370" actId="14100"/>
      <pc:docMkLst>
        <pc:docMk/>
      </pc:docMkLst>
      <pc:sldChg chg="modSp mod">
        <pc:chgData name="Sreenidhi K" userId="fb2691f9b0a5c9d2" providerId="LiveId" clId="{5EE2A04D-C7A0-4E9A-A9FE-94AA6070CF31}" dt="2025-05-08T23:17:09.133" v="26" actId="20577"/>
        <pc:sldMkLst>
          <pc:docMk/>
          <pc:sldMk cId="1658386993" sldId="257"/>
        </pc:sldMkLst>
        <pc:spChg chg="mod">
          <ac:chgData name="Sreenidhi K" userId="fb2691f9b0a5c9d2" providerId="LiveId" clId="{5EE2A04D-C7A0-4E9A-A9FE-94AA6070CF31}" dt="2025-05-08T23:17:09.133" v="26" actId="20577"/>
          <ac:spMkLst>
            <pc:docMk/>
            <pc:sldMk cId="1658386993" sldId="257"/>
            <ac:spMk id="3" creationId="{01F36FF0-FD4A-EE78-6CA2-4ADCB6BA1B65}"/>
          </ac:spMkLst>
        </pc:spChg>
      </pc:sldChg>
      <pc:sldChg chg="modSp mod">
        <pc:chgData name="Sreenidhi K" userId="fb2691f9b0a5c9d2" providerId="LiveId" clId="{5EE2A04D-C7A0-4E9A-A9FE-94AA6070CF31}" dt="2025-05-08T23:16:54.341" v="23" actId="123"/>
        <pc:sldMkLst>
          <pc:docMk/>
          <pc:sldMk cId="563971378" sldId="368"/>
        </pc:sldMkLst>
        <pc:spChg chg="mod">
          <ac:chgData name="Sreenidhi K" userId="fb2691f9b0a5c9d2" providerId="LiveId" clId="{5EE2A04D-C7A0-4E9A-A9FE-94AA6070CF31}" dt="2025-05-08T23:16:54.341" v="23" actId="123"/>
          <ac:spMkLst>
            <pc:docMk/>
            <pc:sldMk cId="563971378" sldId="368"/>
            <ac:spMk id="3" creationId="{01F36FF0-FD4A-EE78-6CA2-4ADCB6BA1B65}"/>
          </ac:spMkLst>
        </pc:spChg>
      </pc:sldChg>
      <pc:sldChg chg="modSp mod">
        <pc:chgData name="Sreenidhi K" userId="fb2691f9b0a5c9d2" providerId="LiveId" clId="{5EE2A04D-C7A0-4E9A-A9FE-94AA6070CF31}" dt="2025-05-08T23:16:45.872" v="22" actId="123"/>
        <pc:sldMkLst>
          <pc:docMk/>
          <pc:sldMk cId="3339313605" sldId="369"/>
        </pc:sldMkLst>
        <pc:spChg chg="mod">
          <ac:chgData name="Sreenidhi K" userId="fb2691f9b0a5c9d2" providerId="LiveId" clId="{5EE2A04D-C7A0-4E9A-A9FE-94AA6070CF31}" dt="2025-05-08T23:16:45.872" v="22" actId="123"/>
          <ac:spMkLst>
            <pc:docMk/>
            <pc:sldMk cId="3339313605" sldId="369"/>
            <ac:spMk id="3" creationId="{01F36FF0-FD4A-EE78-6CA2-4ADCB6BA1B65}"/>
          </ac:spMkLst>
        </pc:spChg>
      </pc:sldChg>
      <pc:sldChg chg="modSp mod">
        <pc:chgData name="Sreenidhi K" userId="fb2691f9b0a5c9d2" providerId="LiveId" clId="{5EE2A04D-C7A0-4E9A-A9FE-94AA6070CF31}" dt="2025-05-08T23:18:18.117" v="60" actId="20577"/>
        <pc:sldMkLst>
          <pc:docMk/>
          <pc:sldMk cId="3534483171" sldId="370"/>
        </pc:sldMkLst>
        <pc:spChg chg="mod">
          <ac:chgData name="Sreenidhi K" userId="fb2691f9b0a5c9d2" providerId="LiveId" clId="{5EE2A04D-C7A0-4E9A-A9FE-94AA6070CF31}" dt="2025-05-08T23:18:18.117" v="60" actId="20577"/>
          <ac:spMkLst>
            <pc:docMk/>
            <pc:sldMk cId="3534483171" sldId="370"/>
            <ac:spMk id="3" creationId="{01F36FF0-FD4A-EE78-6CA2-4ADCB6BA1B65}"/>
          </ac:spMkLst>
        </pc:spChg>
      </pc:sldChg>
      <pc:sldChg chg="addSp delSp modSp mod">
        <pc:chgData name="Sreenidhi K" userId="fb2691f9b0a5c9d2" providerId="LiveId" clId="{5EE2A04D-C7A0-4E9A-A9FE-94AA6070CF31}" dt="2025-05-08T23:25:05.744" v="127" actId="20577"/>
        <pc:sldMkLst>
          <pc:docMk/>
          <pc:sldMk cId="1066777925" sldId="372"/>
        </pc:sldMkLst>
        <pc:spChg chg="mod">
          <ac:chgData name="Sreenidhi K" userId="fb2691f9b0a5c9d2" providerId="LiveId" clId="{5EE2A04D-C7A0-4E9A-A9FE-94AA6070CF31}" dt="2025-05-08T23:21:58.724" v="92" actId="14100"/>
          <ac:spMkLst>
            <pc:docMk/>
            <pc:sldMk cId="1066777925" sldId="372"/>
            <ac:spMk id="3" creationId="{01F36FF0-FD4A-EE78-6CA2-4ADCB6BA1B65}"/>
          </ac:spMkLst>
        </pc:spChg>
        <pc:spChg chg="add del mod">
          <ac:chgData name="Sreenidhi K" userId="fb2691f9b0a5c9d2" providerId="LiveId" clId="{5EE2A04D-C7A0-4E9A-A9FE-94AA6070CF31}" dt="2025-05-08T23:22:30.203" v="100"/>
          <ac:spMkLst>
            <pc:docMk/>
            <pc:sldMk cId="1066777925" sldId="372"/>
            <ac:spMk id="9" creationId="{6CA1E41B-3DD0-B4F6-6D2E-564397881232}"/>
          </ac:spMkLst>
        </pc:spChg>
        <pc:spChg chg="add del mod">
          <ac:chgData name="Sreenidhi K" userId="fb2691f9b0a5c9d2" providerId="LiveId" clId="{5EE2A04D-C7A0-4E9A-A9FE-94AA6070CF31}" dt="2025-05-08T23:22:57.136" v="103"/>
          <ac:spMkLst>
            <pc:docMk/>
            <pc:sldMk cId="1066777925" sldId="372"/>
            <ac:spMk id="10" creationId="{2C12EF78-59B6-8988-0909-222C237FF7EF}"/>
          </ac:spMkLst>
        </pc:spChg>
        <pc:spChg chg="add del mod">
          <ac:chgData name="Sreenidhi K" userId="fb2691f9b0a5c9d2" providerId="LiveId" clId="{5EE2A04D-C7A0-4E9A-A9FE-94AA6070CF31}" dt="2025-05-08T23:24:20.516" v="116" actId="478"/>
          <ac:spMkLst>
            <pc:docMk/>
            <pc:sldMk cId="1066777925" sldId="372"/>
            <ac:spMk id="11" creationId="{B744B36E-62AA-9264-BFC8-29EBD21161D3}"/>
          </ac:spMkLst>
        </pc:spChg>
        <pc:spChg chg="add mod">
          <ac:chgData name="Sreenidhi K" userId="fb2691f9b0a5c9d2" providerId="LiveId" clId="{5EE2A04D-C7A0-4E9A-A9FE-94AA6070CF31}" dt="2025-05-08T23:25:05.744" v="127" actId="20577"/>
          <ac:spMkLst>
            <pc:docMk/>
            <pc:sldMk cId="1066777925" sldId="372"/>
            <ac:spMk id="12" creationId="{A9A06F3B-B7F9-87E1-41A4-D28AD481BD60}"/>
          </ac:spMkLst>
        </pc:spChg>
        <pc:picChg chg="add mod">
          <ac:chgData name="Sreenidhi K" userId="fb2691f9b0a5c9d2" providerId="LiveId" clId="{5EE2A04D-C7A0-4E9A-A9FE-94AA6070CF31}" dt="2025-05-08T23:22:11.821" v="96" actId="1076"/>
          <ac:picMkLst>
            <pc:docMk/>
            <pc:sldMk cId="1066777925" sldId="372"/>
            <ac:picMk id="8" creationId="{05C0709A-480D-42DD-C379-FB9EC67C3573}"/>
          </ac:picMkLst>
        </pc:picChg>
      </pc:sldChg>
      <pc:sldChg chg="modSp mod">
        <pc:chgData name="Sreenidhi K" userId="fb2691f9b0a5c9d2" providerId="LiveId" clId="{5EE2A04D-C7A0-4E9A-A9FE-94AA6070CF31}" dt="2025-05-08T23:38:54.201" v="179" actId="404"/>
        <pc:sldMkLst>
          <pc:docMk/>
          <pc:sldMk cId="651015986" sldId="373"/>
        </pc:sldMkLst>
        <pc:spChg chg="mod">
          <ac:chgData name="Sreenidhi K" userId="fb2691f9b0a5c9d2" providerId="LiveId" clId="{5EE2A04D-C7A0-4E9A-A9FE-94AA6070CF31}" dt="2025-05-08T23:38:54.201" v="179" actId="404"/>
          <ac:spMkLst>
            <pc:docMk/>
            <pc:sldMk cId="651015986" sldId="373"/>
            <ac:spMk id="3" creationId="{01F36FF0-FD4A-EE78-6CA2-4ADCB6BA1B65}"/>
          </ac:spMkLst>
        </pc:spChg>
      </pc:sldChg>
      <pc:sldChg chg="modSp mod">
        <pc:chgData name="Sreenidhi K" userId="fb2691f9b0a5c9d2" providerId="LiveId" clId="{5EE2A04D-C7A0-4E9A-A9FE-94AA6070CF31}" dt="2025-05-08T23:40:22.474" v="194" actId="20577"/>
        <pc:sldMkLst>
          <pc:docMk/>
          <pc:sldMk cId="517529961" sldId="374"/>
        </pc:sldMkLst>
        <pc:spChg chg="mod">
          <ac:chgData name="Sreenidhi K" userId="fb2691f9b0a5c9d2" providerId="LiveId" clId="{5EE2A04D-C7A0-4E9A-A9FE-94AA6070CF31}" dt="2025-05-08T23:40:22.474" v="194" actId="20577"/>
          <ac:spMkLst>
            <pc:docMk/>
            <pc:sldMk cId="517529961" sldId="374"/>
            <ac:spMk id="3" creationId="{01F36FF0-FD4A-EE78-6CA2-4ADCB6BA1B65}"/>
          </ac:spMkLst>
        </pc:spChg>
      </pc:sldChg>
      <pc:sldChg chg="modSp mod">
        <pc:chgData name="Sreenidhi K" userId="fb2691f9b0a5c9d2" providerId="LiveId" clId="{5EE2A04D-C7A0-4E9A-A9FE-94AA6070CF31}" dt="2025-05-08T23:29:50.056" v="158" actId="20577"/>
        <pc:sldMkLst>
          <pc:docMk/>
          <pc:sldMk cId="2369166275" sldId="375"/>
        </pc:sldMkLst>
        <pc:spChg chg="mod">
          <ac:chgData name="Sreenidhi K" userId="fb2691f9b0a5c9d2" providerId="LiveId" clId="{5EE2A04D-C7A0-4E9A-A9FE-94AA6070CF31}" dt="2025-05-08T23:29:50.056" v="158" actId="20577"/>
          <ac:spMkLst>
            <pc:docMk/>
            <pc:sldMk cId="2369166275" sldId="375"/>
            <ac:spMk id="3" creationId="{01F36FF0-FD4A-EE78-6CA2-4ADCB6BA1B65}"/>
          </ac:spMkLst>
        </pc:spChg>
      </pc:sldChg>
      <pc:sldChg chg="addSp modSp mod">
        <pc:chgData name="Sreenidhi K" userId="fb2691f9b0a5c9d2" providerId="LiveId" clId="{5EE2A04D-C7A0-4E9A-A9FE-94AA6070CF31}" dt="2025-05-08T23:56:26.074" v="330" actId="14100"/>
        <pc:sldMkLst>
          <pc:docMk/>
          <pc:sldMk cId="4109638305" sldId="376"/>
        </pc:sldMkLst>
        <pc:spChg chg="mod">
          <ac:chgData name="Sreenidhi K" userId="fb2691f9b0a5c9d2" providerId="LiveId" clId="{5EE2A04D-C7A0-4E9A-A9FE-94AA6070CF31}" dt="2025-05-08T23:48:30.276" v="289" actId="5793"/>
          <ac:spMkLst>
            <pc:docMk/>
            <pc:sldMk cId="4109638305" sldId="376"/>
            <ac:spMk id="3" creationId="{01F36FF0-FD4A-EE78-6CA2-4ADCB6BA1B65}"/>
          </ac:spMkLst>
        </pc:spChg>
        <pc:spChg chg="add mod">
          <ac:chgData name="Sreenidhi K" userId="fb2691f9b0a5c9d2" providerId="LiveId" clId="{5EE2A04D-C7A0-4E9A-A9FE-94AA6070CF31}" dt="2025-05-08T23:53:57.233" v="301" actId="20577"/>
          <ac:spMkLst>
            <pc:docMk/>
            <pc:sldMk cId="4109638305" sldId="376"/>
            <ac:spMk id="7" creationId="{67DBD9CF-7A8E-49D5-8FE4-0703FB436926}"/>
          </ac:spMkLst>
        </pc:spChg>
        <pc:spChg chg="add mod">
          <ac:chgData name="Sreenidhi K" userId="fb2691f9b0a5c9d2" providerId="LiveId" clId="{5EE2A04D-C7A0-4E9A-A9FE-94AA6070CF31}" dt="2025-05-08T23:54:49.493" v="323" actId="1076"/>
          <ac:spMkLst>
            <pc:docMk/>
            <pc:sldMk cId="4109638305" sldId="376"/>
            <ac:spMk id="8" creationId="{F88968FD-3EFC-AD9C-0453-077ED39B182F}"/>
          </ac:spMkLst>
        </pc:spChg>
        <pc:picChg chg="add mod">
          <ac:chgData name="Sreenidhi K" userId="fb2691f9b0a5c9d2" providerId="LiveId" clId="{5EE2A04D-C7A0-4E9A-A9FE-94AA6070CF31}" dt="2025-05-08T23:55:24.566" v="327" actId="14100"/>
          <ac:picMkLst>
            <pc:docMk/>
            <pc:sldMk cId="4109638305" sldId="376"/>
            <ac:picMk id="10" creationId="{5C30FABB-A356-F74F-0D8B-B42D75581C7B}"/>
          </ac:picMkLst>
        </pc:picChg>
        <pc:picChg chg="add mod">
          <ac:chgData name="Sreenidhi K" userId="fb2691f9b0a5c9d2" providerId="LiveId" clId="{5EE2A04D-C7A0-4E9A-A9FE-94AA6070CF31}" dt="2025-05-08T23:56:26.074" v="330" actId="14100"/>
          <ac:picMkLst>
            <pc:docMk/>
            <pc:sldMk cId="4109638305" sldId="376"/>
            <ac:picMk id="12" creationId="{E8D4A8AF-16E0-4880-8B7B-A21B4519280D}"/>
          </ac:picMkLst>
        </pc:picChg>
      </pc:sldChg>
      <pc:sldChg chg="modSp mod">
        <pc:chgData name="Sreenidhi K" userId="fb2691f9b0a5c9d2" providerId="LiveId" clId="{5EE2A04D-C7A0-4E9A-A9FE-94AA6070CF31}" dt="2025-05-08T23:21:07.352" v="78" actId="123"/>
        <pc:sldMkLst>
          <pc:docMk/>
          <pc:sldMk cId="3488894654" sldId="379"/>
        </pc:sldMkLst>
        <pc:spChg chg="mod">
          <ac:chgData name="Sreenidhi K" userId="fb2691f9b0a5c9d2" providerId="LiveId" clId="{5EE2A04D-C7A0-4E9A-A9FE-94AA6070CF31}" dt="2025-05-08T23:21:07.352" v="78" actId="123"/>
          <ac:spMkLst>
            <pc:docMk/>
            <pc:sldMk cId="3488894654" sldId="379"/>
            <ac:spMk id="3" creationId="{01F36FF0-FD4A-EE78-6CA2-4ADCB6BA1B65}"/>
          </ac:spMkLst>
        </pc:spChg>
      </pc:sldChg>
      <pc:sldChg chg="addSp delSp modSp new mod ord">
        <pc:chgData name="Sreenidhi K" userId="fb2691f9b0a5c9d2" providerId="LiveId" clId="{5EE2A04D-C7A0-4E9A-A9FE-94AA6070CF31}" dt="2025-05-08T23:46:56.245" v="275" actId="368"/>
        <pc:sldMkLst>
          <pc:docMk/>
          <pc:sldMk cId="115554031" sldId="380"/>
        </pc:sldMkLst>
        <pc:spChg chg="add del mod">
          <ac:chgData name="Sreenidhi K" userId="fb2691f9b0a5c9d2" providerId="LiveId" clId="{5EE2A04D-C7A0-4E9A-A9FE-94AA6070CF31}" dt="2025-05-08T23:46:56.245" v="275" actId="368"/>
          <ac:spMkLst>
            <pc:docMk/>
            <pc:sldMk cId="115554031" sldId="380"/>
            <ac:spMk id="2" creationId="{C8686FDF-039B-7CF6-776A-3A59994F637A}"/>
          </ac:spMkLst>
        </pc:spChg>
        <pc:spChg chg="del">
          <ac:chgData name="Sreenidhi K" userId="fb2691f9b0a5c9d2" providerId="LiveId" clId="{5EE2A04D-C7A0-4E9A-A9FE-94AA6070CF31}" dt="2025-05-08T23:41:16.733" v="200" actId="478"/>
          <ac:spMkLst>
            <pc:docMk/>
            <pc:sldMk cId="115554031" sldId="380"/>
            <ac:spMk id="3" creationId="{BE5CE781-B4B8-964B-D739-6E95B24CBE61}"/>
          </ac:spMkLst>
        </pc:spChg>
        <pc:spChg chg="add mod">
          <ac:chgData name="Sreenidhi K" userId="fb2691f9b0a5c9d2" providerId="LiveId" clId="{5EE2A04D-C7A0-4E9A-A9FE-94AA6070CF31}" dt="2025-05-08T23:46:33.447" v="273" actId="122"/>
          <ac:spMkLst>
            <pc:docMk/>
            <pc:sldMk cId="115554031" sldId="380"/>
            <ac:spMk id="11" creationId="{B71426EC-5B5E-628E-7655-4C475DAEA716}"/>
          </ac:spMkLst>
        </pc:spChg>
        <pc:picChg chg="add mod">
          <ac:chgData name="Sreenidhi K" userId="fb2691f9b0a5c9d2" providerId="LiveId" clId="{5EE2A04D-C7A0-4E9A-A9FE-94AA6070CF31}" dt="2025-05-08T23:44:27.838" v="222" actId="14100"/>
          <ac:picMkLst>
            <pc:docMk/>
            <pc:sldMk cId="115554031" sldId="380"/>
            <ac:picMk id="8" creationId="{E3E693B8-2053-1026-2A25-0111C78CE1AB}"/>
          </ac:picMkLst>
        </pc:picChg>
        <pc:picChg chg="add mod">
          <ac:chgData name="Sreenidhi K" userId="fb2691f9b0a5c9d2" providerId="LiveId" clId="{5EE2A04D-C7A0-4E9A-A9FE-94AA6070CF31}" dt="2025-05-08T23:44:31.251" v="223" actId="14100"/>
          <ac:picMkLst>
            <pc:docMk/>
            <pc:sldMk cId="115554031" sldId="380"/>
            <ac:picMk id="10" creationId="{6A3B8713-8A98-5AE6-C4B2-36ED689F5232}"/>
          </ac:picMkLst>
        </pc:picChg>
      </pc:sldChg>
      <pc:sldChg chg="delSp new del">
        <pc:chgData name="Sreenidhi K" userId="fb2691f9b0a5c9d2" providerId="LiveId" clId="{5EE2A04D-C7A0-4E9A-A9FE-94AA6070CF31}" dt="2025-05-08T23:47:01.035" v="276" actId="47"/>
        <pc:sldMkLst>
          <pc:docMk/>
          <pc:sldMk cId="1625080906" sldId="381"/>
        </pc:sldMkLst>
        <pc:spChg chg="del">
          <ac:chgData name="Sreenidhi K" userId="fb2691f9b0a5c9d2" providerId="LiveId" clId="{5EE2A04D-C7A0-4E9A-A9FE-94AA6070CF31}" dt="2025-05-08T23:44:01.732" v="217" actId="478"/>
          <ac:spMkLst>
            <pc:docMk/>
            <pc:sldMk cId="1625080906" sldId="381"/>
            <ac:spMk id="2" creationId="{A6773A37-D4C4-1C84-A709-C89AAE1D06D0}"/>
          </ac:spMkLst>
        </pc:spChg>
        <pc:spChg chg="del">
          <ac:chgData name="Sreenidhi K" userId="fb2691f9b0a5c9d2" providerId="LiveId" clId="{5EE2A04D-C7A0-4E9A-A9FE-94AA6070CF31}" dt="2025-05-08T23:43:55.823" v="216" actId="478"/>
          <ac:spMkLst>
            <pc:docMk/>
            <pc:sldMk cId="1625080906" sldId="381"/>
            <ac:spMk id="3" creationId="{EE9AC33C-8A38-9398-0761-B3AA413F5B14}"/>
          </ac:spMkLst>
        </pc:spChg>
      </pc:sldChg>
      <pc:sldChg chg="new del">
        <pc:chgData name="Sreenidhi K" userId="fb2691f9b0a5c9d2" providerId="LiveId" clId="{5EE2A04D-C7A0-4E9A-A9FE-94AA6070CF31}" dt="2025-05-08T23:53:33.961" v="292" actId="47"/>
        <pc:sldMkLst>
          <pc:docMk/>
          <pc:sldMk cId="3246841656" sldId="381"/>
        </pc:sldMkLst>
      </pc:sldChg>
      <pc:sldChg chg="new del">
        <pc:chgData name="Sreenidhi K" userId="fb2691f9b0a5c9d2" providerId="LiveId" clId="{5EE2A04D-C7A0-4E9A-A9FE-94AA6070CF31}" dt="2025-05-08T23:57:12.823" v="332" actId="47"/>
        <pc:sldMkLst>
          <pc:docMk/>
          <pc:sldMk cId="3920232886" sldId="382"/>
        </pc:sldMkLst>
      </pc:sldChg>
      <pc:sldChg chg="addSp delSp modSp new mod">
        <pc:chgData name="Sreenidhi K" userId="fb2691f9b0a5c9d2" providerId="LiveId" clId="{5EE2A04D-C7A0-4E9A-A9FE-94AA6070CF31}" dt="2025-05-09T00:00:47.608" v="359" actId="21"/>
        <pc:sldMkLst>
          <pc:docMk/>
          <pc:sldMk cId="819057671" sldId="383"/>
        </pc:sldMkLst>
        <pc:picChg chg="add mod">
          <ac:chgData name="Sreenidhi K" userId="fb2691f9b0a5c9d2" providerId="LiveId" clId="{5EE2A04D-C7A0-4E9A-A9FE-94AA6070CF31}" dt="2025-05-09T00:00:27.889" v="355" actId="14100"/>
          <ac:picMkLst>
            <pc:docMk/>
            <pc:sldMk cId="819057671" sldId="383"/>
            <ac:picMk id="6" creationId="{0AAACEA0-9A6E-C00A-AFF4-4944AA0D7FAB}"/>
          </ac:picMkLst>
        </pc:picChg>
        <pc:picChg chg="add mod">
          <ac:chgData name="Sreenidhi K" userId="fb2691f9b0a5c9d2" providerId="LiveId" clId="{5EE2A04D-C7A0-4E9A-A9FE-94AA6070CF31}" dt="2025-05-09T00:00:34.082" v="357" actId="14100"/>
          <ac:picMkLst>
            <pc:docMk/>
            <pc:sldMk cId="819057671" sldId="383"/>
            <ac:picMk id="8" creationId="{05C77DD4-57B5-F434-A634-8A86E6C3A1C7}"/>
          </ac:picMkLst>
        </pc:picChg>
        <pc:picChg chg="add del mod modCrop">
          <ac:chgData name="Sreenidhi K" userId="fb2691f9b0a5c9d2" providerId="LiveId" clId="{5EE2A04D-C7A0-4E9A-A9FE-94AA6070CF31}" dt="2025-05-09T00:00:47.608" v="359" actId="21"/>
          <ac:picMkLst>
            <pc:docMk/>
            <pc:sldMk cId="819057671" sldId="383"/>
            <ac:picMk id="10" creationId="{C87D2E7E-5336-C7D1-7AE5-67ACE8BB67A5}"/>
          </ac:picMkLst>
        </pc:picChg>
      </pc:sldChg>
      <pc:sldChg chg="addSp modSp new mod">
        <pc:chgData name="Sreenidhi K" userId="fb2691f9b0a5c9d2" providerId="LiveId" clId="{5EE2A04D-C7A0-4E9A-A9FE-94AA6070CF31}" dt="2025-05-09T00:01:41.389" v="370" actId="14100"/>
        <pc:sldMkLst>
          <pc:docMk/>
          <pc:sldMk cId="1764866784" sldId="384"/>
        </pc:sldMkLst>
        <pc:picChg chg="add mod">
          <ac:chgData name="Sreenidhi K" userId="fb2691f9b0a5c9d2" providerId="LiveId" clId="{5EE2A04D-C7A0-4E9A-A9FE-94AA6070CF31}" dt="2025-05-09T00:01:41.389" v="370" actId="14100"/>
          <ac:picMkLst>
            <pc:docMk/>
            <pc:sldMk cId="1764866784" sldId="384"/>
            <ac:picMk id="6" creationId="{6A67777D-792D-F947-C6D8-08A8FD32A19F}"/>
          </ac:picMkLst>
        </pc:picChg>
        <pc:picChg chg="add mod">
          <ac:chgData name="Sreenidhi K" userId="fb2691f9b0a5c9d2" providerId="LiveId" clId="{5EE2A04D-C7A0-4E9A-A9FE-94AA6070CF31}" dt="2025-05-09T00:01:35.581" v="368" actId="1076"/>
          <ac:picMkLst>
            <pc:docMk/>
            <pc:sldMk cId="1764866784" sldId="384"/>
            <ac:picMk id="10" creationId="{C87D2E7E-5336-C7D1-7AE5-67ACE8BB67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609808" cy="13098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TRANSLATING MEDICAL NOTES INTO ICD CODE</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7" y="5183902"/>
            <a:ext cx="52454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err="1">
                <a:solidFill>
                  <a:srgbClr val="FF0000"/>
                </a:solidFill>
              </a:rPr>
              <a:t>Dr.M.Rakesh</a:t>
            </a:r>
            <a:r>
              <a:rPr lang="en-IN" altLang="en-US" sz="2000" b="1" dirty="0">
                <a:solidFill>
                  <a:srgbClr val="FF0000"/>
                </a:solidFill>
              </a:rPr>
              <a:t> Kumar.,M.E.,</a:t>
            </a:r>
            <a:r>
              <a:rPr lang="en-IN" altLang="en-US" sz="2000" b="1" dirty="0" err="1">
                <a:solidFill>
                  <a:srgbClr val="FF0000"/>
                </a:solidFill>
              </a:rPr>
              <a:t>Ph.D</a:t>
            </a:r>
            <a:r>
              <a:rPr lang="en-IN" altLang="en-US" sz="2000" b="1" dirty="0">
                <a:solidFill>
                  <a:srgbClr val="FF0000"/>
                </a:solidFill>
              </a:rPr>
              <a:t>.,</a:t>
            </a:r>
          </a:p>
          <a:p>
            <a:pPr>
              <a:spcBef>
                <a:spcPct val="0"/>
              </a:spcBef>
              <a:buClrTx/>
              <a:buFontTx/>
              <a:buNone/>
            </a:pPr>
            <a:r>
              <a:rPr lang="en-IN" altLang="en-US" sz="20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1800" b="1" dirty="0">
                <a:solidFill>
                  <a:srgbClr val="FF0000"/>
                </a:solidFill>
              </a:rPr>
              <a:t>SHUBALEKHA G   220701275</a:t>
            </a:r>
          </a:p>
          <a:p>
            <a:pPr>
              <a:spcBef>
                <a:spcPct val="0"/>
              </a:spcBef>
              <a:buClrTx/>
              <a:buFontTx/>
              <a:buNone/>
            </a:pPr>
            <a:r>
              <a:rPr lang="en-IN" altLang="en-US" sz="1800" b="1" dirty="0">
                <a:solidFill>
                  <a:srgbClr val="FF0000"/>
                </a:solidFill>
              </a:rPr>
              <a:t>SREENIDHI K      220701285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FDF-039B-7CF6-776A-3A59994F637A}"/>
              </a:ext>
            </a:extLst>
          </p:cNvPr>
          <p:cNvSpPr>
            <a:spLocks noGrp="1"/>
          </p:cNvSpPr>
          <p:nvPr>
            <p:ph type="title"/>
          </p:nvPr>
        </p:nvSpPr>
        <p:spPr>
          <a:xfrm>
            <a:off x="1571835" y="1219393"/>
            <a:ext cx="4280325" cy="262056"/>
          </a:xfrm>
        </p:spPr>
        <p:txBody>
          <a:bodyPr/>
          <a:lstStyle/>
          <a:p>
            <a:pPr algn="ctr"/>
            <a:r>
              <a:rPr lang="en-US" sz="1800" dirty="0"/>
              <a:t>Dataflow diagram</a:t>
            </a:r>
          </a:p>
        </p:txBody>
      </p:sp>
      <p:sp>
        <p:nvSpPr>
          <p:cNvPr id="4" name="Date Placeholder 3">
            <a:extLst>
              <a:ext uri="{FF2B5EF4-FFF2-40B4-BE49-F238E27FC236}">
                <a16:creationId xmlns:a16="http://schemas.microsoft.com/office/drawing/2014/main" id="{40C8A427-5C91-D19A-1475-67F50DBE663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E2B69D87-4D8C-11A7-C260-47068EAF573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170E8A8-9B6E-4BAB-4EFD-8169E065413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8" name="Picture 7">
            <a:extLst>
              <a:ext uri="{FF2B5EF4-FFF2-40B4-BE49-F238E27FC236}">
                <a16:creationId xmlns:a16="http://schemas.microsoft.com/office/drawing/2014/main" id="{E3E693B8-2053-1026-2A25-0111C78CE1AB}"/>
              </a:ext>
            </a:extLst>
          </p:cNvPr>
          <p:cNvPicPr>
            <a:picLocks noChangeAspect="1"/>
          </p:cNvPicPr>
          <p:nvPr/>
        </p:nvPicPr>
        <p:blipFill>
          <a:blip r:embed="rId2"/>
          <a:stretch>
            <a:fillRect/>
          </a:stretch>
        </p:blipFill>
        <p:spPr>
          <a:xfrm>
            <a:off x="812800" y="1481449"/>
            <a:ext cx="6228079" cy="4046468"/>
          </a:xfrm>
          <a:prstGeom prst="rect">
            <a:avLst/>
          </a:prstGeom>
        </p:spPr>
      </p:pic>
      <p:pic>
        <p:nvPicPr>
          <p:cNvPr id="10" name="Picture 9">
            <a:extLst>
              <a:ext uri="{FF2B5EF4-FFF2-40B4-BE49-F238E27FC236}">
                <a16:creationId xmlns:a16="http://schemas.microsoft.com/office/drawing/2014/main" id="{6A3B8713-8A98-5AE6-C4B2-36ED689F5232}"/>
              </a:ext>
            </a:extLst>
          </p:cNvPr>
          <p:cNvPicPr>
            <a:picLocks noChangeAspect="1"/>
          </p:cNvPicPr>
          <p:nvPr/>
        </p:nvPicPr>
        <p:blipFill>
          <a:blip r:embed="rId3"/>
          <a:stretch>
            <a:fillRect/>
          </a:stretch>
        </p:blipFill>
        <p:spPr>
          <a:xfrm>
            <a:off x="7599681" y="1026410"/>
            <a:ext cx="3779520" cy="4805179"/>
          </a:xfrm>
          <a:prstGeom prst="rect">
            <a:avLst/>
          </a:prstGeom>
        </p:spPr>
      </p:pic>
      <p:sp>
        <p:nvSpPr>
          <p:cNvPr id="11" name="TextBox 10">
            <a:extLst>
              <a:ext uri="{FF2B5EF4-FFF2-40B4-BE49-F238E27FC236}">
                <a16:creationId xmlns:a16="http://schemas.microsoft.com/office/drawing/2014/main" id="{B71426EC-5B5E-628E-7655-4C475DAEA716}"/>
              </a:ext>
            </a:extLst>
          </p:cNvPr>
          <p:cNvSpPr txBox="1"/>
          <p:nvPr/>
        </p:nvSpPr>
        <p:spPr>
          <a:xfrm>
            <a:off x="7914640" y="701040"/>
            <a:ext cx="3169920" cy="369332"/>
          </a:xfrm>
          <a:prstGeom prst="rect">
            <a:avLst/>
          </a:prstGeom>
          <a:noFill/>
        </p:spPr>
        <p:txBody>
          <a:bodyPr wrap="square" rtlCol="0">
            <a:spAutoFit/>
          </a:bodyPr>
          <a:lstStyle/>
          <a:p>
            <a:pPr algn="ctr"/>
            <a:r>
              <a:rPr lang="en-US" dirty="0"/>
              <a:t>Activity diagram</a:t>
            </a:r>
          </a:p>
        </p:txBody>
      </p:sp>
    </p:spTree>
    <p:extLst>
      <p:ext uri="{BB962C8B-B14F-4D97-AF65-F5344CB8AC3E}">
        <p14:creationId xmlns:p14="http://schemas.microsoft.com/office/powerpoint/2010/main" val="11555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
        <p:nvSpPr>
          <p:cNvPr id="7" name="TextBox 6">
            <a:extLst>
              <a:ext uri="{FF2B5EF4-FFF2-40B4-BE49-F238E27FC236}">
                <a16:creationId xmlns:a16="http://schemas.microsoft.com/office/drawing/2014/main" id="{67DBD9CF-7A8E-49D5-8FE4-0703FB436926}"/>
              </a:ext>
            </a:extLst>
          </p:cNvPr>
          <p:cNvSpPr txBox="1"/>
          <p:nvPr/>
        </p:nvSpPr>
        <p:spPr>
          <a:xfrm>
            <a:off x="924560" y="1991360"/>
            <a:ext cx="4338320" cy="369332"/>
          </a:xfrm>
          <a:prstGeom prst="rect">
            <a:avLst/>
          </a:prstGeom>
          <a:noFill/>
        </p:spPr>
        <p:txBody>
          <a:bodyPr wrap="square" rtlCol="0">
            <a:spAutoFit/>
          </a:bodyPr>
          <a:lstStyle/>
          <a:p>
            <a:r>
              <a:rPr lang="en-US" dirty="0"/>
              <a:t>DATASETS</a:t>
            </a:r>
          </a:p>
        </p:txBody>
      </p:sp>
      <p:sp>
        <p:nvSpPr>
          <p:cNvPr id="8" name="TextBox 7">
            <a:extLst>
              <a:ext uri="{FF2B5EF4-FFF2-40B4-BE49-F238E27FC236}">
                <a16:creationId xmlns:a16="http://schemas.microsoft.com/office/drawing/2014/main" id="{F88968FD-3EFC-AD9C-0453-077ED39B182F}"/>
              </a:ext>
            </a:extLst>
          </p:cNvPr>
          <p:cNvSpPr txBox="1"/>
          <p:nvPr/>
        </p:nvSpPr>
        <p:spPr>
          <a:xfrm>
            <a:off x="6644640" y="1991360"/>
            <a:ext cx="3870960" cy="369332"/>
          </a:xfrm>
          <a:prstGeom prst="rect">
            <a:avLst/>
          </a:prstGeom>
          <a:noFill/>
        </p:spPr>
        <p:txBody>
          <a:bodyPr wrap="square" rtlCol="0">
            <a:spAutoFit/>
          </a:bodyPr>
          <a:lstStyle/>
          <a:p>
            <a:r>
              <a:rPr lang="en-US" dirty="0"/>
              <a:t>PREPOCESSING OUTPUT</a:t>
            </a:r>
          </a:p>
        </p:txBody>
      </p:sp>
      <p:pic>
        <p:nvPicPr>
          <p:cNvPr id="10" name="Picture 9">
            <a:extLst>
              <a:ext uri="{FF2B5EF4-FFF2-40B4-BE49-F238E27FC236}">
                <a16:creationId xmlns:a16="http://schemas.microsoft.com/office/drawing/2014/main" id="{5C30FABB-A356-F74F-0D8B-B42D75581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360692"/>
            <a:ext cx="5598160" cy="3366135"/>
          </a:xfrm>
          <a:prstGeom prst="rect">
            <a:avLst/>
          </a:prstGeom>
        </p:spPr>
      </p:pic>
      <p:pic>
        <p:nvPicPr>
          <p:cNvPr id="12" name="Picture 11">
            <a:extLst>
              <a:ext uri="{FF2B5EF4-FFF2-40B4-BE49-F238E27FC236}">
                <a16:creationId xmlns:a16="http://schemas.microsoft.com/office/drawing/2014/main" id="{E8D4A8AF-16E0-4880-8B7B-A21B4519280D}"/>
              </a:ext>
            </a:extLst>
          </p:cNvPr>
          <p:cNvPicPr>
            <a:picLocks noChangeAspect="1"/>
          </p:cNvPicPr>
          <p:nvPr/>
        </p:nvPicPr>
        <p:blipFill>
          <a:blip r:embed="rId3"/>
          <a:stretch>
            <a:fillRect/>
          </a:stretch>
        </p:blipFill>
        <p:spPr>
          <a:xfrm>
            <a:off x="6765276" y="2360692"/>
            <a:ext cx="4658375" cy="3278108"/>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7529-FC97-1367-9941-C2386F3979C6}"/>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6F9068FC-4A73-E998-975C-ABC48399EC60}"/>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84645ABA-C734-314D-8433-E146396B9AC7}"/>
              </a:ext>
            </a:extLst>
          </p:cNvPr>
          <p:cNvSpPr>
            <a:spLocks noGrp="1"/>
          </p:cNvSpPr>
          <p:nvPr>
            <p:ph type="sldNum" sz="quarter" idx="12"/>
          </p:nvPr>
        </p:nvSpPr>
        <p:spPr/>
        <p:txBody>
          <a:bodyPr/>
          <a:lstStyle/>
          <a:p>
            <a:pPr>
              <a:defRPr/>
            </a:pPr>
            <a:fld id="{DD537315-F462-4C74-88B4-A900525A3FAA}"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id="{0AAACEA0-9A6E-C00A-AFF4-4944AA0D7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91" y="812800"/>
            <a:ext cx="5671209" cy="3606799"/>
          </a:xfrm>
          <a:prstGeom prst="rect">
            <a:avLst/>
          </a:prstGeom>
        </p:spPr>
      </p:pic>
      <p:pic>
        <p:nvPicPr>
          <p:cNvPr id="8" name="Picture 7">
            <a:extLst>
              <a:ext uri="{FF2B5EF4-FFF2-40B4-BE49-F238E27FC236}">
                <a16:creationId xmlns:a16="http://schemas.microsoft.com/office/drawing/2014/main" id="{05C77DD4-57B5-F434-A634-8A86E6C3A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599" y="812800"/>
            <a:ext cx="5842001" cy="3606799"/>
          </a:xfrm>
          <a:prstGeom prst="rect">
            <a:avLst/>
          </a:prstGeom>
        </p:spPr>
      </p:pic>
    </p:spTree>
    <p:extLst>
      <p:ext uri="{BB962C8B-B14F-4D97-AF65-F5344CB8AC3E}">
        <p14:creationId xmlns:p14="http://schemas.microsoft.com/office/powerpoint/2010/main" val="81905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7C1E-D55B-1F67-2814-BA5AE36D089D}"/>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137AECE1-B8A6-1FFB-53BD-8B2C90FDA2FE}"/>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5C4E8023-EB6B-5E3F-284D-5621ED05E134}"/>
              </a:ext>
            </a:extLst>
          </p:cNvPr>
          <p:cNvSpPr>
            <a:spLocks noGrp="1"/>
          </p:cNvSpPr>
          <p:nvPr>
            <p:ph type="sldNum" sz="quarter" idx="12"/>
          </p:nvPr>
        </p:nvSpPr>
        <p:spPr/>
        <p:txBody>
          <a:bodyPr/>
          <a:lstStyle/>
          <a:p>
            <a:pPr>
              <a:defRPr/>
            </a:pPr>
            <a:fld id="{DD537315-F462-4C74-88B4-A900525A3FAA}" type="slidenum">
              <a:rPr lang="en-US" altLang="en-US" smtClean="0"/>
              <a:pPr>
                <a:defRPr/>
              </a:pPr>
              <a:t>13</a:t>
            </a:fld>
            <a:endParaRPr lang="en-US" altLang="en-US"/>
          </a:p>
        </p:txBody>
      </p:sp>
      <p:pic>
        <p:nvPicPr>
          <p:cNvPr id="10" name="Picture 9">
            <a:extLst>
              <a:ext uri="{FF2B5EF4-FFF2-40B4-BE49-F238E27FC236}">
                <a16:creationId xmlns:a16="http://schemas.microsoft.com/office/drawing/2014/main" id="{C87D2E7E-5336-C7D1-7AE5-67ACE8BB67A5}"/>
              </a:ext>
            </a:extLst>
          </p:cNvPr>
          <p:cNvPicPr>
            <a:picLocks noChangeAspect="1"/>
          </p:cNvPicPr>
          <p:nvPr/>
        </p:nvPicPr>
        <p:blipFill>
          <a:blip r:embed="rId2">
            <a:extLst>
              <a:ext uri="{28A0092B-C50C-407E-A947-70E740481C1C}">
                <a14:useLocalDpi xmlns:a14="http://schemas.microsoft.com/office/drawing/2010/main" val="0"/>
              </a:ext>
            </a:extLst>
          </a:blip>
          <a:srcRect l="5312" t="8148" r="4892" b="26667"/>
          <a:stretch/>
        </p:blipFill>
        <p:spPr>
          <a:xfrm>
            <a:off x="218440" y="858520"/>
            <a:ext cx="6172200" cy="4470400"/>
          </a:xfrm>
          <a:prstGeom prst="rect">
            <a:avLst/>
          </a:prstGeom>
        </p:spPr>
      </p:pic>
      <p:pic>
        <p:nvPicPr>
          <p:cNvPr id="6" name="Picture 5">
            <a:extLst>
              <a:ext uri="{FF2B5EF4-FFF2-40B4-BE49-F238E27FC236}">
                <a16:creationId xmlns:a16="http://schemas.microsoft.com/office/drawing/2014/main" id="{6A67777D-792D-F947-C6D8-08A8FD32A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640" y="858520"/>
            <a:ext cx="5582920" cy="4470400"/>
          </a:xfrm>
          <a:prstGeom prst="rect">
            <a:avLst/>
          </a:prstGeom>
        </p:spPr>
      </p:pic>
    </p:spTree>
    <p:extLst>
      <p:ext uri="{BB962C8B-B14F-4D97-AF65-F5344CB8AC3E}">
        <p14:creationId xmlns:p14="http://schemas.microsoft.com/office/powerpoint/2010/main" val="176486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1600" b="0" i="0" u="none" strike="noStrike" kern="0" cap="none" spc="0" normalizeH="0" baseline="0" noProof="0" dirty="0">
                <a:ln>
                  <a:noFill/>
                </a:ln>
                <a:solidFill>
                  <a:srgbClr val="000000"/>
                </a:solidFill>
                <a:effectLst/>
                <a:uLnTx/>
                <a:uFillTx/>
                <a:latin typeface="Verdana"/>
                <a:ea typeface="+mn-ea"/>
                <a:cs typeface="+mn-cs"/>
              </a:rPr>
              <a:t>The proposed system uses Machine Learning and NLP to automate ICD code prediction from clinical symptom descriptions, improving accuracy, efficiency, and reliability over manual coding . With TF-IDF, Logistic Regression, and Random Forest, the system ensures robust feature extraction and precise classification. The Flask-based web app enables real-time ICD code assignment, reducing manual workload, minimizing errors, and improving the consistency of healthcare documentation.</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r>
              <a:rPr lang="en-US" sz="1600" dirty="0"/>
              <a:t>Future improvements include integrating deep learning models (e.g., CNNs, BERT) for advanced, context-aware text analysis. Using pre-trained biomedical models can improve understanding of medical terminology and enhance prediction accuracy . Transfer learning techniques can help the system quickly adapt to new clinical datasets and evolving medical terms without extensive retraining.</a:t>
            </a:r>
            <a:endParaRPr lang="en-IN" sz="16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800" b="0" i="0" u="none" strike="noStrike" kern="0" cap="none" spc="0" normalizeH="0" baseline="0" noProof="0" dirty="0">
                <a:ln>
                  <a:noFill/>
                </a:ln>
                <a:solidFill>
                  <a:srgbClr val="000000"/>
                </a:solidFill>
                <a:effectLst/>
                <a:uLnTx/>
                <a:uFillTx/>
                <a:latin typeface="Verdana"/>
                <a:ea typeface="+mn-ea"/>
                <a:cs typeface="+mn-cs"/>
              </a:rPr>
              <a:t>Translating Medical Notes into ICD-10 Codes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800" b="0" i="0" u="none" strike="noStrike" kern="0" cap="none" spc="0" normalizeH="0" baseline="0" noProof="0" dirty="0">
                <a:ln>
                  <a:noFill/>
                </a:ln>
                <a:solidFill>
                  <a:srgbClr val="000000"/>
                </a:solidFill>
                <a:effectLst/>
                <a:uLnTx/>
                <a:uFillTx/>
                <a:latin typeface="Verdana"/>
                <a:ea typeface="+mn-ea"/>
                <a:cs typeface="+mn-cs"/>
              </a:rPr>
              <a:t>Description: Develop tools or methodologies to accurately interpret medical notes and translate them into appropriate ICD-10 codes. The goal is to improve coding accuracy, streamline documentation processes, and support effective patient care.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Currently, the assignment of ICD codes is predominantly a manual process performed by trained medical coders. These methods heavily rely on human expertise and interpretation of medical records, which often leads to: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Time-consuming and labor-intensive workflows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Inconsistencies and inaccuracies due to subjective interpretation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Limited scalability in large healthcare settings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Risk of human errors and misclassification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Increased workload for healthcare providers and administrative staff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Additionally, existing rule-based automated coding systems lack flexibility and fail to accurately interpret complex, unstructured symptom descriptions. These systems are not adaptive to evolving clinical language and often require constant manual updates. Consequently, there is a growing need for an intelligent, accurate, and automated solution that can process free-text symptom descriptions, predict appropriate ICD codes efficiently, and reduce the burden on healthcare professionals — thereby improving overall healthcare documentation quality and operational efficiency.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The objective of the " Translating Medical Notes into ICD-10 Codes " is to develop a robust machine learning-based application that accurately predicts ICD diagnosis  codes from clinical symptom descriptions. The system aims to: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Automate and simplify the ICD coding process for healthcare professionals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Enhance the accuracy and efficiency of disease coding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Minimize manual errors and reduce the workload on clinical coders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Provide a user-friendly web interface for seamless interaction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Ensure model reliability through extensive performance evaluation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Support healthcare documentation, epidemiological studies, and healthcare billing with accurate and standardized diagnostic codes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By leveraging NLP techniques and machine learning algorithms such as Logistic Regression and Random Forest, the system ensures high prediction accuracy, improves clinical workflows, and contributes to more structured and efficient healthcare data management.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1600" b="0" i="0" u="none" strike="noStrike" kern="0" cap="none" spc="0" normalizeH="0" baseline="0" noProof="0" dirty="0">
                <a:ln>
                  <a:noFill/>
                </a:ln>
                <a:solidFill>
                  <a:srgbClr val="000000"/>
                </a:solidFill>
                <a:effectLst/>
                <a:uLnTx/>
                <a:uFillTx/>
                <a:latin typeface="Verdana"/>
                <a:ea typeface="+mn-ea"/>
                <a:cs typeface="+mn-cs"/>
              </a:rPr>
              <a:t>Translating Medical Notes into ICD-10 Codes is an intelligent system designed to automate the diagnosis coding process by transforming unstructured medical text into structured ICD-10 codes. Leveraging advanced Natural Language Processing (NLP) and Machine Learning (ML) techniques, this system analyzes clinical notes and predicts the most relevant diagnosis code, significantly improving accuracy and efficiency in medical documentation . The platform applies TF-IDF vectorization to extract meaningful features from clinical language and uses classification models such as Logistic Regression and Random Forest to predict the appropriate ICD-10 code for each medical note. The system’s performance is evaluated using metrics such as accuracy, precision, recall, and F1-score to ensure high reliability in code assignment . By automating a critical aspect of healthcare data processing, this project addresses inefficiencies in manual coding, reduces human error, and supports scalable deployment across clinical systems — ultimately contributing to improved patient care and administrative efficiency.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Translating Medical Notes into ICD-10 Codes is an innovative solution designed to automate and streamline the assignment of standardized ICD codes based on clinical symptom descriptions. It leverages advanced machine learning algorithms such as Logistic Regression and Random Forest Classifier to predict accurate diagnostic codes from unstructured clinical text with high precision.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The system utilizes Natural Language Processing (NLP) techniques, including TFIDF vectorization, </a:t>
            </a:r>
            <a:r>
              <a:rPr lang="en-US" sz="1600" dirty="0" err="1"/>
              <a:t>stopword</a:t>
            </a:r>
            <a:r>
              <a:rPr lang="en-US" sz="1600" dirty="0"/>
              <a:t> removal, and lemmatization, to effectively process and analyze symptom descriptions provided by healthcare professionals. Through these preprocessing methods, the model extracts key features from the text and maps them to the most relevant ICD codes.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A carefully curated and labeled dataset containing symptom–ICD code pairs is used to 17 train and evaluate the classification models. To ensure user accessibility and practicality, the system is integrated into a Flask-based web application, providing an intuitive interface where users can input patient symptoms and obtain predicted ICD codes in real time.</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By improving accuracy and efficiency in ICD code assignment, this system reduces manual workload, minimizes coding errors, enhances healthcare documentation, and supports better healthcare data management. Ultimately, the ICD Code Prediction System fosters more reliable and streamlined clinical workflows, contributing to improved healthcare delivery.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4866639" y="1752600"/>
            <a:ext cx="6557011"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05C0709A-480D-42DD-C379-FB9EC67C3573}"/>
              </a:ext>
            </a:extLst>
          </p:cNvPr>
          <p:cNvPicPr>
            <a:picLocks noChangeAspect="1"/>
          </p:cNvPicPr>
          <p:nvPr/>
        </p:nvPicPr>
        <p:blipFill>
          <a:blip r:embed="rId2"/>
          <a:stretch>
            <a:fillRect/>
          </a:stretch>
        </p:blipFill>
        <p:spPr>
          <a:xfrm>
            <a:off x="883920" y="1746251"/>
            <a:ext cx="4205653" cy="4058373"/>
          </a:xfrm>
          <a:prstGeom prst="rect">
            <a:avLst/>
          </a:prstGeom>
        </p:spPr>
      </p:pic>
      <p:sp>
        <p:nvSpPr>
          <p:cNvPr id="12" name="TextBox 11">
            <a:extLst>
              <a:ext uri="{FF2B5EF4-FFF2-40B4-BE49-F238E27FC236}">
                <a16:creationId xmlns:a16="http://schemas.microsoft.com/office/drawing/2014/main" id="{A9A06F3B-B7F9-87E1-41A4-D28AD481BD60}"/>
              </a:ext>
            </a:extLst>
          </p:cNvPr>
          <p:cNvSpPr txBox="1"/>
          <p:nvPr/>
        </p:nvSpPr>
        <p:spPr>
          <a:xfrm>
            <a:off x="5242560" y="1910080"/>
            <a:ext cx="6191673" cy="3539430"/>
          </a:xfrm>
          <a:prstGeom prst="rect">
            <a:avLst/>
          </a:prstGeom>
          <a:noFill/>
        </p:spPr>
        <p:txBody>
          <a:bodyPr wrap="square" rtlCol="0">
            <a:spAutoFit/>
          </a:bodyPr>
          <a:lstStyle/>
          <a:p>
            <a:pPr algn="just"/>
            <a:r>
              <a:rPr lang="en-US" sz="1600" dirty="0"/>
              <a:t>The ICD Code Prediction System integrates machine learning to automate ICD code prediction from clinical symptom descriptions. The process begins with a labelled dataset of symptoms and ICD codes. Text preprocessing (cleaning, </a:t>
            </a:r>
            <a:r>
              <a:rPr lang="en-US" sz="1600" dirty="0" err="1"/>
              <a:t>stopword</a:t>
            </a:r>
            <a:r>
              <a:rPr lang="en-US" sz="1600" dirty="0"/>
              <a:t> removal, lemmatization) prepares the data, followed by TF-IDF feature extraction. Logistic Regression and Random Forest models are trained for classification, with performance evaluated using accuracy, confusion matrix, and classification report . The optimized model is deployed via a Flask web app for real-time prediction. All data, including trained models and results, are stored centrally. The system offers efficient preprocessing, reliable classification, and a user-friendly interface for ICD code prediction.</a:t>
            </a:r>
          </a:p>
        </p:txBody>
      </p:sp>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a:buFont typeface="Arial" panose="020B0604020202020204" pitchFamily="34" charset="0"/>
              <a:buChar char="•"/>
            </a:pPr>
            <a:r>
              <a:rPr lang="en-US" sz="1800" dirty="0"/>
              <a:t>User Interface Design</a:t>
            </a:r>
          </a:p>
          <a:p>
            <a:pPr>
              <a:buFont typeface="Arial" panose="020B0604020202020204" pitchFamily="34" charset="0"/>
              <a:buChar char="•"/>
            </a:pPr>
            <a:r>
              <a:rPr lang="en-US" sz="1800" dirty="0"/>
              <a:t>Backend Infrastructure</a:t>
            </a:r>
          </a:p>
          <a:p>
            <a:pPr>
              <a:buFont typeface="Arial" panose="020B0604020202020204" pitchFamily="34" charset="0"/>
              <a:buChar char="•"/>
            </a:pPr>
            <a:r>
              <a:rPr lang="en-US" sz="1800" dirty="0"/>
              <a:t>Data Collection &amp; Preprocessing</a:t>
            </a:r>
          </a:p>
          <a:p>
            <a:pPr>
              <a:buFont typeface="Arial" panose="020B0604020202020204" pitchFamily="34" charset="0"/>
              <a:buChar char="•"/>
            </a:pPr>
            <a:r>
              <a:rPr lang="en-US" sz="1800" dirty="0"/>
              <a:t>Feature Extraction</a:t>
            </a:r>
          </a:p>
          <a:p>
            <a:pPr>
              <a:buFont typeface="Arial" panose="020B0604020202020204" pitchFamily="34" charset="0"/>
              <a:buChar char="•"/>
            </a:pPr>
            <a:r>
              <a:rPr lang="en-US" sz="1800" dirty="0"/>
              <a:t>Classification &amp; Model Selection</a:t>
            </a:r>
          </a:p>
          <a:p>
            <a:pPr>
              <a:buFont typeface="Arial" panose="020B0604020202020204" pitchFamily="34" charset="0"/>
              <a:buChar char="•"/>
            </a:pPr>
            <a:r>
              <a:rPr lang="en-US" sz="1800" dirty="0"/>
              <a:t>Performance Evaluation &amp; Optimization</a:t>
            </a:r>
          </a:p>
          <a:p>
            <a:pPr>
              <a:buFont typeface="Arial" panose="020B0604020202020204" pitchFamily="34" charset="0"/>
              <a:buChar char="•"/>
            </a:pPr>
            <a:r>
              <a:rPr lang="en-US" sz="1800" dirty="0"/>
              <a:t>Model Deployment</a:t>
            </a:r>
          </a:p>
          <a:p>
            <a:pPr>
              <a:buFont typeface="Arial" panose="020B0604020202020204" pitchFamily="34" charset="0"/>
              <a:buChar char="•"/>
            </a:pPr>
            <a:r>
              <a:rPr lang="en-US" sz="1800" dirty="0"/>
              <a:t>Centralized Server &amp; Database</a:t>
            </a:r>
          </a:p>
          <a:p>
            <a:pPr>
              <a:buFont typeface="Arial" panose="020B0604020202020204" pitchFamily="34" charset="0"/>
              <a:buChar char="•"/>
            </a:pPr>
            <a:r>
              <a:rPr lang="en-US" sz="1800" dirty="0"/>
              <a:t>System Workflow (User Interaction, ICD Prediction, Result Display, Continuous Learning)</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 typeface="Arial" panose="020B0604020202020204" pitchFamily="34" charset="0"/>
              <a:buChar char="•"/>
            </a:pPr>
            <a:r>
              <a:rPr lang="en-US" sz="1600" b="1" dirty="0"/>
              <a:t>User Interface Design</a:t>
            </a:r>
            <a:r>
              <a:rPr lang="en-US" sz="1600" dirty="0"/>
              <a:t> — Web interface for symptom input and ICD code display</a:t>
            </a:r>
          </a:p>
          <a:p>
            <a:pPr>
              <a:buFont typeface="Arial" panose="020B0604020202020204" pitchFamily="34" charset="0"/>
              <a:buChar char="•"/>
            </a:pPr>
            <a:r>
              <a:rPr lang="en-US" sz="1600" b="1" dirty="0"/>
              <a:t>Data Collection &amp; Labelling</a:t>
            </a:r>
            <a:r>
              <a:rPr lang="en-US" sz="1600" dirty="0"/>
              <a:t> — Prepare symptom descriptions paired with ICD codes</a:t>
            </a:r>
          </a:p>
          <a:p>
            <a:pPr>
              <a:buFont typeface="Arial" panose="020B0604020202020204" pitchFamily="34" charset="0"/>
              <a:buChar char="•"/>
            </a:pPr>
            <a:r>
              <a:rPr lang="en-US" sz="1600" b="1" dirty="0"/>
              <a:t>Data Preprocessing</a:t>
            </a:r>
            <a:r>
              <a:rPr lang="en-US" sz="1600" dirty="0"/>
              <a:t> — Clean text, remove </a:t>
            </a:r>
            <a:r>
              <a:rPr lang="en-US" sz="1600" dirty="0" err="1"/>
              <a:t>stopwords</a:t>
            </a:r>
            <a:r>
              <a:rPr lang="en-US" sz="1600" dirty="0"/>
              <a:t> , lemmatize</a:t>
            </a:r>
          </a:p>
          <a:p>
            <a:pPr>
              <a:buFont typeface="Arial" panose="020B0604020202020204" pitchFamily="34" charset="0"/>
              <a:buChar char="•"/>
            </a:pPr>
            <a:r>
              <a:rPr lang="en-US" sz="1600" b="1" dirty="0"/>
              <a:t>Feature Extraction</a:t>
            </a:r>
            <a:r>
              <a:rPr lang="en-US" sz="1600" dirty="0"/>
              <a:t> — Convert text to numerical features using TF-IDF</a:t>
            </a:r>
          </a:p>
          <a:p>
            <a:pPr>
              <a:buFont typeface="Arial" panose="020B0604020202020204" pitchFamily="34" charset="0"/>
              <a:buChar char="•"/>
            </a:pPr>
            <a:r>
              <a:rPr lang="en-US" sz="1600" b="1" dirty="0"/>
              <a:t>Model Training &amp; Classification</a:t>
            </a:r>
            <a:r>
              <a:rPr lang="en-US" sz="1600" dirty="0"/>
              <a:t> — Train Logistic Regression and Random Forest models</a:t>
            </a:r>
          </a:p>
          <a:p>
            <a:pPr>
              <a:buFont typeface="Arial" panose="020B0604020202020204" pitchFamily="34" charset="0"/>
              <a:buChar char="•"/>
            </a:pPr>
            <a:r>
              <a:rPr lang="en-US" sz="1600" b="1" dirty="0"/>
              <a:t>Performance Evaluation</a:t>
            </a:r>
            <a:r>
              <a:rPr lang="en-US" sz="1600" dirty="0"/>
              <a:t> — Evaluate using accuracy, confusion matrix, classification report</a:t>
            </a:r>
          </a:p>
          <a:p>
            <a:pPr>
              <a:buFont typeface="Arial" panose="020B0604020202020204" pitchFamily="34" charset="0"/>
              <a:buChar char="•"/>
            </a:pPr>
            <a:r>
              <a:rPr lang="en-US" sz="1600" b="1" dirty="0"/>
              <a:t>Model Deployment</a:t>
            </a:r>
            <a:r>
              <a:rPr lang="en-US" sz="1600" dirty="0"/>
              <a:t> — Deploy trained model using Flask web application</a:t>
            </a:r>
          </a:p>
          <a:p>
            <a:pPr>
              <a:buFont typeface="Arial" panose="020B0604020202020204" pitchFamily="34" charset="0"/>
              <a:buChar char="•"/>
            </a:pPr>
            <a:r>
              <a:rPr lang="en-US" sz="1600" b="1" dirty="0"/>
              <a:t>Centralized Database</a:t>
            </a:r>
            <a:r>
              <a:rPr lang="en-US" sz="1600" dirty="0"/>
              <a:t> — Store trained models, predictions, and evaluation metrics</a:t>
            </a:r>
          </a:p>
          <a:p>
            <a:pPr>
              <a:buFont typeface="Arial" panose="020B0604020202020204" pitchFamily="34" charset="0"/>
              <a:buChar char="•"/>
            </a:pPr>
            <a:r>
              <a:rPr lang="en-US" sz="1600" b="1" dirty="0"/>
              <a:t>System Workflow</a:t>
            </a:r>
            <a:r>
              <a:rPr lang="en-US" sz="1600" dirty="0"/>
              <a:t> — Real-time prediction and output to users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586</TotalTime>
  <Words>1326</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Verdana</vt:lpstr>
      <vt:lpstr>Wingdings</vt:lpstr>
      <vt:lpstr>Profile</vt:lpstr>
      <vt:lpstr>PowerPoint Presentation</vt:lpstr>
      <vt:lpstr>Problem Statement</vt:lpstr>
      <vt:lpstr>Existing System</vt:lpstr>
      <vt:lpstr>Objectives</vt:lpstr>
      <vt:lpstr>Abstract</vt:lpstr>
      <vt:lpstr>Proposed System</vt:lpstr>
      <vt:lpstr>System Architecture</vt:lpstr>
      <vt:lpstr>List of Modules</vt:lpstr>
      <vt:lpstr>Functional Description for each modules with DFD and Activity Diagram</vt:lpstr>
      <vt:lpstr>Dataflow diagram</vt:lpstr>
      <vt:lpstr>Implementation &amp; Results of Module</vt:lpstr>
      <vt:lpstr>PowerPoint Presentation</vt:lpstr>
      <vt:lpstr>PowerPoint Presentation</vt:lpstr>
      <vt:lpstr>Conclusion &amp; 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Sreenidhi K</cp:lastModifiedBy>
  <cp:revision>6</cp:revision>
  <dcterms:created xsi:type="dcterms:W3CDTF">2023-08-03T04:32:32Z</dcterms:created>
  <dcterms:modified xsi:type="dcterms:W3CDTF">2025-05-09T00:01:46Z</dcterms:modified>
</cp:coreProperties>
</file>