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74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Those who do not owns car are more likely to purchase bikes and bike related purchases.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attention should be given to NSW state as it has maximum sales as compared to others.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 other states als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some business strategies should be applied in order to boost sales.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needs of financial services and manufacturing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customers should be taken into consideration</a:t>
            </a:r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534926" y="1795999"/>
            <a:ext cx="6531532" cy="214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on which the comparison will be done: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Past 3 years bike related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Wealth Segment Analysis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Analysis(Number of cars own on each states.)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Vs Old Customers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3501" y="1066516"/>
            <a:ext cx="8565600" cy="2586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distribution:</a:t>
            </a:r>
          </a:p>
          <a:p>
            <a:pPr>
              <a:lnSpc>
                <a:spcPct val="100000"/>
              </a:lnSpc>
            </a:pPr>
            <a:endParaRPr lang="en-IN" sz="1000" b="0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IN" sz="1000" b="0" dirty="0">
                <a:solidFill>
                  <a:srgbClr val="0070C0"/>
                </a:solidFill>
                <a:latin typeface="+mn-lt"/>
              </a:rPr>
              <a:t>     Young             :  Age&lt;=25</a:t>
            </a:r>
          </a:p>
          <a:p>
            <a:r>
              <a:rPr lang="en-IN" sz="1000" b="0" dirty="0">
                <a:solidFill>
                  <a:srgbClr val="0070C0"/>
                </a:solidFill>
                <a:latin typeface="+mn-lt"/>
              </a:rPr>
              <a:t>     Adult               : 25&lt;Age&lt;=50</a:t>
            </a:r>
          </a:p>
          <a:p>
            <a:pPr>
              <a:lnSpc>
                <a:spcPct val="100000"/>
              </a:lnSpc>
            </a:pPr>
            <a:r>
              <a:rPr lang="en-IN" sz="1000" b="0" dirty="0">
                <a:solidFill>
                  <a:srgbClr val="0070C0"/>
                </a:solidFill>
                <a:latin typeface="+mn-lt"/>
              </a:rPr>
              <a:t>     Senior Citizen : 50&lt;Age&lt;=75</a:t>
            </a:r>
          </a:p>
          <a:p>
            <a:pPr>
              <a:lnSpc>
                <a:spcPct val="100000"/>
              </a:lnSpc>
            </a:pPr>
            <a:r>
              <a:rPr lang="en-IN" sz="1000" b="0" dirty="0">
                <a:solidFill>
                  <a:srgbClr val="0070C0"/>
                </a:solidFill>
                <a:latin typeface="+mn-lt"/>
              </a:rPr>
              <a:t>     Old                  :  Age&gt;75</a:t>
            </a:r>
          </a:p>
          <a:p>
            <a:pPr>
              <a:lnSpc>
                <a:spcPct val="100000"/>
              </a:lnSpc>
            </a:pPr>
            <a:endParaRPr lang="en-IN" sz="2400" b="0" dirty="0">
              <a:solidFill>
                <a:srgbClr val="FF0000"/>
              </a:solidFill>
              <a:sym typeface="Arial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205025" y="2137737"/>
            <a:ext cx="4481396" cy="2185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dirty="0"/>
              <a:t>From the given graphs, it can be easily deduced that most of the customers lie in the age group of 25 and 50.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good amount (approx. 11%) of </a:t>
            </a:r>
            <a:r>
              <a:rPr lang="en-US" sz="1200" dirty="0"/>
              <a:t>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increase in number of customers </a:t>
            </a:r>
            <a:r>
              <a:rPr lang="en-US" sz="1200" dirty="0"/>
              <a:t>who are senior-citizen and slight increase in the old ones according to new list.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dirty="0"/>
              <a:t>Customers belonging to young age group have no significant interest in it.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200" dirty="0"/>
              <a:t>So, according to this, our most important customers are those who belong to adult and senior-citizen age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AF25D9-15D4-41C6-BF77-97575318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25" y="263974"/>
            <a:ext cx="3609066" cy="2307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3DB4D4-0EE7-4DC8-93C1-37E41860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82" y="2698149"/>
            <a:ext cx="3638318" cy="24107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1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Past 3 years bike related purchases:</a:t>
            </a:r>
          </a:p>
          <a:p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1155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the young and adult groups are interested more in bikes other than the rest.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talk about gender, then male have higher average tendency to buy bikes than female.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E1A5A-7E91-4927-931C-BD4A440C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80" y="245475"/>
            <a:ext cx="3571286" cy="2339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7CFBC-716D-4EB0-9325-E1DD9A6F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91" y="2747297"/>
            <a:ext cx="3240275" cy="23030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mostly belongs to the Finance Manufacturing, and Health sectors.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slight drop in the percentage of customers who belong to Retail sector; rest sectors are still same 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43F88-5324-4E8A-BA8A-E35F085D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20" y="370931"/>
            <a:ext cx="3940302" cy="230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ABC5A-B013-4867-9ADF-A6513429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81" y="2678706"/>
            <a:ext cx="3970939" cy="24647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 Analysis: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42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segments, the number of Mass Customers is the highest so according to the both the statistics available, the mass customer segment should be focused more.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two have less contribution and almost same sales.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5091-A292-4542-A8FD-F3E5C367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82" y="2532869"/>
            <a:ext cx="3921511" cy="2610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81E52-0CB3-4645-9FF8-C688E4F0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33" y="232350"/>
            <a:ext cx="3654942" cy="23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7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Analysis(Number of cars own in each states.)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39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and VIC are two most important states.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 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data, No. of customers in NSW who owns car are more likely to buy bike related items or bikes but the scenario changes in the new customer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 Victoria state, both type of customers that is car owner or not are almost same in number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3D24-1A08-4799-880D-74EE4E0B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22" y="263975"/>
            <a:ext cx="3881942" cy="226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9CBA3-79CE-467A-BF06-0DB8E441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72" y="2553441"/>
            <a:ext cx="3956841" cy="26017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42841C-813D-476A-8E28-1A9E2396CAF1}"/>
              </a:ext>
            </a:extLst>
          </p:cNvPr>
          <p:cNvSpPr/>
          <p:nvPr/>
        </p:nvSpPr>
        <p:spPr>
          <a:xfrm flipH="1">
            <a:off x="4392118" y="3464302"/>
            <a:ext cx="667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AE751-5DF5-4F87-8254-26B4197E40A1}"/>
              </a:ext>
            </a:extLst>
          </p:cNvPr>
          <p:cNvSpPr/>
          <p:nvPr/>
        </p:nvSpPr>
        <p:spPr>
          <a:xfrm flipH="1">
            <a:off x="4099809" y="976998"/>
            <a:ext cx="93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97436" y="449705"/>
            <a:ext cx="9046564" cy="401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model for selecting top 1000 customers has been prepared on the basis of some important features extracted after data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Customers are selected on the basis of their state, age group, past 3 year purchases, wealth segment and  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First of all the whole data set is divided into 2 categories of customers, one who belongs to NSW and other who belongs to VIC as these were the most prominent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After this we divided customers of each of the state according to their age groups and only filtering the one who belongs to adult and senior citizen’s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Then we classified our obtained subcategories according to job industry category and taking only manufacturing, financial services and health sector into considerations.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At last we filter the remaining customers according to wealth segments and picking only those who belongs to mass customer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After filter our dataset through this prominent features we are left with 930 top customers.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On-screen Show (16:9)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</dc:creator>
  <cp:lastModifiedBy>ksai chaitanya</cp:lastModifiedBy>
  <cp:revision>21</cp:revision>
  <dcterms:modified xsi:type="dcterms:W3CDTF">2020-05-24T12:47:11Z</dcterms:modified>
</cp:coreProperties>
</file>