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77" r:id="rId4"/>
    <p:sldId id="278" r:id="rId5"/>
    <p:sldId id="279" r:id="rId6"/>
    <p:sldId id="260" r:id="rId7"/>
    <p:sldId id="267" r:id="rId8"/>
    <p:sldId id="264" r:id="rId9"/>
    <p:sldId id="269" r:id="rId10"/>
    <p:sldId id="270" r:id="rId11"/>
    <p:sldId id="271" r:id="rId12"/>
    <p:sldId id="272" r:id="rId13"/>
    <p:sldId id="265" r:id="rId14"/>
    <p:sldId id="268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0" d="100"/>
          <a:sy n="70" d="100"/>
        </p:scale>
        <p:origin x="11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/>
              <a:t>Minitab File : </a:t>
            </a:r>
            <a:r>
              <a:rPr lang="en-US" sz="2400" b="1" dirty="0" err="1" smtClean="0"/>
              <a:t>Cutlets.mtw</a:t>
            </a:r>
            <a:endParaRPr lang="en-US" sz="2400" b="1" dirty="0" smtClean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14300"/>
            <a:ext cx="88011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44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33350"/>
            <a:ext cx="858202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5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88" y="2399167"/>
            <a:ext cx="8510047" cy="269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45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2" y="0"/>
            <a:ext cx="8332166" cy="695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5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745" y="242635"/>
            <a:ext cx="4888873" cy="640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75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4" y="1204112"/>
            <a:ext cx="8820895" cy="412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4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394" y="548032"/>
            <a:ext cx="5901157" cy="59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3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70" y="238934"/>
            <a:ext cx="4768879" cy="633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1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92" y="334979"/>
            <a:ext cx="4753004" cy="617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6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15" y="787651"/>
            <a:ext cx="7795034" cy="543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9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11" y="92327"/>
            <a:ext cx="4514426" cy="3891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6" y="4195809"/>
            <a:ext cx="9067234" cy="253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1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31" y="99588"/>
            <a:ext cx="6264998" cy="769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3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301</Words>
  <Application>Microsoft Office PowerPoint</Application>
  <PresentationFormat>On-screen Show (4:3)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Hypothesis Testing Exercise</vt:lpstr>
      <vt:lpstr>PowerPoint Presentation</vt:lpstr>
      <vt:lpstr>PowerPoint Presentation</vt:lpstr>
      <vt:lpstr>PowerPoint Presentation</vt:lpstr>
      <vt:lpstr>PowerPoint Presentation</vt:lpstr>
      <vt:lpstr>Hypothesis Testing Exercise</vt:lpstr>
      <vt:lpstr>PowerPoint Presentation</vt:lpstr>
      <vt:lpstr>Hypothesis Testing Exercise</vt:lpstr>
      <vt:lpstr>PowerPoint Presentation</vt:lpstr>
      <vt:lpstr>PowerPoint Presentation</vt:lpstr>
      <vt:lpstr>PowerPoint Presentation</vt:lpstr>
      <vt:lpstr>PowerPoint Presentation</vt:lpstr>
      <vt:lpstr>Hypothesis Testing Exercise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Dell</cp:lastModifiedBy>
  <cp:revision>9</cp:revision>
  <dcterms:created xsi:type="dcterms:W3CDTF">2015-11-14T12:07:48Z</dcterms:created>
  <dcterms:modified xsi:type="dcterms:W3CDTF">2022-05-21T09:17:19Z</dcterms:modified>
</cp:coreProperties>
</file>