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13" r:id="rId55"/>
    <p:sldId id="314" r:id="rId56"/>
    <p:sldId id="315" r:id="rId57"/>
    <p:sldId id="316" r:id="rId58"/>
    <p:sldId id="317" r:id="rId59"/>
    <p:sldId id="318" r:id="rId60"/>
    <p:sldId id="319" r:id="rId61"/>
    <p:sldId id="320" r:id="rId62"/>
    <p:sldId id="321" r:id="rId63"/>
    <p:sldId id="322" r:id="rId64"/>
    <p:sldId id="309" r:id="rId65"/>
    <p:sldId id="310" r:id="rId66"/>
    <p:sldId id="311" r:id="rId67"/>
    <p:sldId id="312"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05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1/11/2019</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1/11/2019</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1/11/2019</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1/11/2019</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1/11/2019</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1/11/2019</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1/11/2019</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1/11/2019</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90600"/>
            <a:ext cx="8458200" cy="1222375"/>
          </a:xfrm>
        </p:spPr>
        <p:txBody>
          <a:bodyPr>
            <a:normAutofit fontScale="90000"/>
          </a:bodyPr>
          <a:lstStyle/>
          <a:p>
            <a:pPr algn="ctr"/>
            <a:r>
              <a:rPr lang="en-IN" dirty="0" smtClean="0"/>
              <a:t>LEARN    PHP</a:t>
            </a:r>
            <a:br>
              <a:rPr lang="en-IN" dirty="0" smtClean="0"/>
            </a:br>
            <a:r>
              <a:rPr lang="en-IN" dirty="0" smtClean="0"/>
              <a:t>A Scripting language</a:t>
            </a:r>
            <a:br>
              <a:rPr lang="en-IN" dirty="0" smtClean="0"/>
            </a:br>
            <a:r>
              <a:rPr lang="en-IN" dirty="0" smtClean="0"/>
              <a:t> </a:t>
            </a:r>
            <a:endParaRPr lang="en-IN" dirty="0"/>
          </a:p>
        </p:txBody>
      </p:sp>
      <p:sp>
        <p:nvSpPr>
          <p:cNvPr id="3" name="Subtitle 2"/>
          <p:cNvSpPr>
            <a:spLocks noGrp="1"/>
          </p:cNvSpPr>
          <p:nvPr>
            <p:ph type="subTitle" idx="1"/>
          </p:nvPr>
        </p:nvSpPr>
        <p:spPr>
          <a:xfrm>
            <a:off x="3886200" y="2133600"/>
            <a:ext cx="1447800" cy="914400"/>
          </a:xfrm>
        </p:spPr>
        <p:txBody>
          <a:bodyPr/>
          <a:lstStyle/>
          <a:p>
            <a:r>
              <a:rPr lang="en-IN" dirty="0" smtClean="0"/>
              <a:t>     By</a:t>
            </a:r>
            <a:endParaRPr lang="en-IN" dirty="0"/>
          </a:p>
        </p:txBody>
      </p:sp>
      <p:sp>
        <p:nvSpPr>
          <p:cNvPr id="4" name="Subtitle 2"/>
          <p:cNvSpPr txBox="1">
            <a:spLocks/>
          </p:cNvSpPr>
          <p:nvPr/>
        </p:nvSpPr>
        <p:spPr>
          <a:xfrm>
            <a:off x="3048000" y="3124200"/>
            <a:ext cx="4191000" cy="914400"/>
          </a:xfrm>
          <a:prstGeom prst="rect">
            <a:avLst/>
          </a:prstGeom>
        </p:spPr>
        <p:txBody>
          <a:bodyPr vert="horz" anchor="b">
            <a:normAutofit/>
          </a:bodyPr>
          <a:lstStyle/>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lang="en-IN" sz="2400" dirty="0" smtClean="0">
                <a:solidFill>
                  <a:schemeClr val="tx2">
                    <a:shade val="75000"/>
                  </a:schemeClr>
                </a:solidFill>
              </a:rPr>
              <a:t>    AMITAVA HALDER</a:t>
            </a: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IN" sz="2400" b="0" i="0" u="none" strike="noStrike" kern="1200" cap="none" spc="0" normalizeH="0" baseline="0" noProof="0" dirty="0" smtClean="0">
                <a:ln>
                  <a:noFill/>
                </a:ln>
                <a:solidFill>
                  <a:schemeClr val="tx2">
                    <a:shade val="75000"/>
                  </a:schemeClr>
                </a:solidFill>
                <a:effectLst/>
                <a:uLnTx/>
                <a:uFillTx/>
                <a:latin typeface="+mn-lt"/>
                <a:ea typeface="+mn-ea"/>
                <a:cs typeface="+mn-cs"/>
              </a:rPr>
              <a:t>Assistant Professor, CSE DEPT.</a:t>
            </a:r>
            <a:endParaRPr kumimoji="0" lang="en-IN" sz="2400" b="0" i="0" u="none" strike="noStrike" kern="1200" cap="none" spc="0" normalizeH="0" baseline="0" noProof="0" dirty="0">
              <a:ln>
                <a:noFill/>
              </a:ln>
              <a:solidFill>
                <a:schemeClr val="tx2">
                  <a:shade val="75000"/>
                </a:schemeClr>
              </a:solidFill>
              <a:effectLst/>
              <a:uLnTx/>
              <a:uFillTx/>
              <a:latin typeface="+mn-lt"/>
              <a:ea typeface="+mn-ea"/>
              <a:cs typeface="+mn-cs"/>
            </a:endParaRPr>
          </a:p>
        </p:txBody>
      </p:sp>
      <p:sp>
        <p:nvSpPr>
          <p:cNvPr id="5" name="Subtitle 2"/>
          <p:cNvSpPr txBox="1">
            <a:spLocks/>
          </p:cNvSpPr>
          <p:nvPr/>
        </p:nvSpPr>
        <p:spPr>
          <a:xfrm>
            <a:off x="1066800" y="4343400"/>
            <a:ext cx="7848600" cy="914400"/>
          </a:xfrm>
          <a:prstGeom prst="rect">
            <a:avLst/>
          </a:prstGeom>
        </p:spPr>
        <p:txBody>
          <a:bodyPr vert="horz" anchor="b">
            <a:normAutofit/>
          </a:bodyPr>
          <a:lstStyle/>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lang="en-IN" sz="2400" dirty="0" smtClean="0">
                <a:solidFill>
                  <a:schemeClr val="tx2">
                    <a:shade val="75000"/>
                  </a:schemeClr>
                </a:solidFill>
              </a:rPr>
              <a:t>Supreme Knowledge Foundation Group of Institutions</a:t>
            </a:r>
            <a:endParaRPr kumimoji="0" lang="en-IN" sz="2400" b="0" i="0" u="none" strike="noStrike" kern="1200" cap="none" spc="0" normalizeH="0" baseline="0" noProof="0" dirty="0">
              <a:ln>
                <a:noFill/>
              </a:ln>
              <a:solidFill>
                <a:schemeClr val="tx2">
                  <a:shade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PHP If Statement</a:t>
            </a:r>
            <a:r>
              <a:rPr lang="en-IN" b="1" dirty="0" smtClean="0"/>
              <a:t/>
            </a:r>
            <a:br>
              <a:rPr lang="en-IN" b="1" dirty="0" smtClean="0"/>
            </a:br>
            <a:endParaRPr lang="en-IN" dirty="0"/>
          </a:p>
        </p:txBody>
      </p:sp>
      <p:sp>
        <p:nvSpPr>
          <p:cNvPr id="3" name="Content Placeholder 2"/>
          <p:cNvSpPr>
            <a:spLocks noGrp="1"/>
          </p:cNvSpPr>
          <p:nvPr>
            <p:ph idx="1"/>
          </p:nvPr>
        </p:nvSpPr>
        <p:spPr/>
        <p:txBody>
          <a:bodyPr/>
          <a:lstStyle/>
          <a:p>
            <a:pPr>
              <a:buNone/>
            </a:pPr>
            <a:r>
              <a:rPr lang="en-IN" b="1" dirty="0" smtClean="0"/>
              <a:t>Syntax:</a:t>
            </a:r>
          </a:p>
          <a:p>
            <a:pPr>
              <a:buNone/>
            </a:pPr>
            <a:endParaRPr lang="en-IN" dirty="0" smtClean="0"/>
          </a:p>
          <a:p>
            <a:pPr lvl="0">
              <a:buNone/>
            </a:pPr>
            <a:r>
              <a:rPr lang="en-IN" b="1" dirty="0" smtClean="0"/>
              <a:t>if</a:t>
            </a:r>
            <a:r>
              <a:rPr lang="en-IN" dirty="0" smtClean="0"/>
              <a:t>(condition){  </a:t>
            </a:r>
          </a:p>
          <a:p>
            <a:pPr lvl="0">
              <a:buNone/>
            </a:pPr>
            <a:r>
              <a:rPr lang="en-IN" dirty="0" smtClean="0"/>
              <a:t>   //code to be executed  </a:t>
            </a:r>
          </a:p>
          <a:p>
            <a:pPr lvl="0">
              <a:buNone/>
            </a:pPr>
            <a:r>
              <a:rPr lang="en-IN" dirty="0" smtClean="0"/>
              <a:t>}  </a:t>
            </a:r>
          </a:p>
          <a:p>
            <a:endParaRPr lang="en-IN" dirty="0"/>
          </a:p>
        </p:txBody>
      </p:sp>
      <p:pic>
        <p:nvPicPr>
          <p:cNvPr id="20482" name="Picture 2" descr="C:\UPDATE[30.05.2017]\MYSELF\MY LECTURES\PHP-Supreme\if1-Edited.png"/>
          <p:cNvPicPr>
            <a:picLocks noChangeAspect="1" noChangeArrowheads="1"/>
          </p:cNvPicPr>
          <p:nvPr/>
        </p:nvPicPr>
        <p:blipFill>
          <a:blip r:embed="rId2" cstate="print"/>
          <a:srcRect/>
          <a:stretch>
            <a:fillRect/>
          </a:stretch>
        </p:blipFill>
        <p:spPr bwMode="auto">
          <a:xfrm>
            <a:off x="4724400" y="1295400"/>
            <a:ext cx="4191000" cy="48768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686800" cy="5334000"/>
          </a:xfrm>
        </p:spPr>
        <p:txBody>
          <a:bodyPr>
            <a:normAutofit/>
          </a:bodyPr>
          <a:lstStyle/>
          <a:p>
            <a:pPr lvl="0">
              <a:buNone/>
            </a:pPr>
            <a:r>
              <a:rPr lang="en-IN" dirty="0" smtClean="0"/>
              <a:t>&lt;?</a:t>
            </a:r>
            <a:r>
              <a:rPr lang="en-IN" dirty="0" err="1" smtClean="0"/>
              <a:t>php</a:t>
            </a:r>
            <a:r>
              <a:rPr lang="en-IN" dirty="0" smtClean="0"/>
              <a:t>  </a:t>
            </a:r>
          </a:p>
          <a:p>
            <a:pPr lvl="0">
              <a:buNone/>
            </a:pPr>
            <a:r>
              <a:rPr lang="en-IN" dirty="0" smtClean="0"/>
              <a:t>   $num=12;  </a:t>
            </a:r>
          </a:p>
          <a:p>
            <a:pPr lvl="0">
              <a:buNone/>
            </a:pPr>
            <a:r>
              <a:rPr lang="en-IN" b="1" dirty="0" smtClean="0"/>
              <a:t>   if</a:t>
            </a:r>
            <a:r>
              <a:rPr lang="en-IN" dirty="0" smtClean="0"/>
              <a:t>($num&lt;100){  </a:t>
            </a:r>
          </a:p>
          <a:p>
            <a:pPr lvl="0">
              <a:buNone/>
            </a:pPr>
            <a:r>
              <a:rPr lang="en-IN" dirty="0" smtClean="0"/>
              <a:t>      echo "$num is less than 100";  </a:t>
            </a:r>
          </a:p>
          <a:p>
            <a:pPr lvl="0">
              <a:buNone/>
            </a:pPr>
            <a:r>
              <a:rPr lang="en-IN" dirty="0" smtClean="0"/>
              <a:t>    }  </a:t>
            </a:r>
          </a:p>
          <a:p>
            <a:pPr lvl="0">
              <a:buNone/>
            </a:pPr>
            <a:r>
              <a:rPr lang="en-IN" dirty="0" smtClean="0"/>
              <a:t>?&gt;  </a:t>
            </a:r>
          </a:p>
          <a:p>
            <a:pPr>
              <a:buNone/>
            </a:pPr>
            <a:r>
              <a:rPr lang="en-IN" dirty="0" smtClean="0"/>
              <a:t>Output:</a:t>
            </a:r>
          </a:p>
          <a:p>
            <a:pPr>
              <a:buNone/>
            </a:pPr>
            <a:r>
              <a:rPr lang="en-IN" dirty="0" smtClean="0"/>
              <a:t>    12 is less than 100</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PHP If-else Statement</a:t>
            </a:r>
            <a:r>
              <a:rPr lang="en-IN" b="1" dirty="0" smtClean="0"/>
              <a:t/>
            </a:r>
            <a:br>
              <a:rPr lang="en-IN" b="1" dirty="0" smtClean="0"/>
            </a:br>
            <a:endParaRPr lang="en-IN" dirty="0"/>
          </a:p>
        </p:txBody>
      </p:sp>
      <p:sp>
        <p:nvSpPr>
          <p:cNvPr id="3" name="Content Placeholder 2"/>
          <p:cNvSpPr>
            <a:spLocks noGrp="1"/>
          </p:cNvSpPr>
          <p:nvPr>
            <p:ph idx="1"/>
          </p:nvPr>
        </p:nvSpPr>
        <p:spPr>
          <a:xfrm>
            <a:off x="304800" y="1554162"/>
            <a:ext cx="5257800" cy="4525963"/>
          </a:xfrm>
        </p:spPr>
        <p:txBody>
          <a:bodyPr>
            <a:normAutofit/>
          </a:bodyPr>
          <a:lstStyle/>
          <a:p>
            <a:pPr>
              <a:buNone/>
            </a:pPr>
            <a:r>
              <a:rPr lang="en-IN" b="1" dirty="0" smtClean="0"/>
              <a:t>Syntax:</a:t>
            </a:r>
            <a:endParaRPr lang="en-IN" dirty="0" smtClean="0"/>
          </a:p>
          <a:p>
            <a:pPr lvl="0">
              <a:buNone/>
            </a:pPr>
            <a:r>
              <a:rPr lang="en-IN" sz="2400" b="1" dirty="0" smtClean="0"/>
              <a:t>if</a:t>
            </a:r>
            <a:r>
              <a:rPr lang="en-IN" sz="2400" dirty="0" smtClean="0"/>
              <a:t>(condition){  </a:t>
            </a:r>
          </a:p>
          <a:p>
            <a:pPr lvl="0">
              <a:buNone/>
            </a:pPr>
            <a:r>
              <a:rPr lang="en-IN" sz="2400" dirty="0" smtClean="0"/>
              <a:t> //code to be executed if true  </a:t>
            </a:r>
          </a:p>
          <a:p>
            <a:pPr lvl="0">
              <a:buNone/>
            </a:pPr>
            <a:r>
              <a:rPr lang="en-IN" sz="2400" dirty="0" smtClean="0"/>
              <a:t> }</a:t>
            </a:r>
          </a:p>
          <a:p>
            <a:pPr lvl="0">
              <a:buNone/>
            </a:pPr>
            <a:r>
              <a:rPr lang="en-IN" sz="2400" b="1" dirty="0" smtClean="0"/>
              <a:t>else</a:t>
            </a:r>
            <a:r>
              <a:rPr lang="en-IN" sz="2400" dirty="0" smtClean="0"/>
              <a:t>{  </a:t>
            </a:r>
          </a:p>
          <a:p>
            <a:pPr lvl="0">
              <a:buNone/>
            </a:pPr>
            <a:r>
              <a:rPr lang="en-IN" sz="2400" dirty="0" smtClean="0"/>
              <a:t> //code to be executed if false  </a:t>
            </a:r>
          </a:p>
          <a:p>
            <a:pPr lvl="0">
              <a:buNone/>
            </a:pPr>
            <a:r>
              <a:rPr lang="en-IN" sz="2400" dirty="0" smtClean="0"/>
              <a:t>}  </a:t>
            </a:r>
          </a:p>
          <a:p>
            <a:endParaRPr lang="en-IN" dirty="0"/>
          </a:p>
        </p:txBody>
      </p:sp>
      <p:pic>
        <p:nvPicPr>
          <p:cNvPr id="21507" name="Picture 3" descr="C:\UPDATE[30.05.2017]\MYSELF\MY LECTURES\PHP-Supreme\if2-Edited.png"/>
          <p:cNvPicPr>
            <a:picLocks noChangeAspect="1" noChangeArrowheads="1"/>
          </p:cNvPicPr>
          <p:nvPr/>
        </p:nvPicPr>
        <p:blipFill>
          <a:blip r:embed="rId2" cstate="print"/>
          <a:srcRect/>
          <a:stretch>
            <a:fillRect/>
          </a:stretch>
        </p:blipFill>
        <p:spPr bwMode="auto">
          <a:xfrm>
            <a:off x="4419600" y="1143000"/>
            <a:ext cx="4648200" cy="51816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257800"/>
          </a:xfrm>
        </p:spPr>
        <p:txBody>
          <a:bodyPr>
            <a:normAutofit fontScale="77500" lnSpcReduction="20000"/>
          </a:bodyPr>
          <a:lstStyle/>
          <a:p>
            <a:pPr lvl="0">
              <a:buNone/>
            </a:pPr>
            <a:r>
              <a:rPr lang="en-IN" dirty="0" smtClean="0"/>
              <a:t>&lt;?</a:t>
            </a:r>
            <a:r>
              <a:rPr lang="en-IN" dirty="0" err="1" smtClean="0"/>
              <a:t>php</a:t>
            </a:r>
            <a:r>
              <a:rPr lang="en-IN" dirty="0" smtClean="0"/>
              <a:t>  </a:t>
            </a:r>
          </a:p>
          <a:p>
            <a:pPr lvl="0">
              <a:buNone/>
            </a:pPr>
            <a:r>
              <a:rPr lang="en-IN" dirty="0" smtClean="0"/>
              <a:t>  </a:t>
            </a:r>
          </a:p>
          <a:p>
            <a:pPr lvl="0">
              <a:buNone/>
            </a:pPr>
            <a:r>
              <a:rPr lang="en-IN" dirty="0" smtClean="0"/>
              <a:t>  $num=12;  </a:t>
            </a:r>
          </a:p>
          <a:p>
            <a:pPr lvl="0">
              <a:buNone/>
            </a:pPr>
            <a:r>
              <a:rPr lang="en-IN" b="1" dirty="0" smtClean="0"/>
              <a:t>  if</a:t>
            </a:r>
            <a:r>
              <a:rPr lang="en-IN" dirty="0" smtClean="0"/>
              <a:t>($num%2==0){  </a:t>
            </a:r>
          </a:p>
          <a:p>
            <a:pPr lvl="0">
              <a:buNone/>
            </a:pPr>
            <a:r>
              <a:rPr lang="en-IN" dirty="0" smtClean="0"/>
              <a:t>      echo "$num is even number";  </a:t>
            </a:r>
          </a:p>
          <a:p>
            <a:pPr lvl="0">
              <a:buNone/>
            </a:pPr>
            <a:r>
              <a:rPr lang="en-IN" dirty="0" smtClean="0"/>
              <a:t>  }</a:t>
            </a:r>
          </a:p>
          <a:p>
            <a:pPr lvl="0">
              <a:buNone/>
            </a:pPr>
            <a:r>
              <a:rPr lang="en-IN" b="1" dirty="0" smtClean="0"/>
              <a:t> else</a:t>
            </a:r>
            <a:r>
              <a:rPr lang="en-IN" dirty="0" smtClean="0"/>
              <a:t>{  </a:t>
            </a:r>
          </a:p>
          <a:p>
            <a:pPr lvl="0">
              <a:buNone/>
            </a:pPr>
            <a:r>
              <a:rPr lang="en-IN" dirty="0" smtClean="0"/>
              <a:t>     echo "$num is odd number";  </a:t>
            </a:r>
          </a:p>
          <a:p>
            <a:pPr lvl="0">
              <a:buNone/>
            </a:pPr>
            <a:r>
              <a:rPr lang="en-IN" dirty="0" smtClean="0"/>
              <a:t>  }  </a:t>
            </a:r>
          </a:p>
          <a:p>
            <a:pPr lvl="0">
              <a:buNone/>
            </a:pPr>
            <a:endParaRPr lang="en-IN" dirty="0" smtClean="0"/>
          </a:p>
          <a:p>
            <a:pPr lvl="0">
              <a:buNone/>
            </a:pPr>
            <a:r>
              <a:rPr lang="en-IN" dirty="0" smtClean="0"/>
              <a:t>?&gt;  </a:t>
            </a:r>
          </a:p>
          <a:p>
            <a:pPr>
              <a:buNone/>
            </a:pPr>
            <a:r>
              <a:rPr lang="en-IN" dirty="0" smtClean="0"/>
              <a:t>Output:</a:t>
            </a:r>
          </a:p>
          <a:p>
            <a:pPr>
              <a:buNone/>
            </a:pPr>
            <a:r>
              <a:rPr lang="en-IN" dirty="0" smtClean="0"/>
              <a:t>  12 is even number</a:t>
            </a: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PHP Switch</a:t>
            </a:r>
            <a:r>
              <a:rPr lang="en-IN" b="1" dirty="0" smtClean="0"/>
              <a:t/>
            </a:r>
            <a:br>
              <a:rPr lang="en-IN" b="1" dirty="0" smtClean="0"/>
            </a:br>
            <a:endParaRPr lang="en-IN" dirty="0"/>
          </a:p>
        </p:txBody>
      </p:sp>
      <p:sp>
        <p:nvSpPr>
          <p:cNvPr id="3" name="Content Placeholder 2"/>
          <p:cNvSpPr>
            <a:spLocks noGrp="1"/>
          </p:cNvSpPr>
          <p:nvPr>
            <p:ph idx="1"/>
          </p:nvPr>
        </p:nvSpPr>
        <p:spPr>
          <a:xfrm>
            <a:off x="304800" y="1143000"/>
            <a:ext cx="8686800" cy="4999038"/>
          </a:xfrm>
        </p:spPr>
        <p:txBody>
          <a:bodyPr>
            <a:normAutofit fontScale="85000" lnSpcReduction="20000"/>
          </a:bodyPr>
          <a:lstStyle/>
          <a:p>
            <a:pPr>
              <a:buNone/>
            </a:pPr>
            <a:r>
              <a:rPr lang="en-IN" b="1" dirty="0" smtClean="0"/>
              <a:t>Syntax</a:t>
            </a:r>
            <a:endParaRPr lang="en-IN" dirty="0" smtClean="0"/>
          </a:p>
          <a:p>
            <a:pPr lvl="0">
              <a:buNone/>
            </a:pPr>
            <a:r>
              <a:rPr lang="en-IN" b="1" dirty="0" smtClean="0"/>
              <a:t> switch</a:t>
            </a:r>
            <a:r>
              <a:rPr lang="en-IN" dirty="0" smtClean="0"/>
              <a:t>(expression){      </a:t>
            </a:r>
          </a:p>
          <a:p>
            <a:pPr lvl="0">
              <a:buNone/>
            </a:pPr>
            <a:r>
              <a:rPr lang="en-IN" b="1" dirty="0" smtClean="0"/>
              <a:t>   case</a:t>
            </a:r>
            <a:r>
              <a:rPr lang="en-IN" dirty="0" smtClean="0"/>
              <a:t> value1:      </a:t>
            </a:r>
          </a:p>
          <a:p>
            <a:pPr lvl="0">
              <a:buNone/>
            </a:pPr>
            <a:r>
              <a:rPr lang="en-IN" dirty="0" smtClean="0"/>
              <a:t>     //code to be executed  </a:t>
            </a:r>
          </a:p>
          <a:p>
            <a:pPr lvl="0">
              <a:buNone/>
            </a:pPr>
            <a:r>
              <a:rPr lang="en-IN" dirty="0" smtClean="0"/>
              <a:t>     </a:t>
            </a:r>
            <a:r>
              <a:rPr lang="en-IN" b="1" dirty="0" smtClean="0"/>
              <a:t>break</a:t>
            </a:r>
            <a:r>
              <a:rPr lang="en-IN" dirty="0" smtClean="0"/>
              <a:t>;  </a:t>
            </a:r>
          </a:p>
          <a:p>
            <a:pPr lvl="0">
              <a:buNone/>
            </a:pPr>
            <a:r>
              <a:rPr lang="en-IN" b="1" dirty="0" smtClean="0"/>
              <a:t>  case</a:t>
            </a:r>
            <a:r>
              <a:rPr lang="en-IN" dirty="0" smtClean="0"/>
              <a:t> value2:      </a:t>
            </a:r>
          </a:p>
          <a:p>
            <a:pPr lvl="0">
              <a:buNone/>
            </a:pPr>
            <a:r>
              <a:rPr lang="en-IN" dirty="0" smtClean="0"/>
              <a:t>    //code to be executed  </a:t>
            </a:r>
          </a:p>
          <a:p>
            <a:pPr lvl="0">
              <a:buNone/>
            </a:pPr>
            <a:r>
              <a:rPr lang="en-IN" dirty="0" smtClean="0"/>
              <a:t>    </a:t>
            </a:r>
            <a:r>
              <a:rPr lang="en-IN" b="1" dirty="0" smtClean="0"/>
              <a:t>break</a:t>
            </a:r>
            <a:r>
              <a:rPr lang="en-IN" dirty="0" smtClean="0"/>
              <a:t>;  </a:t>
            </a:r>
          </a:p>
          <a:p>
            <a:pPr lvl="0">
              <a:buNone/>
            </a:pPr>
            <a:r>
              <a:rPr lang="en-IN" dirty="0" smtClean="0"/>
              <a:t>    ......      </a:t>
            </a:r>
          </a:p>
          <a:p>
            <a:pPr lvl="0">
              <a:buNone/>
            </a:pPr>
            <a:r>
              <a:rPr lang="en-IN" b="1" dirty="0" smtClean="0"/>
              <a:t>  default</a:t>
            </a:r>
            <a:r>
              <a:rPr lang="en-IN" dirty="0" smtClean="0"/>
              <a:t>:       </a:t>
            </a:r>
          </a:p>
          <a:p>
            <a:pPr lvl="0">
              <a:buNone/>
            </a:pPr>
            <a:r>
              <a:rPr lang="en-IN" dirty="0" smtClean="0"/>
              <a:t>     code to be executed </a:t>
            </a:r>
            <a:r>
              <a:rPr lang="en-IN" b="1" dirty="0" smtClean="0"/>
              <a:t>if</a:t>
            </a:r>
            <a:r>
              <a:rPr lang="en-IN" dirty="0" smtClean="0"/>
              <a:t> all cases are not matched;    </a:t>
            </a:r>
          </a:p>
          <a:p>
            <a:pPr lvl="0">
              <a:buNone/>
            </a:pPr>
            <a:r>
              <a:rPr lang="en-IN" dirty="0" smtClean="0"/>
              <a:t>}  </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PDATE[30.05.2017]\MYSELF\MY LECTURES\PHP-Supreme\cswitch-Edited.png"/>
          <p:cNvPicPr>
            <a:picLocks noGrp="1" noChangeAspect="1" noChangeArrowheads="1"/>
          </p:cNvPicPr>
          <p:nvPr>
            <p:ph idx="1"/>
          </p:nvPr>
        </p:nvPicPr>
        <p:blipFill>
          <a:blip r:embed="rId2" cstate="print"/>
          <a:srcRect/>
          <a:stretch>
            <a:fillRect/>
          </a:stretch>
        </p:blipFill>
        <p:spPr bwMode="auto">
          <a:xfrm>
            <a:off x="1752600" y="1219200"/>
            <a:ext cx="5638800" cy="51816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686800" cy="5105400"/>
          </a:xfrm>
        </p:spPr>
        <p:txBody>
          <a:bodyPr>
            <a:normAutofit fontScale="55000" lnSpcReduction="20000"/>
          </a:bodyPr>
          <a:lstStyle/>
          <a:p>
            <a:pPr lvl="0">
              <a:buNone/>
            </a:pPr>
            <a:r>
              <a:rPr lang="en-IN" dirty="0" smtClean="0"/>
              <a:t>&lt;?</a:t>
            </a:r>
            <a:r>
              <a:rPr lang="en-IN" dirty="0" err="1" smtClean="0"/>
              <a:t>php</a:t>
            </a:r>
            <a:r>
              <a:rPr lang="en-IN" dirty="0" smtClean="0"/>
              <a:t>    </a:t>
            </a:r>
          </a:p>
          <a:p>
            <a:pPr lvl="0">
              <a:buNone/>
            </a:pPr>
            <a:r>
              <a:rPr lang="en-IN" dirty="0" smtClean="0"/>
              <a:t>       $num=20;    </a:t>
            </a:r>
          </a:p>
          <a:p>
            <a:pPr lvl="0">
              <a:buNone/>
            </a:pPr>
            <a:r>
              <a:rPr lang="en-IN" b="1" dirty="0" smtClean="0"/>
              <a:t>       switch</a:t>
            </a:r>
            <a:r>
              <a:rPr lang="en-IN" dirty="0" smtClean="0"/>
              <a:t>($num){    </a:t>
            </a:r>
          </a:p>
          <a:p>
            <a:pPr lvl="0">
              <a:buNone/>
            </a:pPr>
            <a:r>
              <a:rPr lang="en-IN" b="1" dirty="0" smtClean="0"/>
              <a:t>       case</a:t>
            </a:r>
            <a:r>
              <a:rPr lang="en-IN" dirty="0" smtClean="0"/>
              <a:t> 10:    </a:t>
            </a:r>
          </a:p>
          <a:p>
            <a:pPr lvl="0">
              <a:buNone/>
            </a:pPr>
            <a:r>
              <a:rPr lang="en-IN" dirty="0" smtClean="0"/>
              <a:t>       echo("number is equals to 10");    </a:t>
            </a:r>
          </a:p>
          <a:p>
            <a:pPr lvl="0">
              <a:buNone/>
            </a:pPr>
            <a:r>
              <a:rPr lang="en-IN" b="1" dirty="0" smtClean="0"/>
              <a:t>       break</a:t>
            </a:r>
            <a:r>
              <a:rPr lang="en-IN" dirty="0" smtClean="0"/>
              <a:t>;    </a:t>
            </a:r>
          </a:p>
          <a:p>
            <a:pPr lvl="0">
              <a:buNone/>
            </a:pPr>
            <a:r>
              <a:rPr lang="en-IN" b="1" dirty="0" smtClean="0"/>
              <a:t>       case</a:t>
            </a:r>
            <a:r>
              <a:rPr lang="en-IN" dirty="0" smtClean="0"/>
              <a:t> 20:    </a:t>
            </a:r>
          </a:p>
          <a:p>
            <a:pPr lvl="0">
              <a:buNone/>
            </a:pPr>
            <a:r>
              <a:rPr lang="en-IN" dirty="0" smtClean="0"/>
              <a:t>       echo("number is equal to 20");    </a:t>
            </a:r>
          </a:p>
          <a:p>
            <a:pPr lvl="0">
              <a:buNone/>
            </a:pPr>
            <a:r>
              <a:rPr lang="en-IN" b="1" dirty="0" smtClean="0"/>
              <a:t>       break</a:t>
            </a:r>
            <a:r>
              <a:rPr lang="en-IN" dirty="0" smtClean="0"/>
              <a:t>;    </a:t>
            </a:r>
          </a:p>
          <a:p>
            <a:pPr lvl="0">
              <a:buNone/>
            </a:pPr>
            <a:r>
              <a:rPr lang="en-IN" b="1" dirty="0" smtClean="0"/>
              <a:t>       case</a:t>
            </a:r>
            <a:r>
              <a:rPr lang="en-IN" dirty="0" smtClean="0"/>
              <a:t> 30:    </a:t>
            </a:r>
          </a:p>
          <a:p>
            <a:pPr lvl="0">
              <a:buNone/>
            </a:pPr>
            <a:r>
              <a:rPr lang="en-IN" dirty="0" smtClean="0"/>
              <a:t>       echo("number is equal to 30");    </a:t>
            </a:r>
          </a:p>
          <a:p>
            <a:pPr lvl="0">
              <a:buNone/>
            </a:pPr>
            <a:r>
              <a:rPr lang="en-IN" b="1" dirty="0" smtClean="0"/>
              <a:t>       break</a:t>
            </a:r>
            <a:r>
              <a:rPr lang="en-IN" dirty="0" smtClean="0"/>
              <a:t>;    </a:t>
            </a:r>
          </a:p>
          <a:p>
            <a:pPr lvl="0">
              <a:buNone/>
            </a:pPr>
            <a:r>
              <a:rPr lang="en-IN" b="1" dirty="0" smtClean="0"/>
              <a:t>       default</a:t>
            </a:r>
            <a:r>
              <a:rPr lang="en-IN" dirty="0" smtClean="0"/>
              <a:t>:    </a:t>
            </a:r>
          </a:p>
          <a:p>
            <a:pPr lvl="0">
              <a:buNone/>
            </a:pPr>
            <a:r>
              <a:rPr lang="en-IN" dirty="0" smtClean="0"/>
              <a:t>       echo("number is not equal to 10, 20 or 30");    </a:t>
            </a:r>
          </a:p>
          <a:p>
            <a:pPr lvl="0">
              <a:buNone/>
            </a:pPr>
            <a:r>
              <a:rPr lang="en-IN" dirty="0" smtClean="0"/>
              <a:t>     }   </a:t>
            </a:r>
          </a:p>
          <a:p>
            <a:pPr lvl="0">
              <a:buNone/>
            </a:pPr>
            <a:r>
              <a:rPr lang="en-IN" dirty="0" smtClean="0"/>
              <a:t>?&gt;    </a:t>
            </a:r>
          </a:p>
          <a:p>
            <a:pPr>
              <a:buNone/>
            </a:pPr>
            <a:r>
              <a:rPr lang="en-IN" dirty="0" smtClean="0"/>
              <a:t>Output:</a:t>
            </a:r>
          </a:p>
          <a:p>
            <a:pPr>
              <a:buNone/>
            </a:pPr>
            <a:r>
              <a:rPr lang="en-IN" dirty="0" smtClean="0"/>
              <a:t>     number is equal to 20</a:t>
            </a:r>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PHP For Loop</a:t>
            </a:r>
            <a:r>
              <a:rPr lang="en-IN" b="1" dirty="0" smtClean="0"/>
              <a:t/>
            </a:r>
            <a:br>
              <a:rPr lang="en-IN" b="1" dirty="0" smtClean="0"/>
            </a:br>
            <a:endParaRPr lang="en-IN" dirty="0"/>
          </a:p>
        </p:txBody>
      </p:sp>
      <p:sp>
        <p:nvSpPr>
          <p:cNvPr id="3" name="Content Placeholder 2"/>
          <p:cNvSpPr>
            <a:spLocks noGrp="1"/>
          </p:cNvSpPr>
          <p:nvPr>
            <p:ph idx="1"/>
          </p:nvPr>
        </p:nvSpPr>
        <p:spPr/>
        <p:txBody>
          <a:bodyPr/>
          <a:lstStyle/>
          <a:p>
            <a:pPr>
              <a:buNone/>
            </a:pPr>
            <a:r>
              <a:rPr lang="en-IN" sz="2400" b="1" dirty="0" smtClean="0"/>
              <a:t>Syntax:</a:t>
            </a:r>
          </a:p>
          <a:p>
            <a:pPr>
              <a:buNone/>
            </a:pPr>
            <a:endParaRPr lang="en-IN" sz="2400" dirty="0" smtClean="0"/>
          </a:p>
          <a:p>
            <a:pPr lvl="0">
              <a:buNone/>
            </a:pPr>
            <a:r>
              <a:rPr lang="en-IN" sz="2400" b="1" dirty="0" smtClean="0"/>
              <a:t>for</a:t>
            </a:r>
            <a:r>
              <a:rPr lang="en-IN" sz="2400" dirty="0" smtClean="0"/>
              <a:t>(initialization; condition; increment/decrement){  </a:t>
            </a:r>
          </a:p>
          <a:p>
            <a:pPr lvl="0">
              <a:buNone/>
            </a:pPr>
            <a:r>
              <a:rPr lang="en-IN" sz="2400" dirty="0" smtClean="0"/>
              <a:t>    //code to be executed  </a:t>
            </a:r>
          </a:p>
          <a:p>
            <a:pPr>
              <a:buNone/>
            </a:pPr>
            <a:r>
              <a:rPr lang="en-IN" sz="2400" dirty="0" smtClean="0"/>
              <a:t>}</a:t>
            </a:r>
            <a:r>
              <a:rPr lang="en-IN" dirty="0" smtClean="0"/>
              <a:t>  </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3554" name="Picture 2" descr="C:\UPDATE[30.05.2017]\MYSELF\MY LECTURES\PHP-Supreme\forloop-Edited.png"/>
          <p:cNvPicPr>
            <a:picLocks noGrp="1" noChangeAspect="1" noChangeArrowheads="1"/>
          </p:cNvPicPr>
          <p:nvPr>
            <p:ph idx="1"/>
          </p:nvPr>
        </p:nvPicPr>
        <p:blipFill>
          <a:blip r:embed="rId2" cstate="print"/>
          <a:srcRect/>
          <a:stretch>
            <a:fillRect/>
          </a:stretch>
        </p:blipFill>
        <p:spPr bwMode="auto">
          <a:xfrm>
            <a:off x="2057400" y="1219200"/>
            <a:ext cx="5257800" cy="52578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lvl="0">
              <a:buNone/>
            </a:pPr>
            <a:r>
              <a:rPr lang="en-IN" dirty="0" smtClean="0"/>
              <a:t>&lt;?</a:t>
            </a:r>
            <a:r>
              <a:rPr lang="en-IN" dirty="0" err="1" smtClean="0"/>
              <a:t>php</a:t>
            </a:r>
            <a:r>
              <a:rPr lang="en-IN" dirty="0" smtClean="0"/>
              <a:t>  </a:t>
            </a:r>
          </a:p>
          <a:p>
            <a:pPr lvl="0">
              <a:buNone/>
            </a:pPr>
            <a:r>
              <a:rPr lang="en-IN" b="1" dirty="0" smtClean="0"/>
              <a:t>   for</a:t>
            </a:r>
            <a:r>
              <a:rPr lang="en-IN" dirty="0" smtClean="0"/>
              <a:t>($n=1;$n&lt;=10;$n++){  </a:t>
            </a:r>
          </a:p>
          <a:p>
            <a:pPr lvl="0">
              <a:buNone/>
            </a:pPr>
            <a:r>
              <a:rPr lang="en-IN" dirty="0" smtClean="0"/>
              <a:t>       echo "$n&lt;</a:t>
            </a:r>
            <a:r>
              <a:rPr lang="en-IN" dirty="0" err="1" smtClean="0"/>
              <a:t>br</a:t>
            </a:r>
            <a:r>
              <a:rPr lang="en-IN" dirty="0" smtClean="0"/>
              <a:t>/&gt;";  </a:t>
            </a:r>
          </a:p>
          <a:p>
            <a:pPr lvl="0">
              <a:buNone/>
            </a:pPr>
            <a:r>
              <a:rPr lang="en-IN" dirty="0" smtClean="0"/>
              <a:t>   }  </a:t>
            </a:r>
          </a:p>
          <a:p>
            <a:pPr lvl="0">
              <a:buNone/>
            </a:pPr>
            <a:endParaRPr lang="en-IN" dirty="0" smtClean="0"/>
          </a:p>
          <a:p>
            <a:pPr lvl="0">
              <a:buNone/>
            </a:pPr>
            <a:r>
              <a:rPr lang="en-IN" dirty="0" smtClean="0"/>
              <a:t>?&gt;  </a:t>
            </a:r>
          </a:p>
          <a:p>
            <a:pPr>
              <a:buNone/>
            </a:pPr>
            <a:r>
              <a:rPr lang="en-IN" dirty="0" smtClean="0"/>
              <a:t>Output:</a:t>
            </a:r>
          </a:p>
          <a:p>
            <a:pPr>
              <a:buNone/>
            </a:pPr>
            <a:r>
              <a:rPr lang="en-IN" dirty="0" smtClean="0"/>
              <a:t>  1 2 3 4 5 6 7 8 9 10</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is PHP</a:t>
            </a:r>
            <a:br>
              <a:rPr lang="en-IN" dirty="0" smtClean="0"/>
            </a:br>
            <a:endParaRPr lang="en-IN" dirty="0"/>
          </a:p>
        </p:txBody>
      </p:sp>
      <p:sp>
        <p:nvSpPr>
          <p:cNvPr id="3" name="Content Placeholder 2"/>
          <p:cNvSpPr>
            <a:spLocks noGrp="1"/>
          </p:cNvSpPr>
          <p:nvPr>
            <p:ph idx="1"/>
          </p:nvPr>
        </p:nvSpPr>
        <p:spPr/>
        <p:txBody>
          <a:bodyPr/>
          <a:lstStyle/>
          <a:p>
            <a:pPr lvl="0"/>
            <a:r>
              <a:rPr lang="en-IN" dirty="0" smtClean="0"/>
              <a:t>PHP stands for Hypertext </a:t>
            </a:r>
            <a:r>
              <a:rPr lang="en-IN" dirty="0" err="1" smtClean="0"/>
              <a:t>Preprocessor</a:t>
            </a:r>
            <a:r>
              <a:rPr lang="en-IN" dirty="0" smtClean="0"/>
              <a:t>.</a:t>
            </a:r>
          </a:p>
          <a:p>
            <a:pPr lvl="0"/>
            <a:r>
              <a:rPr lang="en-IN" dirty="0" smtClean="0"/>
              <a:t>PHP is an interpreted language, i.e., there is no need for compilation.</a:t>
            </a:r>
          </a:p>
          <a:p>
            <a:pPr lvl="0"/>
            <a:r>
              <a:rPr lang="en-IN" dirty="0" smtClean="0"/>
              <a:t>PHP is a server-side scripting language.</a:t>
            </a:r>
          </a:p>
          <a:p>
            <a:pPr lvl="0"/>
            <a:r>
              <a:rPr lang="en-IN" dirty="0" smtClean="0"/>
              <a:t>PHP is faster than other scripting languages, for example, ASP and JSP.</a:t>
            </a:r>
          </a:p>
          <a:p>
            <a:endParaRPr lang="en-IN" dirty="0" smtClean="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PHP Nested For Loop</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a:bodyPr>
          <a:lstStyle/>
          <a:p>
            <a:pPr lvl="0">
              <a:buNone/>
            </a:pPr>
            <a:r>
              <a:rPr lang="en-IN" dirty="0" smtClean="0"/>
              <a:t>&lt;?</a:t>
            </a:r>
            <a:r>
              <a:rPr lang="en-IN" dirty="0" err="1" smtClean="0"/>
              <a:t>php</a:t>
            </a:r>
            <a:r>
              <a:rPr lang="en-IN" dirty="0" smtClean="0"/>
              <a:t>  </a:t>
            </a:r>
          </a:p>
          <a:p>
            <a:pPr lvl="0">
              <a:buNone/>
            </a:pPr>
            <a:r>
              <a:rPr lang="en-IN" b="1" dirty="0" smtClean="0"/>
              <a:t>  for</a:t>
            </a:r>
            <a:r>
              <a:rPr lang="en-IN" dirty="0" smtClean="0"/>
              <a:t>($</a:t>
            </a:r>
            <a:r>
              <a:rPr lang="en-IN" dirty="0" err="1" smtClean="0"/>
              <a:t>i</a:t>
            </a:r>
            <a:r>
              <a:rPr lang="en-IN" dirty="0" smtClean="0"/>
              <a:t>=1;$</a:t>
            </a:r>
            <a:r>
              <a:rPr lang="en-IN" dirty="0" err="1" smtClean="0"/>
              <a:t>i</a:t>
            </a:r>
            <a:r>
              <a:rPr lang="en-IN" dirty="0" smtClean="0"/>
              <a:t>&lt;=3;$</a:t>
            </a:r>
            <a:r>
              <a:rPr lang="en-IN" dirty="0" err="1" smtClean="0"/>
              <a:t>i</a:t>
            </a:r>
            <a:r>
              <a:rPr lang="en-IN" dirty="0" smtClean="0"/>
              <a:t>++){  </a:t>
            </a:r>
          </a:p>
          <a:p>
            <a:pPr lvl="0">
              <a:buNone/>
            </a:pPr>
            <a:r>
              <a:rPr lang="en-IN" b="1" dirty="0" smtClean="0"/>
              <a:t>      for</a:t>
            </a:r>
            <a:r>
              <a:rPr lang="en-IN" dirty="0" smtClean="0"/>
              <a:t>($j=1;$j&lt;=3;$j++){  </a:t>
            </a:r>
          </a:p>
          <a:p>
            <a:pPr lvl="0">
              <a:buNone/>
            </a:pPr>
            <a:r>
              <a:rPr lang="en-IN" dirty="0" smtClean="0"/>
              <a:t>           echo "$</a:t>
            </a:r>
            <a:r>
              <a:rPr lang="en-IN" dirty="0" err="1" smtClean="0"/>
              <a:t>i</a:t>
            </a:r>
            <a:r>
              <a:rPr lang="en-IN" dirty="0" smtClean="0"/>
              <a:t>   $j&lt;</a:t>
            </a:r>
            <a:r>
              <a:rPr lang="en-IN" dirty="0" err="1" smtClean="0"/>
              <a:t>br</a:t>
            </a:r>
            <a:r>
              <a:rPr lang="en-IN" dirty="0" smtClean="0"/>
              <a:t>/&gt;";  </a:t>
            </a:r>
          </a:p>
          <a:p>
            <a:pPr lvl="0">
              <a:buNone/>
            </a:pPr>
            <a:r>
              <a:rPr lang="en-IN" dirty="0" smtClean="0"/>
              <a:t>      }  </a:t>
            </a:r>
          </a:p>
          <a:p>
            <a:pPr lvl="0">
              <a:buNone/>
            </a:pPr>
            <a:r>
              <a:rPr lang="en-IN" dirty="0" smtClean="0"/>
              <a:t>   }  </a:t>
            </a:r>
          </a:p>
          <a:p>
            <a:pPr lvl="0">
              <a:buNone/>
            </a:pPr>
            <a:r>
              <a:rPr lang="en-IN" dirty="0" smtClean="0"/>
              <a:t>?&gt;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a:buNone/>
            </a:pPr>
            <a:r>
              <a:rPr lang="en-IN" dirty="0" smtClean="0"/>
              <a:t>Output:</a:t>
            </a:r>
          </a:p>
          <a:p>
            <a:pPr>
              <a:buNone/>
            </a:pPr>
            <a:r>
              <a:rPr lang="en-IN" dirty="0" smtClean="0"/>
              <a:t>1 1</a:t>
            </a:r>
          </a:p>
          <a:p>
            <a:pPr>
              <a:buNone/>
            </a:pPr>
            <a:r>
              <a:rPr lang="en-IN" dirty="0" smtClean="0"/>
              <a:t>1 2</a:t>
            </a:r>
          </a:p>
          <a:p>
            <a:pPr>
              <a:buNone/>
            </a:pPr>
            <a:r>
              <a:rPr lang="en-IN" dirty="0" smtClean="0"/>
              <a:t>1 3</a:t>
            </a:r>
          </a:p>
          <a:p>
            <a:pPr>
              <a:buNone/>
            </a:pPr>
            <a:r>
              <a:rPr lang="en-IN" dirty="0" smtClean="0"/>
              <a:t>2 1</a:t>
            </a:r>
          </a:p>
          <a:p>
            <a:pPr>
              <a:buNone/>
            </a:pPr>
            <a:r>
              <a:rPr lang="en-IN" dirty="0" smtClean="0"/>
              <a:t>2 2</a:t>
            </a:r>
          </a:p>
          <a:p>
            <a:pPr>
              <a:buNone/>
            </a:pPr>
            <a:r>
              <a:rPr lang="en-IN" dirty="0" smtClean="0"/>
              <a:t>2 3</a:t>
            </a:r>
          </a:p>
          <a:p>
            <a:pPr>
              <a:buNone/>
            </a:pPr>
            <a:r>
              <a:rPr lang="en-IN" dirty="0" smtClean="0"/>
              <a:t>3 1</a:t>
            </a:r>
          </a:p>
          <a:p>
            <a:pPr>
              <a:buNone/>
            </a:pPr>
            <a:r>
              <a:rPr lang="en-IN" dirty="0" smtClean="0"/>
              <a:t>3 2</a:t>
            </a:r>
          </a:p>
          <a:p>
            <a:pPr>
              <a:buNone/>
            </a:pPr>
            <a:r>
              <a:rPr lang="en-IN" dirty="0" smtClean="0"/>
              <a:t>3 3</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PHP For Each Loop</a:t>
            </a:r>
            <a:r>
              <a:rPr lang="en-IN" b="1" dirty="0" smtClean="0"/>
              <a:t/>
            </a:r>
            <a:br>
              <a:rPr lang="en-IN" b="1" dirty="0" smtClean="0"/>
            </a:br>
            <a:endParaRPr lang="en-IN" dirty="0"/>
          </a:p>
        </p:txBody>
      </p:sp>
      <p:sp>
        <p:nvSpPr>
          <p:cNvPr id="3" name="Content Placeholder 2"/>
          <p:cNvSpPr>
            <a:spLocks noGrp="1"/>
          </p:cNvSpPr>
          <p:nvPr>
            <p:ph idx="1"/>
          </p:nvPr>
        </p:nvSpPr>
        <p:spPr/>
        <p:txBody>
          <a:bodyPr/>
          <a:lstStyle/>
          <a:p>
            <a:pPr>
              <a:buNone/>
            </a:pPr>
            <a:r>
              <a:rPr lang="en-IN" b="1" dirty="0" smtClean="0"/>
              <a:t>Syntax</a:t>
            </a:r>
            <a:endParaRPr lang="en-IN" dirty="0" smtClean="0"/>
          </a:p>
          <a:p>
            <a:pPr lvl="0">
              <a:buNone/>
            </a:pPr>
            <a:r>
              <a:rPr lang="en-IN" b="1" dirty="0" smtClean="0"/>
              <a:t>   </a:t>
            </a:r>
            <a:r>
              <a:rPr lang="en-IN" b="1" dirty="0" err="1" smtClean="0"/>
              <a:t>foreach</a:t>
            </a:r>
            <a:r>
              <a:rPr lang="en-IN" dirty="0" smtClean="0"/>
              <a:t>( $array </a:t>
            </a:r>
            <a:r>
              <a:rPr lang="en-IN" b="1" dirty="0" smtClean="0"/>
              <a:t>as</a:t>
            </a:r>
            <a:r>
              <a:rPr lang="en-IN" dirty="0" smtClean="0"/>
              <a:t> $</a:t>
            </a:r>
            <a:r>
              <a:rPr lang="en-IN" dirty="0" err="1" smtClean="0"/>
              <a:t>var</a:t>
            </a:r>
            <a:r>
              <a:rPr lang="en-IN" dirty="0" smtClean="0"/>
              <a:t> ){  </a:t>
            </a:r>
          </a:p>
          <a:p>
            <a:pPr lvl="0">
              <a:buNone/>
            </a:pPr>
            <a:r>
              <a:rPr lang="en-IN" dirty="0" smtClean="0"/>
              <a:t>     //code to be executed  </a:t>
            </a:r>
          </a:p>
          <a:p>
            <a:pPr lvl="0">
              <a:buNone/>
            </a:pPr>
            <a:r>
              <a:rPr lang="en-IN" dirty="0" smtClean="0"/>
              <a:t>   }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lvl="0">
              <a:buNone/>
            </a:pPr>
            <a:r>
              <a:rPr lang="en-IN" dirty="0" smtClean="0"/>
              <a:t>&lt;?</a:t>
            </a:r>
            <a:r>
              <a:rPr lang="en-IN" dirty="0" err="1" smtClean="0"/>
              <a:t>php</a:t>
            </a:r>
            <a:r>
              <a:rPr lang="en-IN" dirty="0" smtClean="0"/>
              <a:t>  </a:t>
            </a:r>
          </a:p>
          <a:p>
            <a:pPr lvl="0">
              <a:buNone/>
            </a:pPr>
            <a:r>
              <a:rPr lang="en-IN" dirty="0" smtClean="0"/>
              <a:t>  $season=</a:t>
            </a:r>
            <a:r>
              <a:rPr lang="en-IN" b="1" dirty="0" smtClean="0"/>
              <a:t>array</a:t>
            </a:r>
            <a:r>
              <a:rPr lang="en-IN" dirty="0" smtClean="0"/>
              <a:t>("</a:t>
            </a:r>
            <a:r>
              <a:rPr lang="en-IN" dirty="0" err="1" smtClean="0"/>
              <a:t>summer","winter","spring","autumn</a:t>
            </a:r>
            <a:r>
              <a:rPr lang="en-IN" dirty="0" smtClean="0"/>
              <a:t>");  </a:t>
            </a:r>
          </a:p>
          <a:p>
            <a:pPr lvl="0">
              <a:buNone/>
            </a:pPr>
            <a:r>
              <a:rPr lang="en-IN" b="1" dirty="0" smtClean="0"/>
              <a:t>  </a:t>
            </a:r>
            <a:r>
              <a:rPr lang="en-IN" b="1" dirty="0" err="1" smtClean="0"/>
              <a:t>foreach</a:t>
            </a:r>
            <a:r>
              <a:rPr lang="en-IN" dirty="0" smtClean="0"/>
              <a:t>( $season </a:t>
            </a:r>
            <a:r>
              <a:rPr lang="en-IN" b="1" dirty="0" smtClean="0"/>
              <a:t>as</a:t>
            </a:r>
            <a:r>
              <a:rPr lang="en-IN" dirty="0" smtClean="0"/>
              <a:t> $</a:t>
            </a:r>
            <a:r>
              <a:rPr lang="en-IN" dirty="0" err="1" smtClean="0"/>
              <a:t>arr</a:t>
            </a:r>
            <a:r>
              <a:rPr lang="en-IN" dirty="0" smtClean="0"/>
              <a:t> ){  </a:t>
            </a:r>
          </a:p>
          <a:p>
            <a:pPr lvl="0">
              <a:buNone/>
            </a:pPr>
            <a:r>
              <a:rPr lang="en-IN" dirty="0" smtClean="0"/>
              <a:t>        echo "Season is: $</a:t>
            </a:r>
            <a:r>
              <a:rPr lang="en-IN" dirty="0" err="1" smtClean="0"/>
              <a:t>arr</a:t>
            </a:r>
            <a:r>
              <a:rPr lang="en-IN" dirty="0" smtClean="0"/>
              <a:t>&lt;</a:t>
            </a:r>
            <a:r>
              <a:rPr lang="en-IN" dirty="0" err="1" smtClean="0"/>
              <a:t>br</a:t>
            </a:r>
            <a:r>
              <a:rPr lang="en-IN" dirty="0" smtClean="0"/>
              <a:t> /&gt;";  </a:t>
            </a:r>
          </a:p>
          <a:p>
            <a:pPr lvl="0">
              <a:buNone/>
            </a:pPr>
            <a:r>
              <a:rPr lang="en-IN" dirty="0" smtClean="0"/>
              <a:t>  }  </a:t>
            </a:r>
          </a:p>
          <a:p>
            <a:pPr lvl="0">
              <a:buNone/>
            </a:pPr>
            <a:r>
              <a:rPr lang="en-IN" dirty="0" smtClean="0"/>
              <a:t>?&gt;  </a:t>
            </a:r>
          </a:p>
          <a:p>
            <a:pPr>
              <a:buNone/>
            </a:pPr>
            <a:r>
              <a:rPr lang="en-IN" dirty="0" smtClean="0"/>
              <a:t>Output:</a:t>
            </a:r>
          </a:p>
          <a:p>
            <a:pPr>
              <a:buNone/>
            </a:pPr>
            <a:r>
              <a:rPr lang="en-IN" dirty="0" smtClean="0"/>
              <a:t>Season is: summer</a:t>
            </a:r>
          </a:p>
          <a:p>
            <a:pPr>
              <a:buNone/>
            </a:pPr>
            <a:r>
              <a:rPr lang="en-IN" dirty="0" smtClean="0"/>
              <a:t>Season is: winter</a:t>
            </a:r>
          </a:p>
          <a:p>
            <a:pPr>
              <a:buNone/>
            </a:pPr>
            <a:r>
              <a:rPr lang="en-IN" dirty="0" smtClean="0"/>
              <a:t>Season is: spring</a:t>
            </a:r>
          </a:p>
          <a:p>
            <a:pPr>
              <a:buNone/>
            </a:pPr>
            <a:r>
              <a:rPr lang="en-IN" dirty="0" smtClean="0"/>
              <a:t>Season is: autumn</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PHP While Loop</a:t>
            </a:r>
            <a:r>
              <a:rPr lang="en-IN" b="1" dirty="0" smtClean="0"/>
              <a:t/>
            </a:r>
            <a:br>
              <a:rPr lang="en-IN" b="1" dirty="0" smtClean="0"/>
            </a:br>
            <a:endParaRPr lang="en-IN" dirty="0"/>
          </a:p>
        </p:txBody>
      </p:sp>
      <p:sp>
        <p:nvSpPr>
          <p:cNvPr id="3" name="Content Placeholder 2"/>
          <p:cNvSpPr>
            <a:spLocks noGrp="1"/>
          </p:cNvSpPr>
          <p:nvPr>
            <p:ph idx="1"/>
          </p:nvPr>
        </p:nvSpPr>
        <p:spPr>
          <a:xfrm>
            <a:off x="304800" y="1554162"/>
            <a:ext cx="3581400" cy="4525963"/>
          </a:xfrm>
        </p:spPr>
        <p:txBody>
          <a:bodyPr/>
          <a:lstStyle/>
          <a:p>
            <a:pPr>
              <a:buNone/>
            </a:pPr>
            <a:r>
              <a:rPr lang="en-IN" b="1" dirty="0" smtClean="0"/>
              <a:t>Syntax:</a:t>
            </a:r>
            <a:endParaRPr lang="en-IN" dirty="0" smtClean="0"/>
          </a:p>
          <a:p>
            <a:pPr lvl="0">
              <a:buNone/>
            </a:pPr>
            <a:r>
              <a:rPr lang="en-IN" b="1" dirty="0" smtClean="0"/>
              <a:t>  </a:t>
            </a:r>
            <a:r>
              <a:rPr lang="en-IN" sz="2400" b="1" dirty="0" smtClean="0"/>
              <a:t>while</a:t>
            </a:r>
            <a:r>
              <a:rPr lang="en-IN" sz="2400" dirty="0" smtClean="0"/>
              <a:t>(condition){  </a:t>
            </a:r>
          </a:p>
          <a:p>
            <a:pPr lvl="0">
              <a:buNone/>
            </a:pPr>
            <a:r>
              <a:rPr lang="en-IN" sz="2400" dirty="0" smtClean="0"/>
              <a:t>     //code to be executed  </a:t>
            </a:r>
          </a:p>
          <a:p>
            <a:pPr lvl="0">
              <a:buNone/>
            </a:pPr>
            <a:r>
              <a:rPr lang="en-IN" sz="2400" dirty="0" smtClean="0"/>
              <a:t>   }</a:t>
            </a:r>
            <a:r>
              <a:rPr lang="en-IN" dirty="0" smtClean="0"/>
              <a:t>  </a:t>
            </a:r>
          </a:p>
          <a:p>
            <a:endParaRPr lang="en-IN" dirty="0"/>
          </a:p>
        </p:txBody>
      </p:sp>
      <p:sp>
        <p:nvSpPr>
          <p:cNvPr id="6" name="TextBox 5"/>
          <p:cNvSpPr txBox="1"/>
          <p:nvPr/>
        </p:nvSpPr>
        <p:spPr>
          <a:xfrm>
            <a:off x="4648200" y="1447800"/>
            <a:ext cx="3810000" cy="2954655"/>
          </a:xfrm>
          <a:prstGeom prst="rect">
            <a:avLst/>
          </a:prstGeom>
          <a:noFill/>
        </p:spPr>
        <p:txBody>
          <a:bodyPr wrap="square" rtlCol="0">
            <a:spAutoFit/>
          </a:bodyPr>
          <a:lstStyle/>
          <a:p>
            <a:pPr lvl="0"/>
            <a:r>
              <a:rPr lang="en-IN" sz="2400" dirty="0" smtClean="0"/>
              <a:t>&lt;?</a:t>
            </a:r>
            <a:r>
              <a:rPr lang="en-IN" sz="2400" dirty="0" err="1" smtClean="0"/>
              <a:t>php</a:t>
            </a:r>
            <a:r>
              <a:rPr lang="en-IN" sz="2400" dirty="0" smtClean="0"/>
              <a:t>  </a:t>
            </a:r>
          </a:p>
          <a:p>
            <a:pPr lvl="0"/>
            <a:r>
              <a:rPr lang="en-IN" sz="2400" dirty="0" smtClean="0"/>
              <a:t>   $n=1;  </a:t>
            </a:r>
          </a:p>
          <a:p>
            <a:pPr lvl="0"/>
            <a:r>
              <a:rPr lang="en-IN" sz="2400" b="1" dirty="0" smtClean="0"/>
              <a:t>   while</a:t>
            </a:r>
            <a:r>
              <a:rPr lang="en-IN" sz="2400" dirty="0" smtClean="0"/>
              <a:t>($n&lt;=10){  </a:t>
            </a:r>
          </a:p>
          <a:p>
            <a:pPr lvl="0"/>
            <a:r>
              <a:rPr lang="en-IN" sz="2400" dirty="0" smtClean="0"/>
              <a:t>      echo "$n&lt;</a:t>
            </a:r>
            <a:r>
              <a:rPr lang="en-IN" sz="2400" dirty="0" err="1" smtClean="0"/>
              <a:t>br</a:t>
            </a:r>
            <a:r>
              <a:rPr lang="en-IN" sz="2400" dirty="0" smtClean="0"/>
              <a:t>/&gt;";  </a:t>
            </a:r>
          </a:p>
          <a:p>
            <a:pPr lvl="0"/>
            <a:r>
              <a:rPr lang="en-IN" sz="2400" dirty="0" smtClean="0"/>
              <a:t>      $n++;  </a:t>
            </a:r>
          </a:p>
          <a:p>
            <a:pPr lvl="0"/>
            <a:r>
              <a:rPr lang="en-IN" sz="2400" dirty="0" smtClean="0"/>
              <a:t>    }  </a:t>
            </a:r>
          </a:p>
          <a:p>
            <a:pPr lvl="0"/>
            <a:r>
              <a:rPr lang="en-IN" sz="2400" dirty="0" smtClean="0"/>
              <a:t>?&gt;  </a:t>
            </a:r>
          </a:p>
          <a:p>
            <a:r>
              <a:rPr lang="en-IN" dirty="0" smtClean="0"/>
              <a:t> </a:t>
            </a:r>
            <a:endParaRPr lang="en-IN" dirty="0"/>
          </a:p>
        </p:txBody>
      </p:sp>
      <p:cxnSp>
        <p:nvCxnSpPr>
          <p:cNvPr id="8" name="Straight Connector 7"/>
          <p:cNvCxnSpPr/>
          <p:nvPr/>
        </p:nvCxnSpPr>
        <p:spPr>
          <a:xfrm>
            <a:off x="3962400" y="1066800"/>
            <a:ext cx="0" cy="4191000"/>
          </a:xfrm>
          <a:prstGeom prst="line">
            <a:avLst/>
          </a:prstGeom>
          <a:ln w="635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PHP do while loop</a:t>
            </a:r>
            <a:r>
              <a:rPr lang="en-IN" b="1" dirty="0" smtClean="0"/>
              <a:t/>
            </a:r>
            <a:br>
              <a:rPr lang="en-IN" b="1" dirty="0" smtClean="0"/>
            </a:br>
            <a:endParaRPr lang="en-IN" dirty="0"/>
          </a:p>
        </p:txBody>
      </p:sp>
      <p:sp>
        <p:nvSpPr>
          <p:cNvPr id="3" name="Content Placeholder 2"/>
          <p:cNvSpPr>
            <a:spLocks noGrp="1"/>
          </p:cNvSpPr>
          <p:nvPr>
            <p:ph idx="1"/>
          </p:nvPr>
        </p:nvSpPr>
        <p:spPr>
          <a:xfrm>
            <a:off x="304800" y="1554163"/>
            <a:ext cx="3657600" cy="2484438"/>
          </a:xfrm>
        </p:spPr>
        <p:txBody>
          <a:bodyPr/>
          <a:lstStyle/>
          <a:p>
            <a:pPr>
              <a:buNone/>
            </a:pPr>
            <a:r>
              <a:rPr lang="en-IN" sz="2400" b="1" dirty="0" smtClean="0"/>
              <a:t>Syntax:</a:t>
            </a:r>
            <a:endParaRPr lang="en-IN" sz="2400" dirty="0" smtClean="0"/>
          </a:p>
          <a:p>
            <a:pPr lvl="0">
              <a:buNone/>
            </a:pPr>
            <a:r>
              <a:rPr lang="en-IN" sz="2400" b="1" dirty="0" smtClean="0"/>
              <a:t>  do</a:t>
            </a:r>
            <a:r>
              <a:rPr lang="en-IN" sz="2400" dirty="0" smtClean="0"/>
              <a:t>{  </a:t>
            </a:r>
          </a:p>
          <a:p>
            <a:pPr lvl="0">
              <a:buNone/>
            </a:pPr>
            <a:r>
              <a:rPr lang="en-IN" sz="2400" dirty="0" smtClean="0"/>
              <a:t>      //code to be executed  </a:t>
            </a:r>
          </a:p>
          <a:p>
            <a:pPr lvl="0">
              <a:buNone/>
            </a:pPr>
            <a:r>
              <a:rPr lang="en-IN" sz="2400" dirty="0" smtClean="0"/>
              <a:t>  }</a:t>
            </a:r>
            <a:r>
              <a:rPr lang="en-IN" sz="2400" b="1" dirty="0" smtClean="0"/>
              <a:t>while</a:t>
            </a:r>
            <a:r>
              <a:rPr lang="en-IN" sz="2400" dirty="0" smtClean="0"/>
              <a:t>(condition);  </a:t>
            </a:r>
          </a:p>
          <a:p>
            <a:endParaRPr lang="en-IN" dirty="0"/>
          </a:p>
        </p:txBody>
      </p:sp>
      <p:sp>
        <p:nvSpPr>
          <p:cNvPr id="4" name="TextBox 3"/>
          <p:cNvSpPr txBox="1"/>
          <p:nvPr/>
        </p:nvSpPr>
        <p:spPr>
          <a:xfrm>
            <a:off x="4648200" y="1295400"/>
            <a:ext cx="4038600" cy="2954655"/>
          </a:xfrm>
          <a:prstGeom prst="rect">
            <a:avLst/>
          </a:prstGeom>
          <a:noFill/>
        </p:spPr>
        <p:txBody>
          <a:bodyPr wrap="square" rtlCol="0">
            <a:spAutoFit/>
          </a:bodyPr>
          <a:lstStyle/>
          <a:p>
            <a:pPr lvl="0"/>
            <a:r>
              <a:rPr lang="en-IN" sz="2400" dirty="0" smtClean="0"/>
              <a:t>&lt;?</a:t>
            </a:r>
            <a:r>
              <a:rPr lang="en-IN" sz="2400" dirty="0" err="1" smtClean="0"/>
              <a:t>php</a:t>
            </a:r>
            <a:r>
              <a:rPr lang="en-IN" sz="2400" dirty="0" smtClean="0"/>
              <a:t>  </a:t>
            </a:r>
          </a:p>
          <a:p>
            <a:pPr lvl="0"/>
            <a:r>
              <a:rPr lang="en-IN" sz="2400" dirty="0" smtClean="0"/>
              <a:t>     $n=1;  </a:t>
            </a:r>
          </a:p>
          <a:p>
            <a:pPr lvl="0"/>
            <a:r>
              <a:rPr lang="en-IN" sz="2400" b="1" dirty="0" smtClean="0"/>
              <a:t>     do</a:t>
            </a:r>
            <a:r>
              <a:rPr lang="en-IN" sz="2400" dirty="0" smtClean="0"/>
              <a:t>{  </a:t>
            </a:r>
          </a:p>
          <a:p>
            <a:pPr lvl="0"/>
            <a:r>
              <a:rPr lang="en-IN" sz="2400" dirty="0" smtClean="0"/>
              <a:t>         echo "$n&lt;</a:t>
            </a:r>
            <a:r>
              <a:rPr lang="en-IN" sz="2400" dirty="0" err="1" smtClean="0"/>
              <a:t>br</a:t>
            </a:r>
            <a:r>
              <a:rPr lang="en-IN" sz="2400" dirty="0" smtClean="0"/>
              <a:t>/&gt;";  </a:t>
            </a:r>
          </a:p>
          <a:p>
            <a:pPr lvl="0"/>
            <a:r>
              <a:rPr lang="en-IN" sz="2400" dirty="0" smtClean="0"/>
              <a:t>         $n++;  </a:t>
            </a:r>
          </a:p>
          <a:p>
            <a:pPr lvl="0"/>
            <a:r>
              <a:rPr lang="en-IN" sz="2400" dirty="0" smtClean="0"/>
              <a:t>     }</a:t>
            </a:r>
            <a:r>
              <a:rPr lang="en-IN" sz="2400" b="1" dirty="0" smtClean="0"/>
              <a:t>while</a:t>
            </a:r>
            <a:r>
              <a:rPr lang="en-IN" sz="2400" dirty="0" smtClean="0"/>
              <a:t>($n&lt;=10);  </a:t>
            </a:r>
          </a:p>
          <a:p>
            <a:pPr lvl="0"/>
            <a:r>
              <a:rPr lang="en-IN" sz="2400" dirty="0" smtClean="0"/>
              <a:t>?&gt; </a:t>
            </a:r>
            <a:r>
              <a:rPr lang="en-IN" dirty="0" smtClean="0"/>
              <a:t> </a:t>
            </a:r>
          </a:p>
          <a:p>
            <a:r>
              <a:rPr lang="en-IN" dirty="0" smtClean="0"/>
              <a:t>   </a:t>
            </a:r>
            <a:endParaRPr lang="en-IN" dirty="0"/>
          </a:p>
        </p:txBody>
      </p:sp>
      <p:cxnSp>
        <p:nvCxnSpPr>
          <p:cNvPr id="5" name="Straight Connector 4"/>
          <p:cNvCxnSpPr/>
          <p:nvPr/>
        </p:nvCxnSpPr>
        <p:spPr>
          <a:xfrm>
            <a:off x="3962400" y="1066800"/>
            <a:ext cx="0" cy="4191000"/>
          </a:xfrm>
          <a:prstGeom prst="line">
            <a:avLst/>
          </a:prstGeom>
          <a:ln w="635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PHP Functions</a:t>
            </a:r>
            <a:r>
              <a:rPr lang="en-IN" b="1" dirty="0" smtClean="0"/>
              <a:t/>
            </a:r>
            <a:br>
              <a:rPr lang="en-IN" b="1" dirty="0" smtClean="0"/>
            </a:br>
            <a:endParaRPr lang="en-IN" dirty="0"/>
          </a:p>
        </p:txBody>
      </p:sp>
      <p:sp>
        <p:nvSpPr>
          <p:cNvPr id="3" name="Content Placeholder 2"/>
          <p:cNvSpPr>
            <a:spLocks noGrp="1"/>
          </p:cNvSpPr>
          <p:nvPr>
            <p:ph idx="1"/>
          </p:nvPr>
        </p:nvSpPr>
        <p:spPr/>
        <p:txBody>
          <a:bodyPr/>
          <a:lstStyle/>
          <a:p>
            <a:r>
              <a:rPr lang="en-IN" dirty="0" smtClean="0"/>
              <a:t>PHP function is a piece of code that can be reused many times. It can take input as argument list and return value. There are thousands of built-in functions in PHP.</a:t>
            </a:r>
          </a:p>
          <a:p>
            <a:endParaRPr lang="en-IN" dirty="0" smtClean="0"/>
          </a:p>
          <a:p>
            <a:r>
              <a:rPr lang="en-IN" dirty="0" smtClean="0"/>
              <a:t>In PHP, we can define </a:t>
            </a:r>
            <a:r>
              <a:rPr lang="en-IN" b="1" dirty="0" smtClean="0"/>
              <a:t>Conditional function</a:t>
            </a:r>
            <a:r>
              <a:rPr lang="en-IN" dirty="0" smtClean="0"/>
              <a:t>, </a:t>
            </a:r>
            <a:r>
              <a:rPr lang="en-IN" b="1" dirty="0" smtClean="0"/>
              <a:t>Function within Function</a:t>
            </a:r>
            <a:r>
              <a:rPr lang="en-IN" dirty="0" smtClean="0"/>
              <a:t> and </a:t>
            </a:r>
            <a:r>
              <a:rPr lang="en-IN" b="1" dirty="0" smtClean="0"/>
              <a:t>Recursive function</a:t>
            </a:r>
            <a:r>
              <a:rPr lang="en-IN" dirty="0" smtClean="0"/>
              <a:t> also.</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Advantage of PHP Functions</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fontScale="85000" lnSpcReduction="20000"/>
          </a:bodyPr>
          <a:lstStyle/>
          <a:p>
            <a:r>
              <a:rPr lang="en-IN" b="1" dirty="0" smtClean="0"/>
              <a:t>Code Reusability</a:t>
            </a:r>
            <a:r>
              <a:rPr lang="en-IN" dirty="0" smtClean="0"/>
              <a:t>: PHP functions are defined only once and can be invoked many times, like in other programming languages.</a:t>
            </a:r>
          </a:p>
          <a:p>
            <a:endParaRPr lang="en-IN" dirty="0" smtClean="0"/>
          </a:p>
          <a:p>
            <a:r>
              <a:rPr lang="en-IN" b="1" dirty="0" smtClean="0"/>
              <a:t>Less Code</a:t>
            </a:r>
            <a:r>
              <a:rPr lang="en-IN" dirty="0" smtClean="0"/>
              <a:t>: It saves a lot of code because you don't need to write the logic many times. By the use of function, you can write the logic only once and reuse it.</a:t>
            </a:r>
          </a:p>
          <a:p>
            <a:endParaRPr lang="en-IN" dirty="0" smtClean="0"/>
          </a:p>
          <a:p>
            <a:r>
              <a:rPr lang="en-IN" b="1" dirty="0" smtClean="0"/>
              <a:t>Easy to understand</a:t>
            </a:r>
            <a:r>
              <a:rPr lang="en-IN" dirty="0" smtClean="0"/>
              <a:t>: PHP functions separate the programming logic. So it is easier to understand the flow of the application because every logic is divided in the form of functions.</a:t>
            </a:r>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PHP User-defined Functions</a:t>
            </a:r>
            <a:r>
              <a:rPr lang="en-IN" b="1" dirty="0" smtClean="0"/>
              <a:t/>
            </a:r>
            <a:br>
              <a:rPr lang="en-IN" b="1" dirty="0" smtClean="0"/>
            </a:br>
            <a:endParaRPr lang="en-IN" dirty="0"/>
          </a:p>
        </p:txBody>
      </p:sp>
      <p:sp>
        <p:nvSpPr>
          <p:cNvPr id="3" name="Content Placeholder 2"/>
          <p:cNvSpPr>
            <a:spLocks noGrp="1"/>
          </p:cNvSpPr>
          <p:nvPr>
            <p:ph idx="1"/>
          </p:nvPr>
        </p:nvSpPr>
        <p:spPr/>
        <p:txBody>
          <a:bodyPr/>
          <a:lstStyle/>
          <a:p>
            <a:pPr>
              <a:buNone/>
            </a:pPr>
            <a:r>
              <a:rPr lang="en-IN" dirty="0" smtClean="0"/>
              <a:t>Syntax:</a:t>
            </a:r>
            <a:endParaRPr lang="en-IN" b="1" dirty="0" smtClean="0"/>
          </a:p>
          <a:p>
            <a:pPr lvl="0">
              <a:buNone/>
            </a:pPr>
            <a:r>
              <a:rPr lang="en-IN" b="1" dirty="0" smtClean="0"/>
              <a:t>   function</a:t>
            </a:r>
            <a:r>
              <a:rPr lang="en-IN" dirty="0" smtClean="0"/>
              <a:t> </a:t>
            </a:r>
            <a:r>
              <a:rPr lang="en-IN" dirty="0" err="1" smtClean="0"/>
              <a:t>functionname</a:t>
            </a:r>
            <a:r>
              <a:rPr lang="en-IN" dirty="0" smtClean="0"/>
              <a:t>(){  </a:t>
            </a:r>
          </a:p>
          <a:p>
            <a:pPr lvl="0">
              <a:buNone/>
            </a:pPr>
            <a:r>
              <a:rPr lang="en-IN" dirty="0" smtClean="0"/>
              <a:t>          //code to be executed  </a:t>
            </a:r>
          </a:p>
          <a:p>
            <a:pPr lvl="0">
              <a:buNone/>
            </a:pPr>
            <a:r>
              <a:rPr lang="en-IN" dirty="0" smtClean="0"/>
              <a:t>   }  </a:t>
            </a: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lvl="0">
              <a:buNone/>
            </a:pPr>
            <a:r>
              <a:rPr lang="en-IN" dirty="0" smtClean="0"/>
              <a:t>&lt;?</a:t>
            </a:r>
            <a:r>
              <a:rPr lang="en-IN" dirty="0" err="1" smtClean="0"/>
              <a:t>php</a:t>
            </a:r>
            <a:r>
              <a:rPr lang="en-IN" dirty="0" smtClean="0"/>
              <a:t>  </a:t>
            </a:r>
          </a:p>
          <a:p>
            <a:pPr lvl="0">
              <a:buNone/>
            </a:pPr>
            <a:r>
              <a:rPr lang="en-IN" b="1" dirty="0" smtClean="0"/>
              <a:t>    function</a:t>
            </a:r>
            <a:r>
              <a:rPr lang="en-IN" dirty="0" smtClean="0"/>
              <a:t> </a:t>
            </a:r>
            <a:r>
              <a:rPr lang="en-IN" dirty="0" err="1" smtClean="0"/>
              <a:t>sayHello</a:t>
            </a:r>
            <a:r>
              <a:rPr lang="en-IN" dirty="0" smtClean="0"/>
              <a:t>(){  </a:t>
            </a:r>
          </a:p>
          <a:p>
            <a:pPr lvl="0">
              <a:buNone/>
            </a:pPr>
            <a:r>
              <a:rPr lang="en-IN" dirty="0" smtClean="0"/>
              <a:t>        echo "Hello PHP Function";  </a:t>
            </a:r>
          </a:p>
          <a:p>
            <a:pPr lvl="0">
              <a:buNone/>
            </a:pPr>
            <a:r>
              <a:rPr lang="en-IN" dirty="0" smtClean="0"/>
              <a:t>    }  </a:t>
            </a:r>
          </a:p>
          <a:p>
            <a:pPr lvl="0">
              <a:buNone/>
            </a:pPr>
            <a:r>
              <a:rPr lang="en-IN" dirty="0" smtClean="0"/>
              <a:t>    </a:t>
            </a:r>
            <a:r>
              <a:rPr lang="en-IN" dirty="0" err="1" smtClean="0"/>
              <a:t>sayHello</a:t>
            </a:r>
            <a:r>
              <a:rPr lang="en-IN" dirty="0" smtClean="0"/>
              <a:t>();//calling function  </a:t>
            </a:r>
          </a:p>
          <a:p>
            <a:pPr lvl="0">
              <a:buNone/>
            </a:pPr>
            <a:r>
              <a:rPr lang="en-IN" dirty="0" smtClean="0"/>
              <a:t>?&gt;  </a:t>
            </a:r>
          </a:p>
          <a:p>
            <a:pPr lvl="0">
              <a:buNone/>
            </a:pPr>
            <a:endParaRPr lang="en-IN" dirty="0" smtClean="0"/>
          </a:p>
          <a:p>
            <a:pPr>
              <a:buNone/>
            </a:pPr>
            <a:r>
              <a:rPr lang="en-IN" dirty="0" smtClean="0"/>
              <a:t>Output:</a:t>
            </a:r>
          </a:p>
          <a:p>
            <a:pPr>
              <a:buNone/>
            </a:pPr>
            <a:r>
              <a:rPr lang="en-IN" dirty="0" smtClean="0"/>
              <a:t>   Hello PHP Function</a:t>
            </a: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Benefits of PHP</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70000" lnSpcReduction="20000"/>
          </a:bodyPr>
          <a:lstStyle/>
          <a:p>
            <a:pPr lvl="0"/>
            <a:r>
              <a:rPr lang="en-IN" dirty="0" smtClean="0"/>
              <a:t>PHP is an open source software.</a:t>
            </a:r>
          </a:p>
          <a:p>
            <a:pPr lvl="0"/>
            <a:r>
              <a:rPr lang="en-IN" dirty="0" smtClean="0"/>
              <a:t>PHP costs nothing, it is free to download and use.</a:t>
            </a:r>
          </a:p>
          <a:p>
            <a:pPr lvl="0"/>
            <a:endParaRPr lang="en-IN" dirty="0" smtClean="0"/>
          </a:p>
          <a:p>
            <a:pPr lvl="0"/>
            <a:r>
              <a:rPr lang="en-IN" dirty="0" smtClean="0"/>
              <a:t>PHP is a server-side scripting language and is used for websites and the web applications.</a:t>
            </a:r>
          </a:p>
          <a:p>
            <a:pPr lvl="0"/>
            <a:endParaRPr lang="en-IN" dirty="0" smtClean="0"/>
          </a:p>
          <a:p>
            <a:pPr lvl="0"/>
            <a:r>
              <a:rPr lang="en-IN" dirty="0" smtClean="0"/>
              <a:t>PHP scripts are executed on the server.</a:t>
            </a:r>
          </a:p>
          <a:p>
            <a:pPr lvl="0"/>
            <a:endParaRPr lang="en-IN" dirty="0" smtClean="0"/>
          </a:p>
          <a:p>
            <a:pPr lvl="0"/>
            <a:r>
              <a:rPr lang="en-IN" dirty="0" smtClean="0"/>
              <a:t>PHP supports a wide range of databases.</a:t>
            </a:r>
          </a:p>
          <a:p>
            <a:pPr lvl="0"/>
            <a:endParaRPr lang="en-IN" dirty="0" smtClean="0"/>
          </a:p>
          <a:p>
            <a:pPr lvl="0"/>
            <a:r>
              <a:rPr lang="en-IN" dirty="0" smtClean="0"/>
              <a:t>PHP runs on various platforms like Linux, Windows, Unix etc.</a:t>
            </a:r>
          </a:p>
          <a:p>
            <a:pPr lvl="0"/>
            <a:endParaRPr lang="en-IN" dirty="0" smtClean="0"/>
          </a:p>
          <a:p>
            <a:pPr lvl="0"/>
            <a:r>
              <a:rPr lang="en-IN" dirty="0" smtClean="0"/>
              <a:t>PHP supports most web servers (for example Apache, IIS).</a:t>
            </a:r>
          </a:p>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PHP Function Arguments</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fontScale="70000" lnSpcReduction="20000"/>
          </a:bodyPr>
          <a:lstStyle/>
          <a:p>
            <a:pPr lvl="0">
              <a:buNone/>
            </a:pPr>
            <a:r>
              <a:rPr lang="en-IN" dirty="0" smtClean="0"/>
              <a:t>&lt;?</a:t>
            </a:r>
            <a:r>
              <a:rPr lang="en-IN" dirty="0" err="1" smtClean="0"/>
              <a:t>php</a:t>
            </a:r>
            <a:r>
              <a:rPr lang="en-IN" dirty="0" smtClean="0"/>
              <a:t>  </a:t>
            </a:r>
          </a:p>
          <a:p>
            <a:pPr lvl="0">
              <a:buNone/>
            </a:pPr>
            <a:r>
              <a:rPr lang="en-IN" b="1" dirty="0" smtClean="0"/>
              <a:t>    function</a:t>
            </a:r>
            <a:r>
              <a:rPr lang="en-IN" dirty="0" smtClean="0"/>
              <a:t> </a:t>
            </a:r>
            <a:r>
              <a:rPr lang="en-IN" dirty="0" err="1" smtClean="0"/>
              <a:t>sayHello</a:t>
            </a:r>
            <a:r>
              <a:rPr lang="en-IN" dirty="0" smtClean="0"/>
              <a:t>($name){  </a:t>
            </a:r>
          </a:p>
          <a:p>
            <a:pPr lvl="0">
              <a:buNone/>
            </a:pPr>
            <a:r>
              <a:rPr lang="en-IN" dirty="0" smtClean="0"/>
              <a:t>        echo "Hello $name&lt;</a:t>
            </a:r>
            <a:r>
              <a:rPr lang="en-IN" dirty="0" err="1" smtClean="0"/>
              <a:t>br</a:t>
            </a:r>
            <a:r>
              <a:rPr lang="en-IN" dirty="0" smtClean="0"/>
              <a:t>/&gt;";  </a:t>
            </a:r>
          </a:p>
          <a:p>
            <a:pPr lvl="0">
              <a:buNone/>
            </a:pPr>
            <a:r>
              <a:rPr lang="en-IN" dirty="0" smtClean="0"/>
              <a:t>     }  </a:t>
            </a:r>
          </a:p>
          <a:p>
            <a:pPr lvl="0">
              <a:buNone/>
            </a:pPr>
            <a:r>
              <a:rPr lang="en-IN" dirty="0" smtClean="0"/>
              <a:t>    </a:t>
            </a:r>
            <a:r>
              <a:rPr lang="en-IN" dirty="0" err="1" smtClean="0"/>
              <a:t>sayHello</a:t>
            </a:r>
            <a:r>
              <a:rPr lang="en-IN" dirty="0" smtClean="0"/>
              <a:t>(“</a:t>
            </a:r>
            <a:r>
              <a:rPr lang="en-IN" dirty="0" err="1" smtClean="0"/>
              <a:t>Manab</a:t>
            </a:r>
            <a:r>
              <a:rPr lang="en-IN" dirty="0" smtClean="0"/>
              <a:t> Sir");  </a:t>
            </a:r>
          </a:p>
          <a:p>
            <a:pPr lvl="0">
              <a:buNone/>
            </a:pPr>
            <a:r>
              <a:rPr lang="en-IN" dirty="0" smtClean="0"/>
              <a:t>    </a:t>
            </a:r>
            <a:r>
              <a:rPr lang="en-IN" dirty="0" err="1" smtClean="0"/>
              <a:t>sayHello</a:t>
            </a:r>
            <a:r>
              <a:rPr lang="en-IN" dirty="0" smtClean="0"/>
              <a:t>(“</a:t>
            </a:r>
            <a:r>
              <a:rPr lang="en-IN" dirty="0" err="1" smtClean="0"/>
              <a:t>Amitava</a:t>
            </a:r>
            <a:r>
              <a:rPr lang="en-IN" dirty="0" smtClean="0"/>
              <a:t> Sir");  </a:t>
            </a:r>
          </a:p>
          <a:p>
            <a:pPr lvl="0">
              <a:buNone/>
            </a:pPr>
            <a:r>
              <a:rPr lang="en-IN" dirty="0" smtClean="0"/>
              <a:t>    </a:t>
            </a:r>
            <a:r>
              <a:rPr lang="en-IN" dirty="0" err="1" smtClean="0"/>
              <a:t>sayHello</a:t>
            </a:r>
            <a:r>
              <a:rPr lang="en-IN" dirty="0" smtClean="0"/>
              <a:t>(“</a:t>
            </a:r>
            <a:r>
              <a:rPr lang="en-IN" dirty="0" err="1" smtClean="0"/>
              <a:t>Aritra</a:t>
            </a:r>
            <a:r>
              <a:rPr lang="en-IN" dirty="0" smtClean="0"/>
              <a:t> Sir");  </a:t>
            </a:r>
          </a:p>
          <a:p>
            <a:pPr lvl="0">
              <a:buNone/>
            </a:pPr>
            <a:r>
              <a:rPr lang="en-IN" dirty="0" smtClean="0"/>
              <a:t>?&gt;  </a:t>
            </a:r>
          </a:p>
          <a:p>
            <a:pPr>
              <a:buNone/>
            </a:pPr>
            <a:endParaRPr lang="en-IN" dirty="0" smtClean="0"/>
          </a:p>
          <a:p>
            <a:pPr>
              <a:buNone/>
            </a:pPr>
            <a:r>
              <a:rPr lang="en-IN" dirty="0" smtClean="0"/>
              <a:t>Output:</a:t>
            </a:r>
          </a:p>
          <a:p>
            <a:pPr>
              <a:buNone/>
            </a:pPr>
            <a:r>
              <a:rPr lang="en-IN" dirty="0" smtClean="0"/>
              <a:t> Hello </a:t>
            </a:r>
            <a:r>
              <a:rPr lang="en-IN" dirty="0" err="1" smtClean="0"/>
              <a:t>Manab</a:t>
            </a:r>
            <a:r>
              <a:rPr lang="en-IN" dirty="0" smtClean="0"/>
              <a:t> Sir </a:t>
            </a:r>
          </a:p>
          <a:p>
            <a:pPr>
              <a:buNone/>
            </a:pPr>
            <a:r>
              <a:rPr lang="en-IN" dirty="0" smtClean="0"/>
              <a:t> Hello </a:t>
            </a:r>
            <a:r>
              <a:rPr lang="en-IN" dirty="0" err="1" smtClean="0"/>
              <a:t>Amitava</a:t>
            </a:r>
            <a:r>
              <a:rPr lang="en-IN" dirty="0" smtClean="0"/>
              <a:t> Sir </a:t>
            </a:r>
          </a:p>
          <a:p>
            <a:pPr>
              <a:buNone/>
            </a:pPr>
            <a:r>
              <a:rPr lang="en-IN" dirty="0" smtClean="0"/>
              <a:t> Hello </a:t>
            </a:r>
            <a:r>
              <a:rPr lang="en-IN" dirty="0" err="1" smtClean="0"/>
              <a:t>Aritra</a:t>
            </a:r>
            <a:r>
              <a:rPr lang="en-IN" dirty="0" smtClean="0"/>
              <a:t> Sir</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pPr lvl="0">
              <a:buNone/>
            </a:pPr>
            <a:r>
              <a:rPr lang="en-IN" dirty="0" smtClean="0"/>
              <a:t>&lt;?</a:t>
            </a:r>
            <a:r>
              <a:rPr lang="en-IN" dirty="0" err="1" smtClean="0"/>
              <a:t>php</a:t>
            </a:r>
            <a:r>
              <a:rPr lang="en-IN" dirty="0" smtClean="0"/>
              <a:t>  </a:t>
            </a:r>
          </a:p>
          <a:p>
            <a:pPr lvl="0">
              <a:buNone/>
            </a:pPr>
            <a:r>
              <a:rPr lang="en-IN" b="1" dirty="0" smtClean="0"/>
              <a:t>    function</a:t>
            </a:r>
            <a:r>
              <a:rPr lang="en-IN" dirty="0" smtClean="0"/>
              <a:t> </a:t>
            </a:r>
            <a:r>
              <a:rPr lang="en-IN" dirty="0" err="1" smtClean="0"/>
              <a:t>sayHello</a:t>
            </a:r>
            <a:r>
              <a:rPr lang="en-IN" dirty="0" smtClean="0"/>
              <a:t>($</a:t>
            </a:r>
            <a:r>
              <a:rPr lang="en-IN" dirty="0" err="1" smtClean="0"/>
              <a:t>name,$age</a:t>
            </a:r>
            <a:r>
              <a:rPr lang="en-IN" dirty="0" smtClean="0"/>
              <a:t>){  </a:t>
            </a:r>
          </a:p>
          <a:p>
            <a:pPr lvl="0">
              <a:buNone/>
            </a:pPr>
            <a:r>
              <a:rPr lang="en-IN" dirty="0" smtClean="0"/>
              <a:t>         echo "Hello $name, you are $age years old&lt;</a:t>
            </a:r>
            <a:r>
              <a:rPr lang="en-IN" dirty="0" err="1" smtClean="0"/>
              <a:t>br</a:t>
            </a:r>
            <a:r>
              <a:rPr lang="en-IN" dirty="0" smtClean="0"/>
              <a:t>/&gt;";  </a:t>
            </a:r>
          </a:p>
          <a:p>
            <a:pPr lvl="0">
              <a:buNone/>
            </a:pPr>
            <a:r>
              <a:rPr lang="en-IN" dirty="0" smtClean="0"/>
              <a:t>    }  </a:t>
            </a:r>
          </a:p>
          <a:p>
            <a:pPr lvl="0">
              <a:buNone/>
            </a:pPr>
            <a:r>
              <a:rPr lang="en-IN" dirty="0" smtClean="0"/>
              <a:t>    </a:t>
            </a:r>
            <a:r>
              <a:rPr lang="en-IN" dirty="0" err="1" smtClean="0"/>
              <a:t>sayHello</a:t>
            </a:r>
            <a:r>
              <a:rPr lang="en-IN" dirty="0" smtClean="0"/>
              <a:t>("Sonoo",27);  </a:t>
            </a:r>
          </a:p>
          <a:p>
            <a:pPr lvl="0">
              <a:buNone/>
            </a:pPr>
            <a:r>
              <a:rPr lang="en-IN" dirty="0" smtClean="0"/>
              <a:t>    </a:t>
            </a:r>
            <a:r>
              <a:rPr lang="en-IN" dirty="0" err="1" smtClean="0"/>
              <a:t>sayHello</a:t>
            </a:r>
            <a:r>
              <a:rPr lang="en-IN" dirty="0" smtClean="0"/>
              <a:t>("Vimal",29);  </a:t>
            </a:r>
          </a:p>
          <a:p>
            <a:pPr lvl="0">
              <a:buNone/>
            </a:pPr>
            <a:r>
              <a:rPr lang="en-IN" dirty="0" smtClean="0"/>
              <a:t>    </a:t>
            </a:r>
            <a:r>
              <a:rPr lang="en-IN" dirty="0" err="1" smtClean="0"/>
              <a:t>sayHello</a:t>
            </a:r>
            <a:r>
              <a:rPr lang="en-IN" dirty="0" smtClean="0"/>
              <a:t>("John",23);  </a:t>
            </a:r>
          </a:p>
          <a:p>
            <a:pPr lvl="0">
              <a:buNone/>
            </a:pPr>
            <a:r>
              <a:rPr lang="en-IN" dirty="0" smtClean="0"/>
              <a:t>?&gt;  </a:t>
            </a:r>
          </a:p>
          <a:p>
            <a:pPr>
              <a:buNone/>
            </a:pPr>
            <a:endParaRPr lang="en-IN" dirty="0" smtClean="0"/>
          </a:p>
          <a:p>
            <a:pPr>
              <a:buNone/>
            </a:pPr>
            <a:endParaRPr lang="en-IN" dirty="0" smtClean="0"/>
          </a:p>
          <a:p>
            <a:pPr>
              <a:buNone/>
            </a:pPr>
            <a:r>
              <a:rPr lang="en-IN" dirty="0" smtClean="0"/>
              <a:t>Output:</a:t>
            </a:r>
          </a:p>
          <a:p>
            <a:pPr>
              <a:buNone/>
            </a:pPr>
            <a:r>
              <a:rPr lang="en-IN" dirty="0" smtClean="0"/>
              <a:t>  Hello </a:t>
            </a:r>
            <a:r>
              <a:rPr lang="en-IN" dirty="0" err="1" smtClean="0"/>
              <a:t>Sonoo</a:t>
            </a:r>
            <a:r>
              <a:rPr lang="en-IN" dirty="0" smtClean="0"/>
              <a:t>, you are 27 years old</a:t>
            </a:r>
          </a:p>
          <a:p>
            <a:pPr>
              <a:buNone/>
            </a:pPr>
            <a:r>
              <a:rPr lang="en-IN" dirty="0" smtClean="0"/>
              <a:t>  Hello </a:t>
            </a:r>
            <a:r>
              <a:rPr lang="en-IN" dirty="0" err="1" smtClean="0"/>
              <a:t>Vimal</a:t>
            </a:r>
            <a:r>
              <a:rPr lang="en-IN" dirty="0" smtClean="0"/>
              <a:t>, you are 29 years old</a:t>
            </a:r>
          </a:p>
          <a:p>
            <a:pPr>
              <a:buNone/>
            </a:pPr>
            <a:r>
              <a:rPr lang="en-IN" dirty="0" smtClean="0"/>
              <a:t>  Hello John, you are 23 years old</a:t>
            </a: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PHP Call By Reference</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fontScale="62500" lnSpcReduction="20000"/>
          </a:bodyPr>
          <a:lstStyle/>
          <a:p>
            <a:pPr lvl="0">
              <a:buNone/>
            </a:pPr>
            <a:r>
              <a:rPr lang="en-IN" dirty="0" smtClean="0"/>
              <a:t>&lt;?</a:t>
            </a:r>
            <a:r>
              <a:rPr lang="en-IN" dirty="0" err="1" smtClean="0"/>
              <a:t>php</a:t>
            </a:r>
            <a:r>
              <a:rPr lang="en-IN" dirty="0" smtClean="0"/>
              <a:t>  </a:t>
            </a:r>
          </a:p>
          <a:p>
            <a:pPr lvl="0">
              <a:buNone/>
            </a:pPr>
            <a:r>
              <a:rPr lang="en-IN" b="1" dirty="0" smtClean="0"/>
              <a:t>  function</a:t>
            </a:r>
            <a:r>
              <a:rPr lang="en-IN" dirty="0" smtClean="0"/>
              <a:t> adder(&amp;$str2)  </a:t>
            </a:r>
          </a:p>
          <a:p>
            <a:pPr lvl="0">
              <a:buNone/>
            </a:pPr>
            <a:r>
              <a:rPr lang="en-IN" dirty="0" smtClean="0"/>
              <a:t>   {  </a:t>
            </a:r>
          </a:p>
          <a:p>
            <a:pPr lvl="0">
              <a:buNone/>
            </a:pPr>
            <a:r>
              <a:rPr lang="en-IN" dirty="0" smtClean="0"/>
              <a:t>      $str2 </a:t>
            </a:r>
            <a:r>
              <a:rPr lang="en-IN" sz="5100" dirty="0" smtClean="0"/>
              <a:t>.</a:t>
            </a:r>
            <a:r>
              <a:rPr lang="en-IN" dirty="0" smtClean="0"/>
              <a:t>= 'Call By Reference';  </a:t>
            </a:r>
          </a:p>
          <a:p>
            <a:pPr lvl="0">
              <a:buNone/>
            </a:pPr>
            <a:r>
              <a:rPr lang="en-IN" dirty="0" smtClean="0"/>
              <a:t>   }  </a:t>
            </a:r>
          </a:p>
          <a:p>
            <a:pPr lvl="0">
              <a:buNone/>
            </a:pPr>
            <a:r>
              <a:rPr lang="en-IN" dirty="0" smtClean="0"/>
              <a:t>  $</a:t>
            </a:r>
            <a:r>
              <a:rPr lang="en-IN" dirty="0" err="1" smtClean="0"/>
              <a:t>str</a:t>
            </a:r>
            <a:r>
              <a:rPr lang="en-IN" dirty="0" smtClean="0"/>
              <a:t> = 'Hello ';  </a:t>
            </a:r>
          </a:p>
          <a:p>
            <a:pPr lvl="0">
              <a:buNone/>
            </a:pPr>
            <a:r>
              <a:rPr lang="en-IN" dirty="0" smtClean="0"/>
              <a:t>  adder($</a:t>
            </a:r>
            <a:r>
              <a:rPr lang="en-IN" dirty="0" err="1" smtClean="0"/>
              <a:t>str</a:t>
            </a:r>
            <a:r>
              <a:rPr lang="en-IN" dirty="0" smtClean="0"/>
              <a:t>);  </a:t>
            </a:r>
          </a:p>
          <a:p>
            <a:pPr lvl="0">
              <a:buNone/>
            </a:pPr>
            <a:r>
              <a:rPr lang="en-IN" dirty="0" smtClean="0"/>
              <a:t>  echo $</a:t>
            </a:r>
            <a:r>
              <a:rPr lang="en-IN" dirty="0" err="1" smtClean="0"/>
              <a:t>str</a:t>
            </a:r>
            <a:r>
              <a:rPr lang="en-IN" dirty="0" smtClean="0"/>
              <a:t>;  </a:t>
            </a:r>
          </a:p>
          <a:p>
            <a:pPr lvl="0">
              <a:buNone/>
            </a:pPr>
            <a:r>
              <a:rPr lang="en-IN" dirty="0" smtClean="0"/>
              <a:t>?&gt;  </a:t>
            </a:r>
          </a:p>
          <a:p>
            <a:pPr>
              <a:buNone/>
            </a:pPr>
            <a:endParaRPr lang="en-IN" dirty="0" smtClean="0"/>
          </a:p>
          <a:p>
            <a:pPr>
              <a:buNone/>
            </a:pPr>
            <a:endParaRPr lang="en-IN" dirty="0" smtClean="0"/>
          </a:p>
          <a:p>
            <a:pPr>
              <a:buNone/>
            </a:pPr>
            <a:r>
              <a:rPr lang="en-IN" dirty="0" smtClean="0"/>
              <a:t>Output:</a:t>
            </a:r>
          </a:p>
          <a:p>
            <a:pPr>
              <a:buNone/>
            </a:pPr>
            <a:r>
              <a:rPr lang="en-IN" dirty="0" smtClean="0"/>
              <a:t>Hello Call By Reference</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PHP Function: Default Argument Value</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fontScale="62500" lnSpcReduction="20000"/>
          </a:bodyPr>
          <a:lstStyle/>
          <a:p>
            <a:pPr lvl="0">
              <a:buNone/>
            </a:pPr>
            <a:r>
              <a:rPr lang="en-IN" dirty="0" smtClean="0"/>
              <a:t>&lt;?</a:t>
            </a:r>
            <a:r>
              <a:rPr lang="en-IN" dirty="0" err="1" smtClean="0"/>
              <a:t>php</a:t>
            </a:r>
            <a:r>
              <a:rPr lang="en-IN" dirty="0" smtClean="0"/>
              <a:t>  </a:t>
            </a:r>
          </a:p>
          <a:p>
            <a:pPr lvl="0">
              <a:buNone/>
            </a:pPr>
            <a:r>
              <a:rPr lang="en-IN" b="1" dirty="0" smtClean="0"/>
              <a:t>  function</a:t>
            </a:r>
            <a:r>
              <a:rPr lang="en-IN" dirty="0" smtClean="0"/>
              <a:t> </a:t>
            </a:r>
            <a:r>
              <a:rPr lang="en-IN" dirty="0" err="1" smtClean="0"/>
              <a:t>sayHello</a:t>
            </a:r>
            <a:r>
              <a:rPr lang="en-IN" dirty="0" smtClean="0"/>
              <a:t>($name="</a:t>
            </a:r>
            <a:r>
              <a:rPr lang="en-IN" dirty="0" err="1" smtClean="0"/>
              <a:t>Sonoo</a:t>
            </a:r>
            <a:r>
              <a:rPr lang="en-IN" dirty="0" smtClean="0"/>
              <a:t>"){  </a:t>
            </a:r>
          </a:p>
          <a:p>
            <a:pPr lvl="0">
              <a:buNone/>
            </a:pPr>
            <a:r>
              <a:rPr lang="en-IN" dirty="0" smtClean="0"/>
              <a:t>     echo "Hello $name&lt;</a:t>
            </a:r>
            <a:r>
              <a:rPr lang="en-IN" dirty="0" err="1" smtClean="0"/>
              <a:t>br</a:t>
            </a:r>
            <a:r>
              <a:rPr lang="en-IN" dirty="0" smtClean="0"/>
              <a:t>/&gt;";  </a:t>
            </a:r>
          </a:p>
          <a:p>
            <a:pPr lvl="0">
              <a:buNone/>
            </a:pPr>
            <a:r>
              <a:rPr lang="en-IN" dirty="0" smtClean="0"/>
              <a:t>  }  </a:t>
            </a:r>
          </a:p>
          <a:p>
            <a:pPr lvl="0">
              <a:buNone/>
            </a:pPr>
            <a:r>
              <a:rPr lang="en-IN" dirty="0" smtClean="0"/>
              <a:t>  </a:t>
            </a:r>
            <a:r>
              <a:rPr lang="en-IN" dirty="0" err="1" smtClean="0"/>
              <a:t>sayHello</a:t>
            </a:r>
            <a:r>
              <a:rPr lang="en-IN" dirty="0" smtClean="0"/>
              <a:t>("Rajesh");  </a:t>
            </a:r>
          </a:p>
          <a:p>
            <a:pPr lvl="0">
              <a:buNone/>
            </a:pPr>
            <a:r>
              <a:rPr lang="en-IN" dirty="0" smtClean="0"/>
              <a:t>  </a:t>
            </a:r>
            <a:r>
              <a:rPr lang="en-IN" dirty="0" err="1" smtClean="0"/>
              <a:t>sayHello</a:t>
            </a:r>
            <a:r>
              <a:rPr lang="en-IN" dirty="0" smtClean="0"/>
              <a:t>();    //passing no value  </a:t>
            </a:r>
          </a:p>
          <a:p>
            <a:pPr lvl="0">
              <a:buNone/>
            </a:pPr>
            <a:r>
              <a:rPr lang="en-IN" dirty="0" smtClean="0"/>
              <a:t>  </a:t>
            </a:r>
            <a:r>
              <a:rPr lang="en-IN" dirty="0" err="1" smtClean="0"/>
              <a:t>sayHello</a:t>
            </a:r>
            <a:r>
              <a:rPr lang="en-IN" dirty="0" smtClean="0"/>
              <a:t>("John");  </a:t>
            </a:r>
          </a:p>
          <a:p>
            <a:pPr lvl="0">
              <a:buNone/>
            </a:pPr>
            <a:r>
              <a:rPr lang="en-IN" dirty="0" smtClean="0"/>
              <a:t>?&gt;  </a:t>
            </a:r>
          </a:p>
          <a:p>
            <a:pPr lvl="0">
              <a:buNone/>
            </a:pPr>
            <a:endParaRPr lang="en-IN" dirty="0" smtClean="0"/>
          </a:p>
          <a:p>
            <a:pPr lvl="0">
              <a:buNone/>
            </a:pPr>
            <a:endParaRPr lang="en-IN" dirty="0" smtClean="0"/>
          </a:p>
          <a:p>
            <a:pPr>
              <a:buNone/>
            </a:pPr>
            <a:r>
              <a:rPr lang="en-IN" dirty="0" smtClean="0"/>
              <a:t>Output:</a:t>
            </a:r>
          </a:p>
          <a:p>
            <a:pPr>
              <a:buNone/>
            </a:pPr>
            <a:r>
              <a:rPr lang="en-IN" dirty="0" smtClean="0"/>
              <a:t>  Hello Rajesh</a:t>
            </a:r>
          </a:p>
          <a:p>
            <a:pPr>
              <a:buNone/>
            </a:pPr>
            <a:r>
              <a:rPr lang="en-IN" dirty="0" smtClean="0"/>
              <a:t>  Hello </a:t>
            </a:r>
            <a:r>
              <a:rPr lang="en-IN" dirty="0" err="1" smtClean="0"/>
              <a:t>Sonoo</a:t>
            </a:r>
            <a:endParaRPr lang="en-IN" dirty="0" smtClean="0"/>
          </a:p>
          <a:p>
            <a:pPr>
              <a:buNone/>
            </a:pPr>
            <a:r>
              <a:rPr lang="en-IN" dirty="0" smtClean="0"/>
              <a:t>  Hello John</a:t>
            </a: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PHP Function: Returning Value</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fontScale="85000" lnSpcReduction="20000"/>
          </a:bodyPr>
          <a:lstStyle/>
          <a:p>
            <a:pPr lvl="0">
              <a:buNone/>
            </a:pPr>
            <a:r>
              <a:rPr lang="en-IN" dirty="0" smtClean="0"/>
              <a:t>&lt;?</a:t>
            </a:r>
            <a:r>
              <a:rPr lang="en-IN" dirty="0" err="1" smtClean="0"/>
              <a:t>php</a:t>
            </a:r>
            <a:r>
              <a:rPr lang="en-IN" dirty="0" smtClean="0"/>
              <a:t>  </a:t>
            </a:r>
          </a:p>
          <a:p>
            <a:pPr lvl="0">
              <a:buNone/>
            </a:pPr>
            <a:r>
              <a:rPr lang="en-IN" b="1" dirty="0" smtClean="0"/>
              <a:t>   function</a:t>
            </a:r>
            <a:r>
              <a:rPr lang="en-IN" dirty="0" smtClean="0"/>
              <a:t> cube($n){  </a:t>
            </a:r>
          </a:p>
          <a:p>
            <a:pPr lvl="0">
              <a:buNone/>
            </a:pPr>
            <a:r>
              <a:rPr lang="en-IN" b="1" dirty="0" smtClean="0"/>
              <a:t>     return</a:t>
            </a:r>
            <a:r>
              <a:rPr lang="en-IN" dirty="0" smtClean="0"/>
              <a:t> $n*$n*$n;  </a:t>
            </a:r>
          </a:p>
          <a:p>
            <a:pPr lvl="0">
              <a:buNone/>
            </a:pPr>
            <a:r>
              <a:rPr lang="en-IN" dirty="0" smtClean="0"/>
              <a:t>   }  </a:t>
            </a:r>
          </a:p>
          <a:p>
            <a:pPr lvl="0">
              <a:buNone/>
            </a:pPr>
            <a:r>
              <a:rPr lang="en-IN" dirty="0" smtClean="0"/>
              <a:t>   echo "Cube of 3 is: "</a:t>
            </a:r>
            <a:r>
              <a:rPr lang="en-IN" sz="4200" dirty="0" smtClean="0"/>
              <a:t>.</a:t>
            </a:r>
            <a:r>
              <a:rPr lang="en-IN" dirty="0" smtClean="0"/>
              <a:t>cube(3);  </a:t>
            </a:r>
          </a:p>
          <a:p>
            <a:pPr lvl="0">
              <a:buNone/>
            </a:pPr>
            <a:r>
              <a:rPr lang="en-IN" dirty="0" smtClean="0"/>
              <a:t>?&gt;  </a:t>
            </a:r>
          </a:p>
          <a:p>
            <a:pPr>
              <a:buNone/>
            </a:pPr>
            <a:endParaRPr lang="en-IN" dirty="0" smtClean="0"/>
          </a:p>
          <a:p>
            <a:pPr>
              <a:buNone/>
            </a:pPr>
            <a:endParaRPr lang="en-IN" dirty="0" smtClean="0"/>
          </a:p>
          <a:p>
            <a:pPr>
              <a:buNone/>
            </a:pPr>
            <a:r>
              <a:rPr lang="en-IN" dirty="0" smtClean="0"/>
              <a:t>Output:</a:t>
            </a:r>
          </a:p>
          <a:p>
            <a:pPr>
              <a:buNone/>
            </a:pPr>
            <a:r>
              <a:rPr lang="en-IN" dirty="0" smtClean="0"/>
              <a:t>Cube of 3 is: 27</a:t>
            </a:r>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PHP Parameterized Example 1</a:t>
            </a:r>
            <a:r>
              <a:rPr lang="en-IN" b="1" dirty="0" smtClean="0"/>
              <a:t/>
            </a:r>
            <a:br>
              <a:rPr lang="en-IN" b="1" dirty="0" smtClean="0"/>
            </a:br>
            <a:endParaRPr lang="en-IN" dirty="0"/>
          </a:p>
        </p:txBody>
      </p:sp>
      <p:sp>
        <p:nvSpPr>
          <p:cNvPr id="3" name="Content Placeholder 2"/>
          <p:cNvSpPr>
            <a:spLocks noGrp="1"/>
          </p:cNvSpPr>
          <p:nvPr>
            <p:ph idx="1"/>
          </p:nvPr>
        </p:nvSpPr>
        <p:spPr>
          <a:xfrm>
            <a:off x="304800" y="1143000"/>
            <a:ext cx="8686800" cy="5486400"/>
          </a:xfrm>
        </p:spPr>
        <p:txBody>
          <a:bodyPr>
            <a:normAutofit fontScale="25000" lnSpcReduction="20000"/>
          </a:bodyPr>
          <a:lstStyle/>
          <a:p>
            <a:pPr lvl="0">
              <a:buNone/>
            </a:pPr>
            <a:r>
              <a:rPr lang="en-IN" sz="4800" dirty="0" smtClean="0"/>
              <a:t>&lt;!DOCTYPE html&gt;  </a:t>
            </a:r>
          </a:p>
          <a:p>
            <a:pPr lvl="0">
              <a:buNone/>
            </a:pPr>
            <a:r>
              <a:rPr lang="en-IN" sz="4800" dirty="0" smtClean="0"/>
              <a:t>&lt;html&gt;  </a:t>
            </a:r>
          </a:p>
          <a:p>
            <a:pPr lvl="0">
              <a:buNone/>
            </a:pPr>
            <a:r>
              <a:rPr lang="en-IN" sz="4800" dirty="0" smtClean="0"/>
              <a:t> head&gt;  </a:t>
            </a:r>
          </a:p>
          <a:p>
            <a:pPr lvl="0">
              <a:buNone/>
            </a:pPr>
            <a:r>
              <a:rPr lang="en-IN" sz="4800" dirty="0" smtClean="0"/>
              <a:t>&lt;title&gt;Parameter Addition </a:t>
            </a:r>
            <a:r>
              <a:rPr lang="en-IN" sz="4800" b="1" dirty="0" smtClean="0"/>
              <a:t>and</a:t>
            </a:r>
            <a:r>
              <a:rPr lang="en-IN" sz="4800" dirty="0" smtClean="0"/>
              <a:t> Subtraction Example&lt;/title&gt;  </a:t>
            </a:r>
          </a:p>
          <a:p>
            <a:pPr lvl="0">
              <a:buNone/>
            </a:pPr>
            <a:r>
              <a:rPr lang="en-IN" sz="4800" dirty="0" smtClean="0"/>
              <a:t>&lt;/head&gt;  </a:t>
            </a:r>
          </a:p>
          <a:p>
            <a:pPr lvl="0">
              <a:buNone/>
            </a:pPr>
            <a:r>
              <a:rPr lang="en-IN" sz="4800" dirty="0" smtClean="0"/>
              <a:t>&lt;body&gt;  </a:t>
            </a:r>
          </a:p>
          <a:p>
            <a:pPr lvl="0">
              <a:buNone/>
            </a:pPr>
            <a:r>
              <a:rPr lang="en-IN" sz="4800" b="1" dirty="0" smtClean="0"/>
              <a:t>        &lt;?</a:t>
            </a:r>
            <a:r>
              <a:rPr lang="en-IN" sz="4800" b="1" dirty="0" err="1" smtClean="0"/>
              <a:t>php</a:t>
            </a:r>
            <a:r>
              <a:rPr lang="en-IN" sz="4800" b="1" dirty="0" smtClean="0"/>
              <a:t>  </a:t>
            </a:r>
          </a:p>
          <a:p>
            <a:pPr lvl="0">
              <a:buNone/>
            </a:pPr>
            <a:r>
              <a:rPr lang="en-IN" sz="4800" dirty="0" smtClean="0"/>
              <a:t>               //Adding two numbers  </a:t>
            </a:r>
          </a:p>
          <a:p>
            <a:pPr lvl="0">
              <a:buNone/>
            </a:pPr>
            <a:r>
              <a:rPr lang="en-IN" sz="4800" dirty="0" smtClean="0"/>
              <a:t>             </a:t>
            </a:r>
          </a:p>
          <a:p>
            <a:pPr lvl="0">
              <a:buNone/>
            </a:pPr>
            <a:r>
              <a:rPr lang="en-IN" sz="4800" dirty="0" smtClean="0"/>
              <a:t>              </a:t>
            </a:r>
            <a:r>
              <a:rPr lang="en-IN" sz="4800" b="1" dirty="0" smtClean="0"/>
              <a:t>function</a:t>
            </a:r>
            <a:r>
              <a:rPr lang="en-IN" sz="4800" dirty="0" smtClean="0"/>
              <a:t> add($x, $y) {  </a:t>
            </a:r>
          </a:p>
          <a:p>
            <a:pPr lvl="0">
              <a:buNone/>
            </a:pPr>
            <a:r>
              <a:rPr lang="en-IN" sz="4800" dirty="0" smtClean="0"/>
              <a:t>                          $sum = $x + $y;  </a:t>
            </a:r>
          </a:p>
          <a:p>
            <a:pPr lvl="0">
              <a:buNone/>
            </a:pPr>
            <a:r>
              <a:rPr lang="en-IN" sz="4800" dirty="0" smtClean="0"/>
              <a:t>                          echo "Sum of two numbers is = $sum &lt;</a:t>
            </a:r>
            <a:r>
              <a:rPr lang="en-IN" sz="4800" dirty="0" err="1" smtClean="0"/>
              <a:t>br</a:t>
            </a:r>
            <a:r>
              <a:rPr lang="en-IN" sz="4800" dirty="0" smtClean="0"/>
              <a:t>&gt;&lt;</a:t>
            </a:r>
            <a:r>
              <a:rPr lang="en-IN" sz="4800" dirty="0" err="1" smtClean="0"/>
              <a:t>br</a:t>
            </a:r>
            <a:r>
              <a:rPr lang="en-IN" sz="4800" dirty="0" smtClean="0"/>
              <a:t>&gt;";  </a:t>
            </a:r>
          </a:p>
          <a:p>
            <a:pPr lvl="0">
              <a:buNone/>
            </a:pPr>
            <a:r>
              <a:rPr lang="en-IN" sz="4800" dirty="0" smtClean="0"/>
              <a:t>                 }   </a:t>
            </a:r>
          </a:p>
          <a:p>
            <a:pPr lvl="0">
              <a:buNone/>
            </a:pPr>
            <a:r>
              <a:rPr lang="en-IN" sz="4800" dirty="0" smtClean="0"/>
              <a:t>                add(467, 943);  </a:t>
            </a:r>
          </a:p>
          <a:p>
            <a:pPr lvl="0">
              <a:buNone/>
            </a:pPr>
            <a:r>
              <a:rPr lang="en-IN" sz="4800" dirty="0" smtClean="0"/>
              <a:t>  </a:t>
            </a:r>
          </a:p>
          <a:p>
            <a:pPr lvl="0">
              <a:buNone/>
            </a:pPr>
            <a:r>
              <a:rPr lang="en-IN" sz="4800" dirty="0" smtClean="0"/>
              <a:t>           //Subtracting two numbers  </a:t>
            </a:r>
          </a:p>
          <a:p>
            <a:pPr lvl="0">
              <a:buNone/>
            </a:pPr>
            <a:endParaRPr lang="en-IN" sz="4800" dirty="0" smtClean="0"/>
          </a:p>
          <a:p>
            <a:pPr lvl="0">
              <a:buNone/>
            </a:pPr>
            <a:r>
              <a:rPr lang="en-IN" sz="4800" dirty="0" smtClean="0"/>
              <a:t>            </a:t>
            </a:r>
            <a:r>
              <a:rPr lang="en-IN" sz="4800" b="1" dirty="0" smtClean="0"/>
              <a:t>function</a:t>
            </a:r>
            <a:r>
              <a:rPr lang="en-IN" sz="4800" dirty="0" smtClean="0"/>
              <a:t> sub($x, $y) {  </a:t>
            </a:r>
          </a:p>
          <a:p>
            <a:pPr lvl="0">
              <a:buNone/>
            </a:pPr>
            <a:r>
              <a:rPr lang="en-IN" sz="4800" dirty="0" smtClean="0"/>
              <a:t>                       $diff = $x - $y;  </a:t>
            </a:r>
          </a:p>
          <a:p>
            <a:pPr lvl="0">
              <a:buNone/>
            </a:pPr>
            <a:r>
              <a:rPr lang="en-IN" sz="4800" dirty="0" smtClean="0"/>
              <a:t>                       echo "Difference between two numbers is = $diff";  </a:t>
            </a:r>
          </a:p>
          <a:p>
            <a:pPr lvl="0">
              <a:buNone/>
            </a:pPr>
            <a:r>
              <a:rPr lang="en-IN" sz="4800" dirty="0" smtClean="0"/>
              <a:t>           }   </a:t>
            </a:r>
          </a:p>
          <a:p>
            <a:pPr lvl="0">
              <a:buNone/>
            </a:pPr>
            <a:r>
              <a:rPr lang="en-IN" sz="4800" dirty="0" smtClean="0"/>
              <a:t>          sub(943, 467);  </a:t>
            </a:r>
          </a:p>
          <a:p>
            <a:pPr lvl="0">
              <a:buNone/>
            </a:pPr>
            <a:r>
              <a:rPr lang="en-IN" sz="4800" dirty="0" smtClean="0"/>
              <a:t>      </a:t>
            </a:r>
            <a:r>
              <a:rPr lang="en-IN" sz="4800" b="1" dirty="0" smtClean="0"/>
              <a:t>?&gt;</a:t>
            </a:r>
            <a:r>
              <a:rPr lang="en-IN" sz="4800" dirty="0" smtClean="0"/>
              <a:t>  </a:t>
            </a:r>
          </a:p>
          <a:p>
            <a:pPr lvl="0">
              <a:buNone/>
            </a:pPr>
            <a:endParaRPr lang="en-IN" sz="4800" dirty="0" smtClean="0"/>
          </a:p>
          <a:p>
            <a:pPr lvl="0">
              <a:buNone/>
            </a:pPr>
            <a:endParaRPr lang="en-IN" sz="4800" dirty="0" smtClean="0"/>
          </a:p>
          <a:p>
            <a:pPr lvl="0">
              <a:buNone/>
            </a:pPr>
            <a:r>
              <a:rPr lang="en-IN" sz="4800" dirty="0" smtClean="0"/>
              <a:t>&lt;/body&gt;  </a:t>
            </a:r>
          </a:p>
          <a:p>
            <a:pPr lvl="0">
              <a:buNone/>
            </a:pPr>
            <a:r>
              <a:rPr lang="en-IN" sz="4800" dirty="0" smtClean="0"/>
              <a:t>&lt;/html&gt; </a:t>
            </a:r>
            <a:r>
              <a:rPr lang="en-IN" dirty="0" smtClean="0"/>
              <a:t> </a:t>
            </a:r>
          </a:p>
          <a:p>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PHP Parametrized function 1"/>
          <p:cNvPicPr>
            <a:picLocks noGrp="1"/>
          </p:cNvPicPr>
          <p:nvPr>
            <p:ph idx="1"/>
          </p:nvPr>
        </p:nvPicPr>
        <p:blipFill>
          <a:blip r:embed="rId2" cstate="print"/>
          <a:srcRect/>
          <a:stretch>
            <a:fillRect/>
          </a:stretch>
        </p:blipFill>
        <p:spPr bwMode="auto">
          <a:xfrm>
            <a:off x="838200" y="1600200"/>
            <a:ext cx="7162800" cy="40386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686800" cy="4525963"/>
          </a:xfrm>
        </p:spPr>
        <p:txBody>
          <a:bodyPr>
            <a:normAutofit fontScale="25000" lnSpcReduction="20000"/>
          </a:bodyPr>
          <a:lstStyle/>
          <a:p>
            <a:pPr lvl="0">
              <a:buNone/>
            </a:pPr>
            <a:r>
              <a:rPr lang="en-IN" sz="5600" b="1" dirty="0" smtClean="0"/>
              <a:t>&lt;?</a:t>
            </a:r>
            <a:r>
              <a:rPr lang="en-IN" sz="5600" b="1" dirty="0" err="1" smtClean="0"/>
              <a:t>php</a:t>
            </a:r>
            <a:r>
              <a:rPr lang="en-IN" sz="5600" b="1" dirty="0" smtClean="0"/>
              <a:t>  </a:t>
            </a:r>
          </a:p>
          <a:p>
            <a:pPr lvl="0">
              <a:buNone/>
            </a:pPr>
            <a:r>
              <a:rPr lang="en-IN" sz="5600" dirty="0" smtClean="0"/>
              <a:t>      //add() function with two parameter  </a:t>
            </a:r>
          </a:p>
          <a:p>
            <a:pPr lvl="0">
              <a:buNone/>
            </a:pPr>
            <a:r>
              <a:rPr lang="en-IN" sz="5600" b="1" dirty="0" smtClean="0"/>
              <a:t>     function</a:t>
            </a:r>
            <a:r>
              <a:rPr lang="en-IN" sz="5600" dirty="0" smtClean="0"/>
              <a:t> add($x, $y) {  </a:t>
            </a:r>
          </a:p>
          <a:p>
            <a:pPr lvl="0">
              <a:buNone/>
            </a:pPr>
            <a:r>
              <a:rPr lang="en-IN" sz="5600" dirty="0" smtClean="0"/>
              <a:t>        $sum=$x+$y;  </a:t>
            </a:r>
          </a:p>
          <a:p>
            <a:pPr lvl="0">
              <a:buNone/>
            </a:pPr>
            <a:r>
              <a:rPr lang="en-IN" sz="5600" dirty="0" smtClean="0"/>
              <a:t>        echo "Sum = $sum &lt;</a:t>
            </a:r>
            <a:r>
              <a:rPr lang="en-IN" sz="5600" dirty="0" err="1" smtClean="0"/>
              <a:t>br</a:t>
            </a:r>
            <a:r>
              <a:rPr lang="en-IN" sz="5600" dirty="0" smtClean="0"/>
              <a:t>&gt;&lt;</a:t>
            </a:r>
            <a:r>
              <a:rPr lang="en-IN" sz="5600" dirty="0" err="1" smtClean="0"/>
              <a:t>br</a:t>
            </a:r>
            <a:r>
              <a:rPr lang="en-IN" sz="5600" dirty="0" smtClean="0"/>
              <a:t>&gt;";  </a:t>
            </a:r>
          </a:p>
          <a:p>
            <a:pPr lvl="0">
              <a:buNone/>
            </a:pPr>
            <a:r>
              <a:rPr lang="en-IN" sz="5600" dirty="0" smtClean="0"/>
              <a:t>      }  </a:t>
            </a:r>
          </a:p>
          <a:p>
            <a:pPr lvl="0">
              <a:buNone/>
            </a:pPr>
            <a:r>
              <a:rPr lang="en-IN" sz="5600" dirty="0" smtClean="0"/>
              <a:t>    //sub() function with two parameter  </a:t>
            </a:r>
          </a:p>
          <a:p>
            <a:pPr lvl="0">
              <a:buNone/>
            </a:pPr>
            <a:r>
              <a:rPr lang="en-IN" sz="5600" b="1" dirty="0" smtClean="0"/>
              <a:t>   function</a:t>
            </a:r>
            <a:r>
              <a:rPr lang="en-IN" sz="5600" dirty="0" smtClean="0"/>
              <a:t> sub($x, $y)  {  </a:t>
            </a:r>
          </a:p>
          <a:p>
            <a:pPr lvl="0">
              <a:buNone/>
            </a:pPr>
            <a:r>
              <a:rPr lang="en-IN" sz="5600" dirty="0" smtClean="0"/>
              <a:t>        $sub=$x-$y;  </a:t>
            </a:r>
          </a:p>
          <a:p>
            <a:pPr lvl="0">
              <a:buNone/>
            </a:pPr>
            <a:r>
              <a:rPr lang="en-IN" sz="5600" dirty="0" smtClean="0"/>
              <a:t>        echo "Diff = $sub &lt;</a:t>
            </a:r>
            <a:r>
              <a:rPr lang="en-IN" sz="5600" dirty="0" err="1" smtClean="0"/>
              <a:t>br</a:t>
            </a:r>
            <a:r>
              <a:rPr lang="en-IN" sz="5600" dirty="0" smtClean="0"/>
              <a:t>&gt;&lt;</a:t>
            </a:r>
            <a:r>
              <a:rPr lang="en-IN" sz="5600" dirty="0" err="1" smtClean="0"/>
              <a:t>br</a:t>
            </a:r>
            <a:r>
              <a:rPr lang="en-IN" sz="5600" dirty="0" smtClean="0"/>
              <a:t>&gt;";  </a:t>
            </a:r>
          </a:p>
          <a:p>
            <a:pPr lvl="0">
              <a:buNone/>
            </a:pPr>
            <a:r>
              <a:rPr lang="en-IN" sz="5600" dirty="0" smtClean="0"/>
              <a:t>    }  </a:t>
            </a:r>
          </a:p>
          <a:p>
            <a:pPr lvl="0">
              <a:buNone/>
            </a:pPr>
            <a:r>
              <a:rPr lang="en-IN" sz="5600" dirty="0" smtClean="0"/>
              <a:t>  </a:t>
            </a:r>
          </a:p>
          <a:p>
            <a:pPr lvl="0">
              <a:buNone/>
            </a:pPr>
            <a:r>
              <a:rPr lang="en-IN" sz="5600" b="1" dirty="0" smtClean="0"/>
              <a:t>//call function, get  two argument through input box and click on add or sub button  </a:t>
            </a:r>
          </a:p>
          <a:p>
            <a:pPr lvl="0">
              <a:buNone/>
            </a:pPr>
            <a:r>
              <a:rPr lang="en-IN" sz="5600" b="1" dirty="0" smtClean="0"/>
              <a:t> </a:t>
            </a:r>
          </a:p>
          <a:p>
            <a:pPr lvl="0">
              <a:buNone/>
            </a:pPr>
            <a:r>
              <a:rPr lang="en-IN" sz="5600" b="1" dirty="0" smtClean="0"/>
              <a:t>if</a:t>
            </a:r>
            <a:r>
              <a:rPr lang="en-IN" sz="5600" dirty="0" smtClean="0"/>
              <a:t>(</a:t>
            </a:r>
            <a:r>
              <a:rPr lang="en-IN" sz="5600" dirty="0" err="1" smtClean="0"/>
              <a:t>isset</a:t>
            </a:r>
            <a:r>
              <a:rPr lang="en-IN" sz="5600" dirty="0" smtClean="0"/>
              <a:t>($_POST['add']))  {  </a:t>
            </a:r>
          </a:p>
          <a:p>
            <a:pPr lvl="0">
              <a:buNone/>
            </a:pPr>
            <a:r>
              <a:rPr lang="en-IN" sz="5600" dirty="0" smtClean="0"/>
              <a:t>         //call add() function  </a:t>
            </a:r>
          </a:p>
          <a:p>
            <a:pPr lvl="0">
              <a:buNone/>
            </a:pPr>
            <a:r>
              <a:rPr lang="en-IN" sz="5600" dirty="0" smtClean="0"/>
              <a:t>          add($_POST['first'],$_POST['second']);  </a:t>
            </a:r>
          </a:p>
          <a:p>
            <a:pPr lvl="0">
              <a:buNone/>
            </a:pPr>
            <a:r>
              <a:rPr lang="en-IN" sz="5600" dirty="0" smtClean="0"/>
              <a:t>   }     </a:t>
            </a:r>
          </a:p>
          <a:p>
            <a:pPr lvl="0">
              <a:buNone/>
            </a:pPr>
            <a:r>
              <a:rPr lang="en-IN" sz="5600" b="1" dirty="0" smtClean="0"/>
              <a:t>   if</a:t>
            </a:r>
            <a:r>
              <a:rPr lang="en-IN" sz="5600" dirty="0" smtClean="0"/>
              <a:t>(</a:t>
            </a:r>
            <a:r>
              <a:rPr lang="en-IN" sz="5600" dirty="0" err="1" smtClean="0"/>
              <a:t>isset</a:t>
            </a:r>
            <a:r>
              <a:rPr lang="en-IN" sz="5600" dirty="0" smtClean="0"/>
              <a:t>($_POST['sub'])) {  </a:t>
            </a:r>
          </a:p>
          <a:p>
            <a:pPr lvl="0">
              <a:buNone/>
            </a:pPr>
            <a:r>
              <a:rPr lang="en-IN" sz="5600" dirty="0" smtClean="0"/>
              <a:t>        //call add() function  </a:t>
            </a:r>
          </a:p>
          <a:p>
            <a:pPr lvl="0">
              <a:buNone/>
            </a:pPr>
            <a:r>
              <a:rPr lang="en-IN" sz="5600" dirty="0" smtClean="0"/>
              <a:t>        sub($_POST['first'],$_POST['second']);  </a:t>
            </a:r>
          </a:p>
          <a:p>
            <a:pPr lvl="0">
              <a:buNone/>
            </a:pPr>
            <a:r>
              <a:rPr lang="en-IN" sz="5600" dirty="0" smtClean="0"/>
              <a:t>    }  </a:t>
            </a:r>
          </a:p>
          <a:p>
            <a:pPr lvl="0">
              <a:buNone/>
            </a:pPr>
            <a:r>
              <a:rPr lang="en-IN" sz="5600" b="1" dirty="0" smtClean="0"/>
              <a:t>?&gt; </a:t>
            </a:r>
            <a:r>
              <a:rPr lang="en-IN" sz="5600" dirty="0" smtClean="0"/>
              <a:t> </a:t>
            </a:r>
          </a:p>
          <a:p>
            <a:pPr lvl="0">
              <a:buNone/>
            </a:pPr>
            <a:r>
              <a:rPr lang="en-IN" sz="5600" dirty="0" smtClean="0"/>
              <a:t>&lt;form method="post"&gt;  </a:t>
            </a:r>
          </a:p>
          <a:p>
            <a:pPr lvl="0">
              <a:buNone/>
            </a:pPr>
            <a:r>
              <a:rPr lang="en-IN" sz="5600" dirty="0" smtClean="0"/>
              <a:t>Enter first number: &lt;input type</a:t>
            </a:r>
            <a:r>
              <a:rPr lang="en-IN" sz="5600" dirty="0" smtClean="0"/>
              <a:t>=“</a:t>
            </a:r>
            <a:r>
              <a:rPr lang="en-IN" sz="5600" dirty="0" smtClean="0"/>
              <a:t>text</a:t>
            </a:r>
            <a:r>
              <a:rPr lang="en-IN" sz="5600" dirty="0" smtClean="0"/>
              <a:t>"</a:t>
            </a:r>
            <a:r>
              <a:rPr lang="en-IN" sz="5600" dirty="0" smtClean="0"/>
              <a:t> name="first"/&gt;&lt;</a:t>
            </a:r>
            <a:r>
              <a:rPr lang="en-IN" sz="5600" dirty="0" err="1" smtClean="0"/>
              <a:t>br</a:t>
            </a:r>
            <a:r>
              <a:rPr lang="en-IN" sz="5600" dirty="0" smtClean="0"/>
              <a:t>&gt;&lt;</a:t>
            </a:r>
            <a:r>
              <a:rPr lang="en-IN" sz="5600" dirty="0" err="1" smtClean="0"/>
              <a:t>br</a:t>
            </a:r>
            <a:r>
              <a:rPr lang="en-IN" sz="5600" dirty="0" smtClean="0"/>
              <a:t>&gt;  </a:t>
            </a:r>
          </a:p>
          <a:p>
            <a:pPr lvl="0">
              <a:buNone/>
            </a:pPr>
            <a:r>
              <a:rPr lang="en-IN" sz="5600" dirty="0" smtClean="0"/>
              <a:t>Enter second number: &lt;input type</a:t>
            </a:r>
            <a:r>
              <a:rPr lang="en-IN" sz="5600" smtClean="0"/>
              <a:t>=“</a:t>
            </a:r>
            <a:r>
              <a:rPr lang="en-IN" sz="5600" smtClean="0"/>
              <a:t>text</a:t>
            </a:r>
            <a:r>
              <a:rPr lang="en-IN" sz="5600" smtClean="0"/>
              <a:t>"</a:t>
            </a:r>
            <a:r>
              <a:rPr lang="en-IN" sz="5600" dirty="0" smtClean="0"/>
              <a:t> name="second"/&gt;&lt;</a:t>
            </a:r>
            <a:r>
              <a:rPr lang="en-IN" sz="5600" dirty="0" err="1" smtClean="0"/>
              <a:t>br</a:t>
            </a:r>
            <a:r>
              <a:rPr lang="en-IN" sz="5600" dirty="0" smtClean="0"/>
              <a:t>&gt;&lt;</a:t>
            </a:r>
            <a:r>
              <a:rPr lang="en-IN" sz="5600" dirty="0" err="1" smtClean="0"/>
              <a:t>br</a:t>
            </a:r>
            <a:r>
              <a:rPr lang="en-IN" sz="5600" dirty="0" smtClean="0"/>
              <a:t>&gt;  </a:t>
            </a:r>
          </a:p>
          <a:p>
            <a:pPr lvl="0">
              <a:buNone/>
            </a:pPr>
            <a:r>
              <a:rPr lang="en-IN" sz="5600" dirty="0" smtClean="0"/>
              <a:t>&lt;input type="submit" name="add" value="ADDITION"/&gt;  </a:t>
            </a:r>
          </a:p>
          <a:p>
            <a:pPr lvl="0">
              <a:buNone/>
            </a:pPr>
            <a:r>
              <a:rPr lang="en-IN" sz="5600" dirty="0" smtClean="0"/>
              <a:t>&lt;input type="submit" name="sub" value="SUBTRACTION"/&gt;  </a:t>
            </a:r>
          </a:p>
          <a:p>
            <a:pPr lvl="0">
              <a:buNone/>
            </a:pPr>
            <a:r>
              <a:rPr lang="en-IN" sz="5600" dirty="0" smtClean="0"/>
              <a:t>&lt;/form&gt;     </a:t>
            </a:r>
          </a:p>
          <a:p>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PHP Parametrized function 3"/>
          <p:cNvPicPr>
            <a:picLocks noGrp="1"/>
          </p:cNvPicPr>
          <p:nvPr>
            <p:ph idx="1"/>
          </p:nvPr>
        </p:nvPicPr>
        <p:blipFill>
          <a:blip r:embed="rId2" cstate="print"/>
          <a:srcRect/>
          <a:stretch>
            <a:fillRect/>
          </a:stretch>
        </p:blipFill>
        <p:spPr bwMode="auto">
          <a:xfrm>
            <a:off x="2438400" y="152400"/>
            <a:ext cx="4038600" cy="2467320"/>
          </a:xfrm>
          <a:prstGeom prst="rect">
            <a:avLst/>
          </a:prstGeom>
          <a:noFill/>
          <a:ln w="9525">
            <a:noFill/>
            <a:miter lim="800000"/>
            <a:headEnd/>
            <a:tailEnd/>
          </a:ln>
        </p:spPr>
      </p:pic>
      <p:pic>
        <p:nvPicPr>
          <p:cNvPr id="5" name="Picture 4" descr="PHP Parametrized function 4"/>
          <p:cNvPicPr/>
          <p:nvPr/>
        </p:nvPicPr>
        <p:blipFill>
          <a:blip r:embed="rId3" cstate="print"/>
          <a:srcRect/>
          <a:stretch>
            <a:fillRect/>
          </a:stretch>
        </p:blipFill>
        <p:spPr bwMode="auto">
          <a:xfrm>
            <a:off x="228600" y="3200400"/>
            <a:ext cx="4038600" cy="2819400"/>
          </a:xfrm>
          <a:prstGeom prst="rect">
            <a:avLst/>
          </a:prstGeom>
          <a:noFill/>
          <a:ln w="9525">
            <a:noFill/>
            <a:miter lim="800000"/>
            <a:headEnd/>
            <a:tailEnd/>
          </a:ln>
        </p:spPr>
      </p:pic>
      <p:pic>
        <p:nvPicPr>
          <p:cNvPr id="6" name="Picture 5" descr="PHP Parametrized function 5"/>
          <p:cNvPicPr/>
          <p:nvPr/>
        </p:nvPicPr>
        <p:blipFill>
          <a:blip r:embed="rId4" cstate="print"/>
          <a:srcRect/>
          <a:stretch>
            <a:fillRect/>
          </a:stretch>
        </p:blipFill>
        <p:spPr bwMode="auto">
          <a:xfrm>
            <a:off x="4648200" y="3124200"/>
            <a:ext cx="3916680" cy="28879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Call By ‘value’ Vs call by ‘reference’</a:t>
            </a:r>
            <a:endParaRPr lang="en-IN" dirty="0"/>
          </a:p>
        </p:txBody>
      </p:sp>
      <p:sp>
        <p:nvSpPr>
          <p:cNvPr id="3" name="Content Placeholder 2"/>
          <p:cNvSpPr>
            <a:spLocks noGrp="1"/>
          </p:cNvSpPr>
          <p:nvPr>
            <p:ph idx="1"/>
          </p:nvPr>
        </p:nvSpPr>
        <p:spPr>
          <a:xfrm>
            <a:off x="4724400" y="1371600"/>
            <a:ext cx="4114800" cy="5029200"/>
          </a:xfrm>
        </p:spPr>
        <p:txBody>
          <a:bodyPr>
            <a:noAutofit/>
          </a:bodyPr>
          <a:lstStyle/>
          <a:p>
            <a:pPr lvl="0">
              <a:buNone/>
            </a:pPr>
            <a:r>
              <a:rPr lang="en-IN" sz="2400" dirty="0" smtClean="0"/>
              <a:t>&lt;?</a:t>
            </a:r>
            <a:r>
              <a:rPr lang="en-IN" sz="2400" dirty="0" err="1" smtClean="0"/>
              <a:t>php</a:t>
            </a:r>
            <a:r>
              <a:rPr lang="en-IN" sz="2400" dirty="0" smtClean="0"/>
              <a:t>  </a:t>
            </a:r>
          </a:p>
          <a:p>
            <a:pPr lvl="0">
              <a:buNone/>
            </a:pPr>
            <a:r>
              <a:rPr lang="en-IN" sz="2400" b="1" dirty="0" smtClean="0"/>
              <a:t>  function</a:t>
            </a:r>
            <a:r>
              <a:rPr lang="en-IN" sz="2400" dirty="0" smtClean="0"/>
              <a:t> increment(&amp;$</a:t>
            </a:r>
            <a:r>
              <a:rPr lang="en-IN" sz="2400" dirty="0" err="1" smtClean="0"/>
              <a:t>i</a:t>
            </a:r>
            <a:r>
              <a:rPr lang="en-IN" sz="2400" dirty="0" smtClean="0"/>
              <a:t>) {  </a:t>
            </a:r>
          </a:p>
          <a:p>
            <a:pPr lvl="0">
              <a:buNone/>
            </a:pPr>
            <a:r>
              <a:rPr lang="en-IN" sz="2400" dirty="0" smtClean="0"/>
              <a:t>      $</a:t>
            </a:r>
            <a:r>
              <a:rPr lang="en-IN" sz="2400" dirty="0" err="1" smtClean="0"/>
              <a:t>i</a:t>
            </a:r>
            <a:r>
              <a:rPr lang="en-IN" sz="2400" dirty="0" smtClean="0"/>
              <a:t>++;  </a:t>
            </a:r>
          </a:p>
          <a:p>
            <a:pPr lvl="0">
              <a:buNone/>
            </a:pPr>
            <a:r>
              <a:rPr lang="en-IN" sz="2400" dirty="0" smtClean="0"/>
              <a:t>  }  </a:t>
            </a:r>
          </a:p>
          <a:p>
            <a:pPr lvl="0">
              <a:buNone/>
            </a:pPr>
            <a:r>
              <a:rPr lang="en-IN" sz="2400" dirty="0" smtClean="0"/>
              <a:t>  $</a:t>
            </a:r>
            <a:r>
              <a:rPr lang="en-IN" sz="2400" dirty="0" err="1" smtClean="0"/>
              <a:t>i</a:t>
            </a:r>
            <a:r>
              <a:rPr lang="en-IN" sz="2400" dirty="0" smtClean="0"/>
              <a:t> = 10;  </a:t>
            </a:r>
          </a:p>
          <a:p>
            <a:pPr lvl="0">
              <a:buNone/>
            </a:pPr>
            <a:r>
              <a:rPr lang="en-IN" sz="2400" dirty="0" smtClean="0"/>
              <a:t>  increment($</a:t>
            </a:r>
            <a:r>
              <a:rPr lang="en-IN" sz="2400" dirty="0" err="1" smtClean="0"/>
              <a:t>i</a:t>
            </a:r>
            <a:r>
              <a:rPr lang="en-IN" sz="2400" dirty="0" smtClean="0"/>
              <a:t>);  </a:t>
            </a:r>
          </a:p>
          <a:p>
            <a:pPr lvl="0">
              <a:buNone/>
            </a:pPr>
            <a:r>
              <a:rPr lang="en-IN" sz="2400" dirty="0" smtClean="0"/>
              <a:t>  echo $</a:t>
            </a:r>
            <a:r>
              <a:rPr lang="en-IN" sz="2400" dirty="0" err="1" smtClean="0"/>
              <a:t>i</a:t>
            </a:r>
            <a:r>
              <a:rPr lang="en-IN" sz="2400" dirty="0" smtClean="0"/>
              <a:t>;  </a:t>
            </a:r>
          </a:p>
          <a:p>
            <a:pPr lvl="0">
              <a:buNone/>
            </a:pPr>
            <a:r>
              <a:rPr lang="en-IN" sz="2400" dirty="0" smtClean="0"/>
              <a:t>?&gt;  </a:t>
            </a:r>
          </a:p>
          <a:p>
            <a:pPr>
              <a:buNone/>
            </a:pPr>
            <a:endParaRPr lang="en-IN" sz="2400" dirty="0" smtClean="0"/>
          </a:p>
          <a:p>
            <a:pPr>
              <a:buNone/>
            </a:pPr>
            <a:r>
              <a:rPr lang="en-IN" sz="2400" dirty="0" smtClean="0"/>
              <a:t>Output:</a:t>
            </a:r>
          </a:p>
          <a:p>
            <a:pPr>
              <a:buNone/>
            </a:pPr>
            <a:r>
              <a:rPr lang="en-IN" sz="2400" dirty="0" smtClean="0"/>
              <a:t>   11</a:t>
            </a:r>
            <a:endParaRPr lang="en-IN" sz="2400" dirty="0"/>
          </a:p>
        </p:txBody>
      </p:sp>
      <p:sp>
        <p:nvSpPr>
          <p:cNvPr id="4" name="Content Placeholder 2"/>
          <p:cNvSpPr txBox="1">
            <a:spLocks/>
          </p:cNvSpPr>
          <p:nvPr/>
        </p:nvSpPr>
        <p:spPr>
          <a:xfrm>
            <a:off x="381000" y="1447800"/>
            <a:ext cx="3733800" cy="4953000"/>
          </a:xfrm>
          <a:prstGeom prst="rect">
            <a:avLst/>
          </a:prstGeom>
        </p:spPr>
        <p:txBody>
          <a:bodyPr vert="horz">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IN" sz="3200" b="0" i="0" u="none" strike="noStrike" kern="1200" cap="none" spc="0" normalizeH="0" baseline="0" noProof="0" dirty="0" smtClean="0">
                <a:ln>
                  <a:noFill/>
                </a:ln>
                <a:solidFill>
                  <a:schemeClr val="tx2"/>
                </a:solidFill>
                <a:effectLst/>
                <a:uLnTx/>
                <a:uFillTx/>
                <a:latin typeface="+mn-lt"/>
                <a:ea typeface="+mn-ea"/>
                <a:cs typeface="+mn-cs"/>
              </a:rPr>
              <a:t>&lt;?</a:t>
            </a:r>
            <a:r>
              <a:rPr kumimoji="0" lang="en-IN" sz="3200" b="0" i="0" u="none" strike="noStrike" kern="1200" cap="none" spc="0" normalizeH="0" baseline="0" noProof="0" dirty="0" err="1" smtClean="0">
                <a:ln>
                  <a:noFill/>
                </a:ln>
                <a:solidFill>
                  <a:schemeClr val="tx2"/>
                </a:solidFill>
                <a:effectLst/>
                <a:uLnTx/>
                <a:uFillTx/>
                <a:latin typeface="+mn-lt"/>
                <a:ea typeface="+mn-ea"/>
                <a:cs typeface="+mn-cs"/>
              </a:rPr>
              <a:t>php</a:t>
            </a:r>
            <a:r>
              <a:rPr kumimoji="0" lang="en-IN" sz="3200" b="0" i="0" u="none" strike="noStrike" kern="1200" cap="none" spc="0" normalizeH="0" baseline="0" noProof="0" dirty="0" smtClean="0">
                <a:ln>
                  <a:noFill/>
                </a:ln>
                <a:solidFill>
                  <a:schemeClr val="tx2"/>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IN" sz="3200" b="1" i="0" u="none" strike="noStrike" kern="1200" cap="none" spc="0" normalizeH="0" baseline="0" noProof="0" dirty="0" smtClean="0">
                <a:ln>
                  <a:noFill/>
                </a:ln>
                <a:solidFill>
                  <a:schemeClr val="tx2"/>
                </a:solidFill>
                <a:effectLst/>
                <a:uLnTx/>
                <a:uFillTx/>
                <a:latin typeface="+mn-lt"/>
                <a:ea typeface="+mn-ea"/>
                <a:cs typeface="+mn-cs"/>
              </a:rPr>
              <a:t>  function</a:t>
            </a:r>
            <a:r>
              <a:rPr kumimoji="0" lang="en-IN" sz="3200" b="0" i="0" u="none" strike="noStrike" kern="1200" cap="none" spc="0" normalizeH="0" baseline="0" noProof="0" dirty="0" smtClean="0">
                <a:ln>
                  <a:noFill/>
                </a:ln>
                <a:solidFill>
                  <a:schemeClr val="tx2"/>
                </a:solidFill>
                <a:effectLst/>
                <a:uLnTx/>
                <a:uFillTx/>
                <a:latin typeface="+mn-lt"/>
                <a:ea typeface="+mn-ea"/>
                <a:cs typeface="+mn-cs"/>
              </a:rPr>
              <a:t> increment($</a:t>
            </a:r>
            <a:r>
              <a:rPr kumimoji="0" lang="en-IN" sz="3200" b="0" i="0" u="none" strike="noStrike" kern="1200" cap="none" spc="0" normalizeH="0" baseline="0" noProof="0" dirty="0" err="1" smtClean="0">
                <a:ln>
                  <a:noFill/>
                </a:ln>
                <a:solidFill>
                  <a:schemeClr val="tx2"/>
                </a:solidFill>
                <a:effectLst/>
                <a:uLnTx/>
                <a:uFillTx/>
                <a:latin typeface="+mn-lt"/>
                <a:ea typeface="+mn-ea"/>
                <a:cs typeface="+mn-cs"/>
              </a:rPr>
              <a:t>i</a:t>
            </a:r>
            <a:r>
              <a:rPr kumimoji="0" lang="en-IN" sz="3200" b="0" i="0" u="none" strike="noStrike" kern="1200" cap="none" spc="0" normalizeH="0" baseline="0" noProof="0" dirty="0" smtClean="0">
                <a:ln>
                  <a:noFill/>
                </a:ln>
                <a:solidFill>
                  <a:schemeClr val="tx2"/>
                </a:solidFill>
                <a:effectLst/>
                <a:uLnTx/>
                <a:uFillTx/>
                <a:latin typeface="+mn-lt"/>
                <a:ea typeface="+mn-ea"/>
                <a:cs typeface="+mn-cs"/>
              </a:rPr>
              <a:t>) {  </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IN" sz="3200" b="0" i="0" u="none" strike="noStrike" kern="1200" cap="none" spc="0" normalizeH="0" baseline="0" noProof="0" dirty="0" smtClean="0">
                <a:ln>
                  <a:noFill/>
                </a:ln>
                <a:solidFill>
                  <a:schemeClr val="tx2"/>
                </a:solidFill>
                <a:effectLst/>
                <a:uLnTx/>
                <a:uFillTx/>
                <a:latin typeface="+mn-lt"/>
                <a:ea typeface="+mn-ea"/>
                <a:cs typeface="+mn-cs"/>
              </a:rPr>
              <a:t>      $</a:t>
            </a:r>
            <a:r>
              <a:rPr kumimoji="0" lang="en-IN" sz="3200" b="0" i="0" u="none" strike="noStrike" kern="1200" cap="none" spc="0" normalizeH="0" baseline="0" noProof="0" dirty="0" err="1" smtClean="0">
                <a:ln>
                  <a:noFill/>
                </a:ln>
                <a:solidFill>
                  <a:schemeClr val="tx2"/>
                </a:solidFill>
                <a:effectLst/>
                <a:uLnTx/>
                <a:uFillTx/>
                <a:latin typeface="+mn-lt"/>
                <a:ea typeface="+mn-ea"/>
                <a:cs typeface="+mn-cs"/>
              </a:rPr>
              <a:t>i</a:t>
            </a:r>
            <a:r>
              <a:rPr kumimoji="0" lang="en-IN" sz="3200" b="0" i="0" u="none" strike="noStrike" kern="1200" cap="none" spc="0" normalizeH="0" baseline="0" noProof="0" dirty="0" smtClean="0">
                <a:ln>
                  <a:noFill/>
                </a:ln>
                <a:solidFill>
                  <a:schemeClr val="tx2"/>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IN" sz="3200" b="0" i="0" u="none" strike="noStrike" kern="1200" cap="none" spc="0" normalizeH="0" baseline="0" noProof="0" dirty="0" smtClean="0">
                <a:ln>
                  <a:noFill/>
                </a:ln>
                <a:solidFill>
                  <a:schemeClr val="tx2"/>
                </a:solidFill>
                <a:effectLst/>
                <a:uLnTx/>
                <a:uFillTx/>
                <a:latin typeface="+mn-lt"/>
                <a:ea typeface="+mn-ea"/>
                <a:cs typeface="+mn-cs"/>
              </a:rPr>
              <a:t>  }  </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IN" sz="3200" b="0" i="0" u="none" strike="noStrike" kern="1200" cap="none" spc="0" normalizeH="0" baseline="0" noProof="0" dirty="0" smtClean="0">
                <a:ln>
                  <a:noFill/>
                </a:ln>
                <a:solidFill>
                  <a:schemeClr val="tx2"/>
                </a:solidFill>
                <a:effectLst/>
                <a:uLnTx/>
                <a:uFillTx/>
                <a:latin typeface="+mn-lt"/>
                <a:ea typeface="+mn-ea"/>
                <a:cs typeface="+mn-cs"/>
              </a:rPr>
              <a:t>  $</a:t>
            </a:r>
            <a:r>
              <a:rPr kumimoji="0" lang="en-IN" sz="3200" b="0" i="0" u="none" strike="noStrike" kern="1200" cap="none" spc="0" normalizeH="0" baseline="0" noProof="0" dirty="0" err="1" smtClean="0">
                <a:ln>
                  <a:noFill/>
                </a:ln>
                <a:solidFill>
                  <a:schemeClr val="tx2"/>
                </a:solidFill>
                <a:effectLst/>
                <a:uLnTx/>
                <a:uFillTx/>
                <a:latin typeface="+mn-lt"/>
                <a:ea typeface="+mn-ea"/>
                <a:cs typeface="+mn-cs"/>
              </a:rPr>
              <a:t>i</a:t>
            </a:r>
            <a:r>
              <a:rPr kumimoji="0" lang="en-IN" sz="3200" b="0" i="0" u="none" strike="noStrike" kern="1200" cap="none" spc="0" normalizeH="0" baseline="0" noProof="0" dirty="0" smtClean="0">
                <a:ln>
                  <a:noFill/>
                </a:ln>
                <a:solidFill>
                  <a:schemeClr val="tx2"/>
                </a:solidFill>
                <a:effectLst/>
                <a:uLnTx/>
                <a:uFillTx/>
                <a:latin typeface="+mn-lt"/>
                <a:ea typeface="+mn-ea"/>
                <a:cs typeface="+mn-cs"/>
              </a:rPr>
              <a:t> = 10;  </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IN" sz="3200" b="0" i="0" u="none" strike="noStrike" kern="1200" cap="none" spc="0" normalizeH="0" baseline="0" noProof="0" dirty="0" smtClean="0">
                <a:ln>
                  <a:noFill/>
                </a:ln>
                <a:solidFill>
                  <a:schemeClr val="tx2"/>
                </a:solidFill>
                <a:effectLst/>
                <a:uLnTx/>
                <a:uFillTx/>
                <a:latin typeface="+mn-lt"/>
                <a:ea typeface="+mn-ea"/>
                <a:cs typeface="+mn-cs"/>
              </a:rPr>
              <a:t>  increment($</a:t>
            </a:r>
            <a:r>
              <a:rPr kumimoji="0" lang="en-IN" sz="3200" b="0" i="0" u="none" strike="noStrike" kern="1200" cap="none" spc="0" normalizeH="0" baseline="0" noProof="0" dirty="0" err="1" smtClean="0">
                <a:ln>
                  <a:noFill/>
                </a:ln>
                <a:solidFill>
                  <a:schemeClr val="tx2"/>
                </a:solidFill>
                <a:effectLst/>
                <a:uLnTx/>
                <a:uFillTx/>
                <a:latin typeface="+mn-lt"/>
                <a:ea typeface="+mn-ea"/>
                <a:cs typeface="+mn-cs"/>
              </a:rPr>
              <a:t>i</a:t>
            </a:r>
            <a:r>
              <a:rPr kumimoji="0" lang="en-IN" sz="3200" b="0" i="0" u="none" strike="noStrike" kern="1200" cap="none" spc="0" normalizeH="0" baseline="0" noProof="0" dirty="0" smtClean="0">
                <a:ln>
                  <a:noFill/>
                </a:ln>
                <a:solidFill>
                  <a:schemeClr val="tx2"/>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IN" sz="3200" b="0" i="0" u="none" strike="noStrike" kern="1200" cap="none" spc="0" normalizeH="0" baseline="0" noProof="0" dirty="0" smtClean="0">
                <a:ln>
                  <a:noFill/>
                </a:ln>
                <a:solidFill>
                  <a:schemeClr val="tx2"/>
                </a:solidFill>
                <a:effectLst/>
                <a:uLnTx/>
                <a:uFillTx/>
                <a:latin typeface="+mn-lt"/>
                <a:ea typeface="+mn-ea"/>
                <a:cs typeface="+mn-cs"/>
              </a:rPr>
              <a:t>  echo $</a:t>
            </a:r>
            <a:r>
              <a:rPr kumimoji="0" lang="en-IN" sz="3200" b="0" i="0" u="none" strike="noStrike" kern="1200" cap="none" spc="0" normalizeH="0" baseline="0" noProof="0" dirty="0" err="1" smtClean="0">
                <a:ln>
                  <a:noFill/>
                </a:ln>
                <a:solidFill>
                  <a:schemeClr val="tx2"/>
                </a:solidFill>
                <a:effectLst/>
                <a:uLnTx/>
                <a:uFillTx/>
                <a:latin typeface="+mn-lt"/>
                <a:ea typeface="+mn-ea"/>
                <a:cs typeface="+mn-cs"/>
              </a:rPr>
              <a:t>i</a:t>
            </a:r>
            <a:r>
              <a:rPr kumimoji="0" lang="en-IN" sz="3200" b="0" i="0" u="none" strike="noStrike" kern="1200" cap="none" spc="0" normalizeH="0" baseline="0" noProof="0" dirty="0" smtClean="0">
                <a:ln>
                  <a:noFill/>
                </a:ln>
                <a:solidFill>
                  <a:schemeClr val="tx2"/>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IN" sz="3200" b="0" i="0" u="none" strike="noStrike" kern="1200" cap="none" spc="0" normalizeH="0" baseline="0" noProof="0" dirty="0" smtClean="0">
                <a:ln>
                  <a:noFill/>
                </a:ln>
                <a:solidFill>
                  <a:schemeClr val="tx2"/>
                </a:solidFill>
                <a:effectLst/>
                <a:uLnTx/>
                <a:uFillTx/>
                <a:latin typeface="+mn-lt"/>
                <a:ea typeface="+mn-ea"/>
                <a:cs typeface="+mn-cs"/>
              </a:rPr>
              <a:t>?&gt;  </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endParaRPr kumimoji="0" lang="en-IN" sz="32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endParaRPr kumimoji="0" lang="en-IN" sz="32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IN" sz="3200" b="0" i="0" u="none" strike="noStrike" kern="1200" cap="none" spc="0" normalizeH="0" baseline="0" noProof="0" dirty="0" smtClean="0">
                <a:ln>
                  <a:noFill/>
                </a:ln>
                <a:solidFill>
                  <a:schemeClr val="tx2"/>
                </a:solidFill>
                <a:effectLst/>
                <a:uLnTx/>
                <a:uFillTx/>
                <a:latin typeface="+mn-lt"/>
                <a:ea typeface="+mn-ea"/>
                <a:cs typeface="+mn-cs"/>
              </a:rPr>
              <a:t>Output:</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IN" sz="3200" b="0" i="0" u="none" strike="noStrike" kern="1200" cap="none" spc="0" normalizeH="0" baseline="0" noProof="0" dirty="0" smtClean="0">
                <a:ln>
                  <a:noFill/>
                </a:ln>
                <a:solidFill>
                  <a:schemeClr val="tx2"/>
                </a:solidFill>
                <a:effectLst/>
                <a:uLnTx/>
                <a:uFillTx/>
                <a:latin typeface="+mn-lt"/>
                <a:ea typeface="+mn-ea"/>
                <a:cs typeface="+mn-cs"/>
              </a:rPr>
              <a:t>   10</a:t>
            </a:r>
            <a:endParaRPr kumimoji="0" lang="en-IN" sz="3200" b="0" i="0" u="none" strike="noStrike" kern="1200" cap="none" spc="0" normalizeH="0" baseline="0" noProof="0" dirty="0">
              <a:ln>
                <a:noFill/>
              </a:ln>
              <a:solidFill>
                <a:schemeClr val="tx2"/>
              </a:solidFill>
              <a:effectLst/>
              <a:uLnTx/>
              <a:uFillTx/>
              <a:latin typeface="+mn-lt"/>
              <a:ea typeface="+mn-ea"/>
              <a:cs typeface="+mn-cs"/>
            </a:endParaRPr>
          </a:p>
        </p:txBody>
      </p:sp>
      <p:cxnSp>
        <p:nvCxnSpPr>
          <p:cNvPr id="5" name="Straight Connector 4"/>
          <p:cNvCxnSpPr/>
          <p:nvPr/>
        </p:nvCxnSpPr>
        <p:spPr>
          <a:xfrm>
            <a:off x="4191000" y="1143000"/>
            <a:ext cx="0" cy="5334000"/>
          </a:xfrm>
          <a:prstGeom prst="line">
            <a:avLst/>
          </a:prstGeom>
          <a:ln w="635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5791200"/>
          </a:xfrm>
        </p:spPr>
        <p:txBody>
          <a:bodyPr>
            <a:normAutofit fontScale="85000" lnSpcReduction="20000"/>
          </a:bodyPr>
          <a:lstStyle/>
          <a:p>
            <a:r>
              <a:rPr lang="en-IN" i="1" dirty="0" smtClean="0"/>
              <a:t>File: hello.php</a:t>
            </a:r>
          </a:p>
          <a:p>
            <a:endParaRPr lang="en-IN" dirty="0" smtClean="0"/>
          </a:p>
          <a:p>
            <a:pPr lvl="0">
              <a:buNone/>
            </a:pPr>
            <a:r>
              <a:rPr lang="en-IN" dirty="0" smtClean="0"/>
              <a:t>&lt;!DOCTYPE</a:t>
            </a:r>
            <a:r>
              <a:rPr lang="en-IN" b="1" dirty="0" smtClean="0"/>
              <a:t>&gt;</a:t>
            </a:r>
            <a:r>
              <a:rPr lang="en-IN" dirty="0" smtClean="0"/>
              <a:t>  </a:t>
            </a:r>
          </a:p>
          <a:p>
            <a:pPr lvl="0">
              <a:buNone/>
            </a:pPr>
            <a:r>
              <a:rPr lang="en-IN" b="1" dirty="0" smtClean="0"/>
              <a:t>  &lt;html&gt;</a:t>
            </a:r>
            <a:r>
              <a:rPr lang="en-IN" dirty="0" smtClean="0"/>
              <a:t>  </a:t>
            </a:r>
          </a:p>
          <a:p>
            <a:pPr lvl="0">
              <a:buNone/>
            </a:pPr>
            <a:r>
              <a:rPr lang="en-IN" b="1" dirty="0" smtClean="0"/>
              <a:t>  &lt;body&gt;</a:t>
            </a:r>
            <a:r>
              <a:rPr lang="en-IN" dirty="0" smtClean="0"/>
              <a:t>  </a:t>
            </a:r>
          </a:p>
          <a:p>
            <a:pPr lvl="0">
              <a:buNone/>
            </a:pPr>
            <a:r>
              <a:rPr lang="en-IN" b="1" dirty="0" smtClean="0"/>
              <a:t>  &lt;?</a:t>
            </a:r>
            <a:r>
              <a:rPr lang="en-IN" b="1" dirty="0" err="1" smtClean="0"/>
              <a:t>php</a:t>
            </a:r>
            <a:r>
              <a:rPr lang="en-IN" dirty="0" smtClean="0"/>
              <a:t>  </a:t>
            </a:r>
          </a:p>
          <a:p>
            <a:pPr lvl="0">
              <a:buNone/>
            </a:pPr>
            <a:r>
              <a:rPr lang="en-IN" dirty="0" smtClean="0"/>
              <a:t>       echo "</a:t>
            </a:r>
            <a:r>
              <a:rPr lang="en-IN" b="1" dirty="0" smtClean="0"/>
              <a:t>&lt;h2&gt;</a:t>
            </a:r>
            <a:r>
              <a:rPr lang="en-IN" dirty="0" smtClean="0"/>
              <a:t>Hello by PHP</a:t>
            </a:r>
            <a:r>
              <a:rPr lang="en-IN" b="1" dirty="0" smtClean="0"/>
              <a:t>&lt;/h2&gt;</a:t>
            </a:r>
            <a:r>
              <a:rPr lang="en-IN" dirty="0" smtClean="0"/>
              <a:t>";  </a:t>
            </a:r>
          </a:p>
          <a:p>
            <a:pPr lvl="0">
              <a:buNone/>
            </a:pPr>
            <a:r>
              <a:rPr lang="en-IN" b="1" dirty="0" smtClean="0"/>
              <a:t>   ?&gt;</a:t>
            </a:r>
            <a:r>
              <a:rPr lang="en-IN" dirty="0" smtClean="0"/>
              <a:t>  </a:t>
            </a:r>
          </a:p>
          <a:p>
            <a:pPr lvl="0">
              <a:buNone/>
            </a:pPr>
            <a:r>
              <a:rPr lang="en-IN" b="1" dirty="0" smtClean="0"/>
              <a:t>  &lt;/body&gt;</a:t>
            </a:r>
            <a:r>
              <a:rPr lang="en-IN" dirty="0" smtClean="0"/>
              <a:t>  </a:t>
            </a:r>
          </a:p>
          <a:p>
            <a:pPr lvl="0">
              <a:buNone/>
            </a:pPr>
            <a:r>
              <a:rPr lang="en-IN" b="1" dirty="0" smtClean="0"/>
              <a:t>  &lt;/html&gt;</a:t>
            </a:r>
            <a:r>
              <a:rPr lang="en-IN" dirty="0" smtClean="0"/>
              <a:t>  </a:t>
            </a:r>
          </a:p>
          <a:p>
            <a:pPr lvl="0"/>
            <a:endParaRPr lang="en-IN" dirty="0" smtClean="0"/>
          </a:p>
          <a:p>
            <a:r>
              <a:rPr lang="en-IN" dirty="0" smtClean="0"/>
              <a:t>Output:</a:t>
            </a:r>
          </a:p>
          <a:p>
            <a:pPr>
              <a:buNone/>
            </a:pPr>
            <a:r>
              <a:rPr lang="en-IN" sz="3300" b="1" smtClean="0"/>
              <a:t>     Hello </a:t>
            </a:r>
            <a:r>
              <a:rPr lang="en-IN" sz="3300" b="1" dirty="0" smtClean="0"/>
              <a:t>by PHP</a:t>
            </a:r>
            <a:endParaRPr lang="en-IN" sz="3300" dirty="0" smtClean="0"/>
          </a:p>
          <a:p>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PHP Recursive Function</a:t>
            </a:r>
            <a:r>
              <a:rPr lang="en-IN" b="1" dirty="0" smtClean="0"/>
              <a:t/>
            </a:r>
            <a:br>
              <a:rPr lang="en-IN" b="1" dirty="0" smtClean="0"/>
            </a:br>
            <a:endParaRPr lang="en-IN" dirty="0"/>
          </a:p>
        </p:txBody>
      </p:sp>
      <p:sp>
        <p:nvSpPr>
          <p:cNvPr id="3" name="Content Placeholder 2"/>
          <p:cNvSpPr>
            <a:spLocks noGrp="1"/>
          </p:cNvSpPr>
          <p:nvPr>
            <p:ph idx="1"/>
          </p:nvPr>
        </p:nvSpPr>
        <p:spPr>
          <a:xfrm>
            <a:off x="228600" y="1219200"/>
            <a:ext cx="6781800" cy="5303838"/>
          </a:xfrm>
        </p:spPr>
        <p:txBody>
          <a:bodyPr>
            <a:noAutofit/>
          </a:bodyPr>
          <a:lstStyle/>
          <a:p>
            <a:pPr lvl="0">
              <a:buNone/>
            </a:pPr>
            <a:r>
              <a:rPr lang="en-IN" sz="1400" dirty="0" smtClean="0"/>
              <a:t>&lt;?</a:t>
            </a:r>
            <a:r>
              <a:rPr lang="en-IN" sz="1400" dirty="0" err="1" smtClean="0"/>
              <a:t>php</a:t>
            </a:r>
            <a:r>
              <a:rPr lang="en-IN" sz="1400" dirty="0" smtClean="0"/>
              <a:t>    </a:t>
            </a:r>
          </a:p>
          <a:p>
            <a:pPr lvl="0">
              <a:buNone/>
            </a:pPr>
            <a:r>
              <a:rPr lang="en-IN" sz="1400" b="1" dirty="0" smtClean="0"/>
              <a:t>  function</a:t>
            </a:r>
            <a:r>
              <a:rPr lang="en-IN" sz="1400" dirty="0" smtClean="0"/>
              <a:t> display($number) {    </a:t>
            </a:r>
          </a:p>
          <a:p>
            <a:pPr lvl="0">
              <a:buNone/>
            </a:pPr>
            <a:r>
              <a:rPr lang="en-IN" sz="1400" dirty="0" smtClean="0"/>
              <a:t>       </a:t>
            </a:r>
            <a:r>
              <a:rPr lang="en-IN" sz="1400" b="1" dirty="0" smtClean="0"/>
              <a:t>if</a:t>
            </a:r>
            <a:r>
              <a:rPr lang="en-IN" sz="1400" dirty="0" smtClean="0"/>
              <a:t>($number&lt;=5){    </a:t>
            </a:r>
          </a:p>
          <a:p>
            <a:pPr lvl="0">
              <a:buNone/>
            </a:pPr>
            <a:r>
              <a:rPr lang="en-IN" sz="1400" dirty="0" smtClean="0"/>
              <a:t>          echo "$number &lt;</a:t>
            </a:r>
            <a:r>
              <a:rPr lang="en-IN" sz="1400" dirty="0" err="1" smtClean="0"/>
              <a:t>br</a:t>
            </a:r>
            <a:r>
              <a:rPr lang="en-IN" sz="1400" dirty="0" smtClean="0"/>
              <a:t>/&gt;";    </a:t>
            </a:r>
          </a:p>
          <a:p>
            <a:pPr lvl="0">
              <a:buNone/>
            </a:pPr>
            <a:r>
              <a:rPr lang="en-IN" sz="1400" dirty="0" smtClean="0"/>
              <a:t>          display($number+1);    </a:t>
            </a:r>
          </a:p>
          <a:p>
            <a:pPr lvl="0">
              <a:buNone/>
            </a:pPr>
            <a:r>
              <a:rPr lang="en-IN" sz="1400" dirty="0" smtClean="0"/>
              <a:t>      }  </a:t>
            </a:r>
          </a:p>
          <a:p>
            <a:pPr lvl="0">
              <a:buNone/>
            </a:pPr>
            <a:r>
              <a:rPr lang="en-IN" sz="1400" dirty="0" smtClean="0"/>
              <a:t>   }    </a:t>
            </a:r>
          </a:p>
          <a:p>
            <a:pPr lvl="0">
              <a:buNone/>
            </a:pPr>
            <a:r>
              <a:rPr lang="en-IN" sz="1400" dirty="0" smtClean="0"/>
              <a:t>    </a:t>
            </a:r>
          </a:p>
          <a:p>
            <a:pPr lvl="0">
              <a:buNone/>
            </a:pPr>
            <a:r>
              <a:rPr lang="en-IN" sz="1400" dirty="0" smtClean="0"/>
              <a:t>  display(1);    </a:t>
            </a:r>
          </a:p>
          <a:p>
            <a:pPr lvl="0">
              <a:buNone/>
            </a:pPr>
            <a:endParaRPr lang="en-IN" sz="1400" dirty="0" smtClean="0"/>
          </a:p>
          <a:p>
            <a:pPr lvl="0">
              <a:buNone/>
            </a:pPr>
            <a:r>
              <a:rPr lang="en-IN" sz="1400" dirty="0" smtClean="0"/>
              <a:t>?&gt;    </a:t>
            </a:r>
          </a:p>
          <a:p>
            <a:pPr>
              <a:buNone/>
            </a:pPr>
            <a:endParaRPr lang="en-IN" sz="1400" dirty="0" smtClean="0"/>
          </a:p>
          <a:p>
            <a:pPr>
              <a:buNone/>
            </a:pPr>
            <a:endParaRPr lang="en-IN" sz="1400" dirty="0" smtClean="0"/>
          </a:p>
          <a:p>
            <a:pPr>
              <a:buNone/>
            </a:pPr>
            <a:r>
              <a:rPr lang="en-IN" sz="1400" dirty="0" smtClean="0"/>
              <a:t>Output:</a:t>
            </a:r>
          </a:p>
          <a:p>
            <a:pPr>
              <a:buNone/>
            </a:pPr>
            <a:r>
              <a:rPr lang="en-IN" sz="1400" dirty="0" smtClean="0"/>
              <a:t>1</a:t>
            </a:r>
          </a:p>
          <a:p>
            <a:pPr>
              <a:buNone/>
            </a:pPr>
            <a:r>
              <a:rPr lang="en-IN" sz="1400" dirty="0" smtClean="0"/>
              <a:t>2</a:t>
            </a:r>
          </a:p>
          <a:p>
            <a:pPr>
              <a:buNone/>
            </a:pPr>
            <a:r>
              <a:rPr lang="en-IN" sz="1400" dirty="0" smtClean="0"/>
              <a:t>3</a:t>
            </a:r>
          </a:p>
          <a:p>
            <a:pPr>
              <a:buNone/>
            </a:pPr>
            <a:r>
              <a:rPr lang="en-IN" sz="1400" dirty="0" smtClean="0"/>
              <a:t>4</a:t>
            </a:r>
          </a:p>
          <a:p>
            <a:pPr>
              <a:buNone/>
            </a:pPr>
            <a:r>
              <a:rPr lang="en-IN" sz="1400" dirty="0" smtClean="0"/>
              <a:t>5</a:t>
            </a:r>
            <a:endParaRPr lang="en-IN" sz="1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Factorial Number</a:t>
            </a:r>
            <a:r>
              <a:rPr lang="en-IN" b="1" dirty="0" smtClean="0"/>
              <a:t/>
            </a:r>
            <a:br>
              <a:rPr lang="en-IN" b="1" dirty="0" smtClean="0"/>
            </a:br>
            <a:endParaRPr lang="en-IN" dirty="0"/>
          </a:p>
        </p:txBody>
      </p:sp>
      <p:sp>
        <p:nvSpPr>
          <p:cNvPr id="3" name="Content Placeholder 2"/>
          <p:cNvSpPr>
            <a:spLocks noGrp="1"/>
          </p:cNvSpPr>
          <p:nvPr>
            <p:ph idx="1"/>
          </p:nvPr>
        </p:nvSpPr>
        <p:spPr>
          <a:xfrm>
            <a:off x="304800" y="1295400"/>
            <a:ext cx="8686800" cy="4525963"/>
          </a:xfrm>
        </p:spPr>
        <p:txBody>
          <a:bodyPr>
            <a:normAutofit fontScale="55000" lnSpcReduction="20000"/>
          </a:bodyPr>
          <a:lstStyle/>
          <a:p>
            <a:pPr lvl="0">
              <a:buNone/>
            </a:pPr>
            <a:r>
              <a:rPr lang="en-IN" dirty="0" smtClean="0"/>
              <a:t>&lt;?</a:t>
            </a:r>
            <a:r>
              <a:rPr lang="en-IN" dirty="0" err="1" smtClean="0"/>
              <a:t>php</a:t>
            </a:r>
            <a:r>
              <a:rPr lang="en-IN" dirty="0" smtClean="0"/>
              <a:t>    </a:t>
            </a:r>
          </a:p>
          <a:p>
            <a:pPr lvl="0">
              <a:buNone/>
            </a:pPr>
            <a:r>
              <a:rPr lang="en-IN" b="1" dirty="0" smtClean="0"/>
              <a:t>  function</a:t>
            </a:r>
            <a:r>
              <a:rPr lang="en-IN" dirty="0" smtClean="0"/>
              <a:t> factorial($n) {    </a:t>
            </a:r>
          </a:p>
          <a:p>
            <a:pPr lvl="0">
              <a:buNone/>
            </a:pPr>
            <a:r>
              <a:rPr lang="en-IN" b="1" dirty="0" smtClean="0"/>
              <a:t>        if</a:t>
            </a:r>
            <a:r>
              <a:rPr lang="en-IN" dirty="0" smtClean="0"/>
              <a:t> ($n &lt; 0)    </a:t>
            </a:r>
          </a:p>
          <a:p>
            <a:pPr lvl="0">
              <a:buNone/>
            </a:pPr>
            <a:r>
              <a:rPr lang="en-IN" dirty="0" smtClean="0"/>
              <a:t>             </a:t>
            </a:r>
            <a:r>
              <a:rPr lang="en-IN" b="1" dirty="0" smtClean="0"/>
              <a:t>return</a:t>
            </a:r>
            <a:r>
              <a:rPr lang="en-IN" dirty="0" smtClean="0"/>
              <a:t> -1;   /*Wrong value*/    </a:t>
            </a:r>
          </a:p>
          <a:p>
            <a:pPr lvl="0">
              <a:buNone/>
            </a:pPr>
            <a:r>
              <a:rPr lang="en-IN" dirty="0" smtClean="0"/>
              <a:t>        </a:t>
            </a:r>
            <a:r>
              <a:rPr lang="en-IN" b="1" dirty="0" smtClean="0"/>
              <a:t>if</a:t>
            </a:r>
            <a:r>
              <a:rPr lang="en-IN" dirty="0" smtClean="0"/>
              <a:t> ($n == 0)    </a:t>
            </a:r>
          </a:p>
          <a:p>
            <a:pPr lvl="0">
              <a:buNone/>
            </a:pPr>
            <a:r>
              <a:rPr lang="en-IN" dirty="0" smtClean="0"/>
              <a:t>             </a:t>
            </a:r>
            <a:r>
              <a:rPr lang="en-IN" b="1" dirty="0" smtClean="0"/>
              <a:t>return</a:t>
            </a:r>
            <a:r>
              <a:rPr lang="en-IN" dirty="0" smtClean="0"/>
              <a:t> 1; /*Terminating condition*/    </a:t>
            </a:r>
          </a:p>
          <a:p>
            <a:pPr lvl="0">
              <a:buNone/>
            </a:pPr>
            <a:r>
              <a:rPr lang="en-IN" dirty="0" smtClean="0"/>
              <a:t>        </a:t>
            </a:r>
            <a:r>
              <a:rPr lang="en-IN" b="1" dirty="0" smtClean="0"/>
              <a:t>return</a:t>
            </a:r>
            <a:r>
              <a:rPr lang="en-IN" dirty="0" smtClean="0"/>
              <a:t> ($n * factorial ($n -1));    </a:t>
            </a:r>
          </a:p>
          <a:p>
            <a:pPr lvl="0">
              <a:buNone/>
            </a:pPr>
            <a:r>
              <a:rPr lang="en-IN" dirty="0" smtClean="0"/>
              <a:t>   }    </a:t>
            </a:r>
          </a:p>
          <a:p>
            <a:pPr lvl="0">
              <a:buNone/>
            </a:pPr>
            <a:r>
              <a:rPr lang="en-IN" dirty="0" smtClean="0"/>
              <a:t>    </a:t>
            </a:r>
          </a:p>
          <a:p>
            <a:pPr lvl="0">
              <a:buNone/>
            </a:pPr>
            <a:r>
              <a:rPr lang="en-IN" dirty="0" smtClean="0"/>
              <a:t>   echo factorial(5);    </a:t>
            </a:r>
          </a:p>
          <a:p>
            <a:pPr lvl="0">
              <a:buNone/>
            </a:pPr>
            <a:r>
              <a:rPr lang="en-IN" dirty="0" smtClean="0"/>
              <a:t>?&gt;    </a:t>
            </a:r>
          </a:p>
          <a:p>
            <a:pPr>
              <a:buNone/>
            </a:pPr>
            <a:endParaRPr lang="en-IN" dirty="0" smtClean="0"/>
          </a:p>
          <a:p>
            <a:pPr>
              <a:buNone/>
            </a:pPr>
            <a:endParaRPr lang="en-IN" dirty="0" smtClean="0"/>
          </a:p>
          <a:p>
            <a:pPr>
              <a:buNone/>
            </a:pPr>
            <a:r>
              <a:rPr lang="en-IN" dirty="0" smtClean="0"/>
              <a:t>Output:</a:t>
            </a:r>
          </a:p>
          <a:p>
            <a:pPr>
              <a:buNone/>
            </a:pPr>
            <a:r>
              <a:rPr lang="en-IN" dirty="0" smtClean="0"/>
              <a:t>   120</a:t>
            </a:r>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PHP Arrays</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fontScale="92500" lnSpcReduction="10000"/>
          </a:bodyPr>
          <a:lstStyle/>
          <a:p>
            <a:pPr>
              <a:buNone/>
            </a:pPr>
            <a:r>
              <a:rPr lang="en-IN" dirty="0" smtClean="0"/>
              <a:t>Advantage of PHP Array</a:t>
            </a:r>
          </a:p>
          <a:p>
            <a:pPr>
              <a:buNone/>
            </a:pPr>
            <a:endParaRPr lang="en-IN" b="1" dirty="0" smtClean="0"/>
          </a:p>
          <a:p>
            <a:r>
              <a:rPr lang="en-IN" b="1" dirty="0" smtClean="0"/>
              <a:t>Less Code</a:t>
            </a:r>
            <a:r>
              <a:rPr lang="en-IN" dirty="0" smtClean="0"/>
              <a:t>: We don't need to define multiple variables.</a:t>
            </a:r>
          </a:p>
          <a:p>
            <a:endParaRPr lang="en-IN" dirty="0" smtClean="0"/>
          </a:p>
          <a:p>
            <a:r>
              <a:rPr lang="en-IN" b="1" dirty="0" smtClean="0"/>
              <a:t>Easy to traverse</a:t>
            </a:r>
            <a:r>
              <a:rPr lang="en-IN" dirty="0" smtClean="0"/>
              <a:t>: By the help of single loop, we can traverse all the elements of an array.</a:t>
            </a:r>
          </a:p>
          <a:p>
            <a:endParaRPr lang="en-IN" dirty="0" smtClean="0"/>
          </a:p>
          <a:p>
            <a:r>
              <a:rPr lang="en-IN" b="1" dirty="0" smtClean="0"/>
              <a:t>Sorting</a:t>
            </a:r>
            <a:r>
              <a:rPr lang="en-IN" dirty="0" smtClean="0"/>
              <a:t>: We can sort the elements of array.</a:t>
            </a:r>
          </a:p>
          <a:p>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PHP Array Types</a:t>
            </a:r>
            <a:r>
              <a:rPr lang="en-IN" b="1" dirty="0" smtClean="0"/>
              <a:t/>
            </a:r>
            <a:br>
              <a:rPr lang="en-IN" b="1" dirty="0" smtClean="0"/>
            </a:br>
            <a:endParaRPr lang="en-IN" dirty="0"/>
          </a:p>
        </p:txBody>
      </p:sp>
      <p:sp>
        <p:nvSpPr>
          <p:cNvPr id="3" name="Content Placeholder 2"/>
          <p:cNvSpPr>
            <a:spLocks noGrp="1"/>
          </p:cNvSpPr>
          <p:nvPr>
            <p:ph idx="1"/>
          </p:nvPr>
        </p:nvSpPr>
        <p:spPr/>
        <p:txBody>
          <a:bodyPr/>
          <a:lstStyle/>
          <a:p>
            <a:pPr>
              <a:buNone/>
            </a:pPr>
            <a:r>
              <a:rPr lang="en-IN" dirty="0" smtClean="0"/>
              <a:t>There are 3 types of array in PHP.</a:t>
            </a:r>
          </a:p>
          <a:p>
            <a:pPr>
              <a:buNone/>
            </a:pPr>
            <a:endParaRPr lang="en-IN" dirty="0" smtClean="0"/>
          </a:p>
          <a:p>
            <a:pPr lvl="0"/>
            <a:r>
              <a:rPr lang="en-IN" dirty="0" smtClean="0"/>
              <a:t>Indexed Array</a:t>
            </a:r>
          </a:p>
          <a:p>
            <a:pPr lvl="0"/>
            <a:endParaRPr lang="en-IN" dirty="0" smtClean="0"/>
          </a:p>
          <a:p>
            <a:pPr lvl="0"/>
            <a:r>
              <a:rPr lang="en-IN" dirty="0" smtClean="0"/>
              <a:t>Associative Array</a:t>
            </a:r>
          </a:p>
          <a:p>
            <a:pPr lvl="0"/>
            <a:endParaRPr lang="en-IN" dirty="0" smtClean="0"/>
          </a:p>
          <a:p>
            <a:r>
              <a:rPr lang="en-IN" dirty="0" smtClean="0"/>
              <a:t>Multidimensional Array</a:t>
            </a:r>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PHP Indexed Array</a:t>
            </a:r>
            <a:r>
              <a:rPr lang="en-IN" b="1" dirty="0" smtClean="0"/>
              <a:t/>
            </a:r>
            <a:br>
              <a:rPr lang="en-IN" b="1" dirty="0" smtClean="0"/>
            </a:br>
            <a:endParaRPr lang="en-IN" dirty="0"/>
          </a:p>
        </p:txBody>
      </p:sp>
      <p:sp>
        <p:nvSpPr>
          <p:cNvPr id="3" name="Content Placeholder 2"/>
          <p:cNvSpPr>
            <a:spLocks noGrp="1"/>
          </p:cNvSpPr>
          <p:nvPr>
            <p:ph idx="1"/>
          </p:nvPr>
        </p:nvSpPr>
        <p:spPr/>
        <p:txBody>
          <a:bodyPr/>
          <a:lstStyle/>
          <a:p>
            <a:pPr>
              <a:buNone/>
            </a:pPr>
            <a:r>
              <a:rPr lang="en-IN" dirty="0" smtClean="0"/>
              <a:t>PHP index is represented by number which starts from 0. We can store number, string and object in the PHP array. All PHP array elements are assigned to an index number by default.</a:t>
            </a:r>
          </a:p>
          <a:p>
            <a:pPr>
              <a:buNone/>
            </a:pP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smtClean="0"/>
              <a:t>There are two ways to define indexed array:</a:t>
            </a:r>
          </a:p>
          <a:p>
            <a:pPr>
              <a:buNone/>
            </a:pPr>
            <a:r>
              <a:rPr lang="en-IN" dirty="0" smtClean="0"/>
              <a:t>1st way:</a:t>
            </a:r>
          </a:p>
          <a:p>
            <a:pPr lvl="0">
              <a:buNone/>
            </a:pPr>
            <a:r>
              <a:rPr lang="en-IN" sz="3000" dirty="0" smtClean="0"/>
              <a:t>$season=</a:t>
            </a:r>
            <a:r>
              <a:rPr lang="en-IN" sz="3000" b="1" dirty="0" smtClean="0"/>
              <a:t>array</a:t>
            </a:r>
            <a:r>
              <a:rPr lang="en-IN" sz="3000" dirty="0" smtClean="0"/>
              <a:t>("</a:t>
            </a:r>
            <a:r>
              <a:rPr lang="en-IN" sz="3000" dirty="0" err="1" smtClean="0"/>
              <a:t>summer","winter","spring","autumn</a:t>
            </a:r>
            <a:r>
              <a:rPr lang="en-IN" sz="3000" dirty="0" smtClean="0"/>
              <a:t>");  </a:t>
            </a:r>
          </a:p>
          <a:p>
            <a:pPr>
              <a:buNone/>
            </a:pPr>
            <a:endParaRPr lang="en-IN" dirty="0" smtClean="0"/>
          </a:p>
          <a:p>
            <a:pPr>
              <a:buNone/>
            </a:pPr>
            <a:r>
              <a:rPr lang="en-IN" dirty="0" smtClean="0"/>
              <a:t>2nd way:</a:t>
            </a:r>
          </a:p>
          <a:p>
            <a:pPr lvl="0">
              <a:buNone/>
            </a:pPr>
            <a:r>
              <a:rPr lang="en-IN" dirty="0" smtClean="0"/>
              <a:t>    $season[0]="summer";  </a:t>
            </a:r>
          </a:p>
          <a:p>
            <a:pPr lvl="0">
              <a:buNone/>
            </a:pPr>
            <a:r>
              <a:rPr lang="en-IN" dirty="0" smtClean="0"/>
              <a:t>    $season[1]="winter";  </a:t>
            </a:r>
          </a:p>
          <a:p>
            <a:pPr lvl="0">
              <a:buNone/>
            </a:pPr>
            <a:r>
              <a:rPr lang="en-IN" dirty="0" smtClean="0"/>
              <a:t>    $season[2]="spring";  </a:t>
            </a:r>
          </a:p>
          <a:p>
            <a:pPr lvl="0">
              <a:buNone/>
            </a:pPr>
            <a:r>
              <a:rPr lang="en-IN" dirty="0" smtClean="0"/>
              <a:t>    $season[3]="autumn";  </a:t>
            </a:r>
          </a:p>
          <a:p>
            <a:pPr lvl="0">
              <a:buNone/>
            </a:pPr>
            <a:endParaRPr lang="en-IN" dirty="0" smtClean="0"/>
          </a:p>
          <a:p>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PHP Associative Array</a:t>
            </a:r>
            <a:r>
              <a:rPr lang="en-IN" b="1" dirty="0" smtClean="0"/>
              <a:t/>
            </a:r>
            <a:br>
              <a:rPr lang="en-IN" b="1" dirty="0" smtClean="0"/>
            </a:br>
            <a:endParaRPr lang="en-IN" dirty="0"/>
          </a:p>
        </p:txBody>
      </p:sp>
      <p:sp>
        <p:nvSpPr>
          <p:cNvPr id="3" name="Content Placeholder 2"/>
          <p:cNvSpPr>
            <a:spLocks noGrp="1"/>
          </p:cNvSpPr>
          <p:nvPr>
            <p:ph idx="1"/>
          </p:nvPr>
        </p:nvSpPr>
        <p:spPr/>
        <p:txBody>
          <a:bodyPr/>
          <a:lstStyle/>
          <a:p>
            <a:r>
              <a:rPr lang="en-IN" dirty="0" smtClean="0"/>
              <a:t>We can associate name with each array elements in PHP using =&gt; symbol.</a:t>
            </a:r>
          </a:p>
          <a:p>
            <a:endParaRPr lang="en-IN" dirty="0" smtClean="0"/>
          </a:p>
          <a:p>
            <a:r>
              <a:rPr lang="en-IN" dirty="0" smtClean="0"/>
              <a:t>There are two ways to define associative array:</a:t>
            </a:r>
          </a:p>
          <a:p>
            <a:pPr>
              <a:buNone/>
            </a:pPr>
            <a:r>
              <a:rPr lang="en-IN" dirty="0" smtClean="0"/>
              <a:t> 1st way:</a:t>
            </a:r>
          </a:p>
          <a:p>
            <a:pPr lvl="0">
              <a:buNone/>
            </a:pPr>
            <a:r>
              <a:rPr lang="en-IN" dirty="0" smtClean="0"/>
              <a:t> </a:t>
            </a:r>
            <a:r>
              <a:rPr lang="en-IN" sz="2400" dirty="0" smtClean="0"/>
              <a:t>$salary=</a:t>
            </a:r>
            <a:r>
              <a:rPr lang="en-IN" sz="2400" b="1" dirty="0" smtClean="0"/>
              <a:t>array</a:t>
            </a:r>
            <a:r>
              <a:rPr lang="en-IN" sz="2400" dirty="0" smtClean="0"/>
              <a:t>("</a:t>
            </a:r>
            <a:r>
              <a:rPr lang="en-IN" sz="2400" dirty="0" err="1" smtClean="0"/>
              <a:t>Sonoo</a:t>
            </a:r>
            <a:r>
              <a:rPr lang="en-IN" sz="2400" dirty="0" smtClean="0"/>
              <a:t>"=&gt;"350000","John"=&gt;"450000","Kartik"=&gt;"200000");  </a:t>
            </a:r>
          </a:p>
          <a:p>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2nd way:</a:t>
            </a:r>
          </a:p>
          <a:p>
            <a:pPr lvl="0">
              <a:buNone/>
            </a:pPr>
            <a:r>
              <a:rPr lang="en-IN" dirty="0" smtClean="0"/>
              <a:t>    $salary["</a:t>
            </a:r>
            <a:r>
              <a:rPr lang="en-IN" dirty="0" err="1" smtClean="0"/>
              <a:t>Sonoo</a:t>
            </a:r>
            <a:r>
              <a:rPr lang="en-IN" dirty="0" smtClean="0"/>
              <a:t>"]="350000";  </a:t>
            </a:r>
          </a:p>
          <a:p>
            <a:pPr lvl="0">
              <a:buNone/>
            </a:pPr>
            <a:r>
              <a:rPr lang="en-IN" dirty="0" smtClean="0"/>
              <a:t>    $salary["John"]="450000";  </a:t>
            </a:r>
          </a:p>
          <a:p>
            <a:pPr lvl="0">
              <a:buNone/>
            </a:pPr>
            <a:r>
              <a:rPr lang="en-IN" dirty="0" smtClean="0"/>
              <a:t>    $salary["</a:t>
            </a:r>
            <a:r>
              <a:rPr lang="en-IN" dirty="0" err="1" smtClean="0"/>
              <a:t>Kartik</a:t>
            </a:r>
            <a:r>
              <a:rPr lang="en-IN" dirty="0" smtClean="0"/>
              <a:t>"]="200000";  </a:t>
            </a:r>
          </a:p>
          <a:p>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lvl="0">
              <a:buNone/>
            </a:pPr>
            <a:r>
              <a:rPr lang="en-IN" dirty="0" smtClean="0"/>
              <a:t>&lt;?</a:t>
            </a:r>
            <a:r>
              <a:rPr lang="en-IN" dirty="0" err="1" smtClean="0"/>
              <a:t>php</a:t>
            </a:r>
            <a:r>
              <a:rPr lang="en-IN" dirty="0" smtClean="0"/>
              <a:t>    </a:t>
            </a:r>
          </a:p>
          <a:p>
            <a:pPr lvl="0">
              <a:buNone/>
            </a:pPr>
            <a:r>
              <a:rPr lang="en-IN" dirty="0" smtClean="0"/>
              <a:t> $salary=</a:t>
            </a:r>
            <a:r>
              <a:rPr lang="en-IN" b="1" dirty="0" smtClean="0"/>
              <a:t>array</a:t>
            </a:r>
            <a:r>
              <a:rPr lang="en-IN" dirty="0" smtClean="0"/>
              <a:t>("</a:t>
            </a:r>
            <a:r>
              <a:rPr lang="en-IN" dirty="0" err="1" smtClean="0"/>
              <a:t>Sonoo</a:t>
            </a:r>
            <a:r>
              <a:rPr lang="en-IN" dirty="0" smtClean="0"/>
              <a:t>"=&gt;"350000","John"=&gt;"450000","Kartik"=&gt;"200000");    </a:t>
            </a:r>
          </a:p>
          <a:p>
            <a:pPr lvl="0">
              <a:buNone/>
            </a:pPr>
            <a:r>
              <a:rPr lang="en-IN" dirty="0" smtClean="0"/>
              <a:t>     echo "</a:t>
            </a:r>
            <a:r>
              <a:rPr lang="en-IN" dirty="0" err="1" smtClean="0"/>
              <a:t>Sonoo</a:t>
            </a:r>
            <a:r>
              <a:rPr lang="en-IN" dirty="0" smtClean="0"/>
              <a:t> salary: ".$salary["</a:t>
            </a:r>
            <a:r>
              <a:rPr lang="en-IN" dirty="0" err="1" smtClean="0"/>
              <a:t>Sonoo</a:t>
            </a:r>
            <a:r>
              <a:rPr lang="en-IN" dirty="0" smtClean="0"/>
              <a:t>"]."&lt;</a:t>
            </a:r>
            <a:r>
              <a:rPr lang="en-IN" dirty="0" err="1" smtClean="0"/>
              <a:t>br</a:t>
            </a:r>
            <a:r>
              <a:rPr lang="en-IN" dirty="0" smtClean="0"/>
              <a:t>/&gt;";  </a:t>
            </a:r>
          </a:p>
          <a:p>
            <a:pPr lvl="0">
              <a:buNone/>
            </a:pPr>
            <a:r>
              <a:rPr lang="en-IN" dirty="0" smtClean="0"/>
              <a:t>     echo "John salary: ".$salary["John"]."&lt;</a:t>
            </a:r>
            <a:r>
              <a:rPr lang="en-IN" dirty="0" err="1" smtClean="0"/>
              <a:t>br</a:t>
            </a:r>
            <a:r>
              <a:rPr lang="en-IN" dirty="0" smtClean="0"/>
              <a:t>/&gt;";  </a:t>
            </a:r>
          </a:p>
          <a:p>
            <a:pPr lvl="0">
              <a:buNone/>
            </a:pPr>
            <a:r>
              <a:rPr lang="en-IN" dirty="0" smtClean="0"/>
              <a:t>     echo "</a:t>
            </a:r>
            <a:r>
              <a:rPr lang="en-IN" dirty="0" err="1" smtClean="0"/>
              <a:t>Kartik</a:t>
            </a:r>
            <a:r>
              <a:rPr lang="en-IN" dirty="0" smtClean="0"/>
              <a:t> salary: ".$salary["</a:t>
            </a:r>
            <a:r>
              <a:rPr lang="en-IN" dirty="0" err="1" smtClean="0"/>
              <a:t>Kartik</a:t>
            </a:r>
            <a:r>
              <a:rPr lang="en-IN" dirty="0" smtClean="0"/>
              <a:t>"]."&lt;</a:t>
            </a:r>
            <a:r>
              <a:rPr lang="en-IN" dirty="0" err="1" smtClean="0"/>
              <a:t>br</a:t>
            </a:r>
            <a:r>
              <a:rPr lang="en-IN" dirty="0" smtClean="0"/>
              <a:t>/&gt;";  </a:t>
            </a:r>
          </a:p>
          <a:p>
            <a:pPr lvl="0">
              <a:buNone/>
            </a:pPr>
            <a:r>
              <a:rPr lang="en-IN" dirty="0" smtClean="0"/>
              <a:t>?&gt;    </a:t>
            </a:r>
          </a:p>
          <a:p>
            <a:pPr>
              <a:buNone/>
            </a:pPr>
            <a:endParaRPr lang="en-IN" dirty="0" smtClean="0"/>
          </a:p>
          <a:p>
            <a:pPr>
              <a:buNone/>
            </a:pPr>
            <a:r>
              <a:rPr lang="en-IN" dirty="0" smtClean="0"/>
              <a:t>Output:</a:t>
            </a:r>
          </a:p>
          <a:p>
            <a:pPr>
              <a:buNone/>
            </a:pPr>
            <a:r>
              <a:rPr lang="en-IN" dirty="0" err="1" smtClean="0"/>
              <a:t>Sonoo</a:t>
            </a:r>
            <a:r>
              <a:rPr lang="en-IN" dirty="0" smtClean="0"/>
              <a:t> salary: 350000</a:t>
            </a:r>
          </a:p>
          <a:p>
            <a:pPr>
              <a:buNone/>
            </a:pPr>
            <a:r>
              <a:rPr lang="en-IN" dirty="0" smtClean="0"/>
              <a:t>John salary: 450000</a:t>
            </a:r>
          </a:p>
          <a:p>
            <a:pPr>
              <a:buNone/>
            </a:pPr>
            <a:r>
              <a:rPr lang="en-IN" dirty="0" err="1" smtClean="0"/>
              <a:t>Kartik</a:t>
            </a:r>
            <a:r>
              <a:rPr lang="en-IN" dirty="0" smtClean="0"/>
              <a:t> salary: 200000</a:t>
            </a:r>
            <a:endParaRPr lang="en-I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PHP Multidimensional Array</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fontScale="47500" lnSpcReduction="20000"/>
          </a:bodyPr>
          <a:lstStyle/>
          <a:p>
            <a:pPr lvl="0">
              <a:buNone/>
            </a:pPr>
            <a:r>
              <a:rPr lang="en-IN" dirty="0" smtClean="0"/>
              <a:t>&lt;?</a:t>
            </a:r>
            <a:r>
              <a:rPr lang="en-IN" dirty="0" err="1" smtClean="0"/>
              <a:t>php</a:t>
            </a:r>
            <a:r>
              <a:rPr lang="en-IN" dirty="0" smtClean="0"/>
              <a:t>    </a:t>
            </a:r>
          </a:p>
          <a:p>
            <a:pPr lvl="0">
              <a:buNone/>
            </a:pPr>
            <a:r>
              <a:rPr lang="en-IN" dirty="0" smtClean="0"/>
              <a:t>  $</a:t>
            </a:r>
            <a:r>
              <a:rPr lang="en-IN" dirty="0" err="1" smtClean="0"/>
              <a:t>emp</a:t>
            </a:r>
            <a:r>
              <a:rPr lang="en-IN" dirty="0" smtClean="0"/>
              <a:t> = </a:t>
            </a:r>
            <a:r>
              <a:rPr lang="en-IN" b="1" dirty="0" smtClean="0"/>
              <a:t>array</a:t>
            </a:r>
            <a:r>
              <a:rPr lang="en-IN" dirty="0" smtClean="0"/>
              <a:t>  </a:t>
            </a:r>
          </a:p>
          <a:p>
            <a:pPr lvl="0">
              <a:buNone/>
            </a:pPr>
            <a:r>
              <a:rPr lang="en-IN" dirty="0" smtClean="0"/>
              <a:t>        (  </a:t>
            </a:r>
          </a:p>
          <a:p>
            <a:pPr lvl="0">
              <a:buNone/>
            </a:pPr>
            <a:r>
              <a:rPr lang="en-IN" dirty="0" smtClean="0"/>
              <a:t>         </a:t>
            </a:r>
            <a:r>
              <a:rPr lang="en-IN" b="1" dirty="0" smtClean="0"/>
              <a:t>array</a:t>
            </a:r>
            <a:r>
              <a:rPr lang="en-IN" dirty="0" smtClean="0"/>
              <a:t>(1,"sonoo",400000),  </a:t>
            </a:r>
          </a:p>
          <a:p>
            <a:pPr lvl="0">
              <a:buNone/>
            </a:pPr>
            <a:r>
              <a:rPr lang="en-IN" dirty="0" smtClean="0"/>
              <a:t>         </a:t>
            </a:r>
            <a:r>
              <a:rPr lang="en-IN" b="1" dirty="0" smtClean="0"/>
              <a:t>array</a:t>
            </a:r>
            <a:r>
              <a:rPr lang="en-IN" dirty="0" smtClean="0"/>
              <a:t>(2,"john",500000),  </a:t>
            </a:r>
          </a:p>
          <a:p>
            <a:pPr lvl="0">
              <a:buNone/>
            </a:pPr>
            <a:r>
              <a:rPr lang="en-IN" dirty="0" smtClean="0"/>
              <a:t>         </a:t>
            </a:r>
            <a:r>
              <a:rPr lang="en-IN" b="1" dirty="0" smtClean="0"/>
              <a:t>array</a:t>
            </a:r>
            <a:r>
              <a:rPr lang="en-IN" dirty="0" smtClean="0"/>
              <a:t>(3,"rahul",300000)  </a:t>
            </a:r>
          </a:p>
          <a:p>
            <a:pPr lvl="0">
              <a:buNone/>
            </a:pPr>
            <a:r>
              <a:rPr lang="en-IN" dirty="0" smtClean="0"/>
              <a:t>        );  </a:t>
            </a:r>
          </a:p>
          <a:p>
            <a:pPr lvl="0">
              <a:buNone/>
            </a:pPr>
            <a:r>
              <a:rPr lang="en-IN" dirty="0" smtClean="0"/>
              <a:t>  </a:t>
            </a:r>
          </a:p>
          <a:p>
            <a:pPr lvl="0">
              <a:buNone/>
            </a:pPr>
            <a:r>
              <a:rPr lang="en-IN" b="1" dirty="0" smtClean="0"/>
              <a:t>    for</a:t>
            </a:r>
            <a:r>
              <a:rPr lang="en-IN" dirty="0" smtClean="0"/>
              <a:t> ($row = 0; $row &lt; 3; $row++) {  </a:t>
            </a:r>
          </a:p>
          <a:p>
            <a:pPr lvl="0">
              <a:buNone/>
            </a:pPr>
            <a:r>
              <a:rPr lang="en-IN" dirty="0" smtClean="0"/>
              <a:t>          </a:t>
            </a:r>
            <a:r>
              <a:rPr lang="en-IN" b="1" dirty="0" smtClean="0"/>
              <a:t>for</a:t>
            </a:r>
            <a:r>
              <a:rPr lang="en-IN" dirty="0" smtClean="0"/>
              <a:t> ($</a:t>
            </a:r>
            <a:r>
              <a:rPr lang="en-IN" dirty="0" err="1" smtClean="0"/>
              <a:t>col</a:t>
            </a:r>
            <a:r>
              <a:rPr lang="en-IN" dirty="0" smtClean="0"/>
              <a:t> = 0; $</a:t>
            </a:r>
            <a:r>
              <a:rPr lang="en-IN" dirty="0" err="1" smtClean="0"/>
              <a:t>col</a:t>
            </a:r>
            <a:r>
              <a:rPr lang="en-IN" dirty="0" smtClean="0"/>
              <a:t> &lt; 3; $</a:t>
            </a:r>
            <a:r>
              <a:rPr lang="en-IN" dirty="0" err="1" smtClean="0"/>
              <a:t>col</a:t>
            </a:r>
            <a:r>
              <a:rPr lang="en-IN" dirty="0" smtClean="0"/>
              <a:t>++) {  </a:t>
            </a:r>
          </a:p>
          <a:p>
            <a:pPr lvl="0">
              <a:buNone/>
            </a:pPr>
            <a:r>
              <a:rPr lang="en-IN" dirty="0" smtClean="0"/>
              <a:t>                  echo $</a:t>
            </a:r>
            <a:r>
              <a:rPr lang="en-IN" dirty="0" err="1" smtClean="0"/>
              <a:t>emp</a:t>
            </a:r>
            <a:r>
              <a:rPr lang="en-IN" dirty="0" smtClean="0"/>
              <a:t>[$row][$</a:t>
            </a:r>
            <a:r>
              <a:rPr lang="en-IN" dirty="0" err="1" smtClean="0"/>
              <a:t>col</a:t>
            </a:r>
            <a:r>
              <a:rPr lang="en-IN" dirty="0" smtClean="0"/>
              <a:t>]</a:t>
            </a:r>
            <a:r>
              <a:rPr lang="en-IN" sz="4200" dirty="0" smtClean="0"/>
              <a:t>."  ";  </a:t>
            </a:r>
          </a:p>
          <a:p>
            <a:pPr lvl="0">
              <a:buNone/>
            </a:pPr>
            <a:r>
              <a:rPr lang="en-IN" dirty="0" smtClean="0"/>
              <a:t>          }  </a:t>
            </a:r>
          </a:p>
          <a:p>
            <a:pPr lvl="0">
              <a:buNone/>
            </a:pPr>
            <a:r>
              <a:rPr lang="en-IN" dirty="0" smtClean="0"/>
              <a:t>    echo "&lt;</a:t>
            </a:r>
            <a:r>
              <a:rPr lang="en-IN" dirty="0" err="1" smtClean="0"/>
              <a:t>br</a:t>
            </a:r>
            <a:r>
              <a:rPr lang="en-IN" dirty="0" smtClean="0"/>
              <a:t>/&gt;";  </a:t>
            </a:r>
          </a:p>
          <a:p>
            <a:pPr lvl="0">
              <a:buNone/>
            </a:pPr>
            <a:r>
              <a:rPr lang="en-IN" dirty="0" smtClean="0"/>
              <a:t>     }  </a:t>
            </a:r>
          </a:p>
          <a:p>
            <a:pPr lvl="0">
              <a:buNone/>
            </a:pPr>
            <a:r>
              <a:rPr lang="en-IN" dirty="0" smtClean="0"/>
              <a:t>?&gt;    </a:t>
            </a:r>
          </a:p>
          <a:p>
            <a:pPr>
              <a:buNone/>
            </a:pPr>
            <a:r>
              <a:rPr lang="en-IN" dirty="0" smtClean="0"/>
              <a:t>Output:</a:t>
            </a:r>
          </a:p>
          <a:p>
            <a:pPr>
              <a:buNone/>
            </a:pPr>
            <a:r>
              <a:rPr lang="en-IN" dirty="0" smtClean="0"/>
              <a:t>1    </a:t>
            </a:r>
            <a:r>
              <a:rPr lang="en-IN" dirty="0" err="1" smtClean="0"/>
              <a:t>sonoo</a:t>
            </a:r>
            <a:r>
              <a:rPr lang="en-IN" dirty="0" smtClean="0"/>
              <a:t>      400000 </a:t>
            </a:r>
          </a:p>
          <a:p>
            <a:pPr>
              <a:buNone/>
            </a:pPr>
            <a:r>
              <a:rPr lang="en-IN" dirty="0" smtClean="0"/>
              <a:t>2    john         500000 </a:t>
            </a:r>
          </a:p>
          <a:p>
            <a:pPr>
              <a:buNone/>
            </a:pPr>
            <a:r>
              <a:rPr lang="en-IN" dirty="0" smtClean="0"/>
              <a:t>3    </a:t>
            </a:r>
            <a:r>
              <a:rPr lang="en-IN" dirty="0" err="1" smtClean="0"/>
              <a:t>rahul</a:t>
            </a:r>
            <a:r>
              <a:rPr lang="en-IN" dirty="0" smtClean="0"/>
              <a:t>        300000 </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PHP variables</a:t>
            </a:r>
            <a:br>
              <a:rPr lang="en-IN" b="1" dirty="0" smtClean="0"/>
            </a:br>
            <a:endParaRPr lang="en-IN" dirty="0"/>
          </a:p>
        </p:txBody>
      </p:sp>
      <p:pic>
        <p:nvPicPr>
          <p:cNvPr id="4" name="Content Placeholder 3" descr="php variable"/>
          <p:cNvPicPr>
            <a:picLocks noGrp="1"/>
          </p:cNvPicPr>
          <p:nvPr>
            <p:ph idx="1"/>
          </p:nvPr>
        </p:nvPicPr>
        <p:blipFill>
          <a:blip r:embed="rId2" cstate="print"/>
          <a:srcRect/>
          <a:stretch>
            <a:fillRect/>
          </a:stretch>
        </p:blipFill>
        <p:spPr bwMode="auto">
          <a:xfrm>
            <a:off x="1828800" y="1295400"/>
            <a:ext cx="5486400"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Traversing PHP Indexed Array</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fontScale="62500" lnSpcReduction="20000"/>
          </a:bodyPr>
          <a:lstStyle/>
          <a:p>
            <a:pPr lvl="0">
              <a:buNone/>
            </a:pPr>
            <a:r>
              <a:rPr lang="en-IN" dirty="0" smtClean="0"/>
              <a:t>&lt;?</a:t>
            </a:r>
            <a:r>
              <a:rPr lang="en-IN" dirty="0" err="1" smtClean="0"/>
              <a:t>php</a:t>
            </a:r>
            <a:r>
              <a:rPr lang="en-IN" dirty="0" smtClean="0"/>
              <a:t>  </a:t>
            </a:r>
          </a:p>
          <a:p>
            <a:pPr lvl="0">
              <a:buNone/>
            </a:pPr>
            <a:r>
              <a:rPr lang="en-IN" dirty="0" smtClean="0"/>
              <a:t>   $size=</a:t>
            </a:r>
            <a:r>
              <a:rPr lang="en-IN" b="1" dirty="0" smtClean="0"/>
              <a:t>array</a:t>
            </a:r>
            <a:r>
              <a:rPr lang="en-IN" dirty="0" smtClean="0"/>
              <a:t>("</a:t>
            </a:r>
            <a:r>
              <a:rPr lang="en-IN" dirty="0" err="1" smtClean="0"/>
              <a:t>Big","Medium","Short</a:t>
            </a:r>
            <a:r>
              <a:rPr lang="en-IN" dirty="0" smtClean="0"/>
              <a:t>");  </a:t>
            </a:r>
          </a:p>
          <a:p>
            <a:pPr lvl="0">
              <a:buNone/>
            </a:pPr>
            <a:r>
              <a:rPr lang="en-IN" b="1" dirty="0" smtClean="0"/>
              <a:t>   </a:t>
            </a:r>
            <a:r>
              <a:rPr lang="en-IN" b="1" dirty="0" err="1" smtClean="0"/>
              <a:t>foreach</a:t>
            </a:r>
            <a:r>
              <a:rPr lang="en-IN" dirty="0" smtClean="0"/>
              <a:t>( $size </a:t>
            </a:r>
            <a:r>
              <a:rPr lang="en-IN" b="1" dirty="0" smtClean="0"/>
              <a:t>as</a:t>
            </a:r>
            <a:r>
              <a:rPr lang="en-IN" dirty="0" smtClean="0"/>
              <a:t> $s )  </a:t>
            </a:r>
          </a:p>
          <a:p>
            <a:pPr lvl="0">
              <a:buNone/>
            </a:pPr>
            <a:r>
              <a:rPr lang="en-IN" dirty="0" smtClean="0"/>
              <a:t>   {  </a:t>
            </a:r>
          </a:p>
          <a:p>
            <a:pPr lvl="0">
              <a:buNone/>
            </a:pPr>
            <a:r>
              <a:rPr lang="en-IN" dirty="0" smtClean="0"/>
              <a:t>      echo "Size is: $s&lt;</a:t>
            </a:r>
            <a:r>
              <a:rPr lang="en-IN" dirty="0" err="1" smtClean="0"/>
              <a:t>br</a:t>
            </a:r>
            <a:r>
              <a:rPr lang="en-IN" dirty="0" smtClean="0"/>
              <a:t> /&gt;";  </a:t>
            </a:r>
          </a:p>
          <a:p>
            <a:pPr lvl="0">
              <a:buNone/>
            </a:pPr>
            <a:r>
              <a:rPr lang="en-IN" dirty="0" smtClean="0"/>
              <a:t>   }  </a:t>
            </a:r>
          </a:p>
          <a:p>
            <a:pPr lvl="0">
              <a:buNone/>
            </a:pPr>
            <a:r>
              <a:rPr lang="en-IN" dirty="0" smtClean="0"/>
              <a:t>?&gt;  </a:t>
            </a:r>
          </a:p>
          <a:p>
            <a:pPr>
              <a:buNone/>
            </a:pPr>
            <a:endParaRPr lang="en-IN" dirty="0" smtClean="0"/>
          </a:p>
          <a:p>
            <a:pPr>
              <a:buNone/>
            </a:pPr>
            <a:endParaRPr lang="en-IN" dirty="0" smtClean="0"/>
          </a:p>
          <a:p>
            <a:pPr>
              <a:buNone/>
            </a:pPr>
            <a:r>
              <a:rPr lang="en-IN" dirty="0" smtClean="0"/>
              <a:t>Output:</a:t>
            </a:r>
          </a:p>
          <a:p>
            <a:pPr>
              <a:buNone/>
            </a:pPr>
            <a:endParaRPr lang="en-IN" dirty="0" smtClean="0"/>
          </a:p>
          <a:p>
            <a:pPr>
              <a:buNone/>
            </a:pPr>
            <a:r>
              <a:rPr lang="en-IN" dirty="0" smtClean="0"/>
              <a:t>Size is: Big</a:t>
            </a:r>
          </a:p>
          <a:p>
            <a:pPr>
              <a:buNone/>
            </a:pPr>
            <a:r>
              <a:rPr lang="en-IN" dirty="0" smtClean="0"/>
              <a:t>Size is: Medium</a:t>
            </a:r>
          </a:p>
          <a:p>
            <a:pPr>
              <a:buNone/>
            </a:pPr>
            <a:r>
              <a:rPr lang="en-IN" dirty="0" smtClean="0"/>
              <a:t>Size is: Short</a:t>
            </a:r>
            <a:endParaRPr lang="en-I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PHP Array Functions</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PHP count() function</a:t>
            </a:r>
          </a:p>
          <a:p>
            <a:r>
              <a:rPr lang="en-IN" dirty="0" smtClean="0"/>
              <a:t>PHP count() function counts all elements in an array.</a:t>
            </a:r>
          </a:p>
          <a:p>
            <a:pPr lvl="0">
              <a:buNone/>
            </a:pPr>
            <a:endParaRPr lang="en-IN" dirty="0" smtClean="0"/>
          </a:p>
          <a:p>
            <a:pPr lvl="0">
              <a:buNone/>
            </a:pPr>
            <a:r>
              <a:rPr lang="en-IN" dirty="0" smtClean="0"/>
              <a:t>&lt;?</a:t>
            </a:r>
            <a:r>
              <a:rPr lang="en-IN" dirty="0" err="1" smtClean="0"/>
              <a:t>php</a:t>
            </a:r>
            <a:r>
              <a:rPr lang="en-IN" dirty="0" smtClean="0"/>
              <a:t>    </a:t>
            </a:r>
          </a:p>
          <a:p>
            <a:pPr lvl="0">
              <a:buNone/>
            </a:pPr>
            <a:r>
              <a:rPr lang="en-IN" dirty="0" smtClean="0"/>
              <a:t>    $season=</a:t>
            </a:r>
            <a:r>
              <a:rPr lang="en-IN" b="1" dirty="0" smtClean="0"/>
              <a:t>array</a:t>
            </a:r>
            <a:r>
              <a:rPr lang="en-IN" dirty="0" smtClean="0"/>
              <a:t>("</a:t>
            </a:r>
            <a:r>
              <a:rPr lang="en-IN" dirty="0" err="1" smtClean="0"/>
              <a:t>summer","winter","spring","autumn</a:t>
            </a:r>
            <a:r>
              <a:rPr lang="en-IN" dirty="0" smtClean="0"/>
              <a:t>");    </a:t>
            </a:r>
          </a:p>
          <a:p>
            <a:pPr lvl="0">
              <a:buNone/>
            </a:pPr>
            <a:r>
              <a:rPr lang="en-IN" dirty="0" smtClean="0"/>
              <a:t>    echo count($season);    </a:t>
            </a:r>
          </a:p>
          <a:p>
            <a:pPr lvl="0">
              <a:buNone/>
            </a:pPr>
            <a:r>
              <a:rPr lang="en-IN" dirty="0" smtClean="0"/>
              <a:t>?&gt;    </a:t>
            </a:r>
          </a:p>
          <a:p>
            <a:pPr>
              <a:buNone/>
            </a:pPr>
            <a:endParaRPr lang="en-IN" dirty="0" smtClean="0"/>
          </a:p>
          <a:p>
            <a:pPr>
              <a:buNone/>
            </a:pPr>
            <a:r>
              <a:rPr lang="en-IN" dirty="0" smtClean="0"/>
              <a:t>Output:</a:t>
            </a:r>
          </a:p>
          <a:p>
            <a:pPr>
              <a:buNone/>
            </a:pPr>
            <a:r>
              <a:rPr lang="en-IN" dirty="0" smtClean="0"/>
              <a:t>4</a:t>
            </a:r>
          </a:p>
          <a:p>
            <a:endParaRPr lang="en-I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686800" cy="5867400"/>
          </a:xfrm>
        </p:spPr>
        <p:txBody>
          <a:bodyPr>
            <a:normAutofit fontScale="62500" lnSpcReduction="20000"/>
          </a:bodyPr>
          <a:lstStyle/>
          <a:p>
            <a:r>
              <a:rPr lang="en-IN" dirty="0" smtClean="0"/>
              <a:t>PHP sort() function</a:t>
            </a:r>
          </a:p>
          <a:p>
            <a:r>
              <a:rPr lang="en-IN" dirty="0" smtClean="0"/>
              <a:t>PHP sort() function sorts all the elements in an array.</a:t>
            </a:r>
          </a:p>
          <a:p>
            <a:pPr lvl="0">
              <a:buNone/>
            </a:pPr>
            <a:endParaRPr lang="en-IN" dirty="0" smtClean="0"/>
          </a:p>
          <a:p>
            <a:pPr lvl="0">
              <a:buNone/>
            </a:pPr>
            <a:endParaRPr lang="en-IN" dirty="0" smtClean="0"/>
          </a:p>
          <a:p>
            <a:pPr lvl="0">
              <a:buNone/>
            </a:pPr>
            <a:r>
              <a:rPr lang="en-IN" dirty="0" smtClean="0"/>
              <a:t>&lt;?</a:t>
            </a:r>
            <a:r>
              <a:rPr lang="en-IN" dirty="0" err="1" smtClean="0"/>
              <a:t>php</a:t>
            </a:r>
            <a:r>
              <a:rPr lang="en-IN" dirty="0" smtClean="0"/>
              <a:t>    </a:t>
            </a:r>
          </a:p>
          <a:p>
            <a:pPr lvl="0">
              <a:buNone/>
            </a:pPr>
            <a:r>
              <a:rPr lang="en-IN" dirty="0" smtClean="0"/>
              <a:t>     $season=</a:t>
            </a:r>
            <a:r>
              <a:rPr lang="en-IN" b="1" dirty="0" smtClean="0"/>
              <a:t>array</a:t>
            </a:r>
            <a:r>
              <a:rPr lang="en-IN" dirty="0" smtClean="0"/>
              <a:t>("</a:t>
            </a:r>
            <a:r>
              <a:rPr lang="en-IN" dirty="0" err="1" smtClean="0"/>
              <a:t>summer","winter","spring","autumn</a:t>
            </a:r>
            <a:r>
              <a:rPr lang="en-IN" dirty="0" smtClean="0"/>
              <a:t>");    </a:t>
            </a:r>
          </a:p>
          <a:p>
            <a:pPr lvl="0">
              <a:buNone/>
            </a:pPr>
            <a:r>
              <a:rPr lang="en-IN" dirty="0" smtClean="0"/>
              <a:t>     sort($season);  </a:t>
            </a:r>
          </a:p>
          <a:p>
            <a:pPr lvl="0">
              <a:buNone/>
            </a:pPr>
            <a:r>
              <a:rPr lang="en-IN" b="1" dirty="0" smtClean="0"/>
              <a:t>     </a:t>
            </a:r>
            <a:r>
              <a:rPr lang="en-IN" b="1" dirty="0" err="1" smtClean="0"/>
              <a:t>foreach</a:t>
            </a:r>
            <a:r>
              <a:rPr lang="en-IN" dirty="0" smtClean="0"/>
              <a:t>( $season </a:t>
            </a:r>
            <a:r>
              <a:rPr lang="en-IN" b="1" dirty="0" smtClean="0"/>
              <a:t>as</a:t>
            </a:r>
            <a:r>
              <a:rPr lang="en-IN" dirty="0" smtClean="0"/>
              <a:t> $s )    </a:t>
            </a:r>
          </a:p>
          <a:p>
            <a:pPr lvl="0">
              <a:buNone/>
            </a:pPr>
            <a:r>
              <a:rPr lang="en-IN" dirty="0" smtClean="0"/>
              <a:t>     {    </a:t>
            </a:r>
          </a:p>
          <a:p>
            <a:pPr lvl="0">
              <a:buNone/>
            </a:pPr>
            <a:r>
              <a:rPr lang="en-IN" dirty="0" smtClean="0"/>
              <a:t>        echo "$s&lt;</a:t>
            </a:r>
            <a:r>
              <a:rPr lang="en-IN" dirty="0" err="1" smtClean="0"/>
              <a:t>br</a:t>
            </a:r>
            <a:r>
              <a:rPr lang="en-IN" dirty="0" smtClean="0"/>
              <a:t> /&gt;";    </a:t>
            </a:r>
          </a:p>
          <a:p>
            <a:pPr lvl="0">
              <a:buNone/>
            </a:pPr>
            <a:r>
              <a:rPr lang="en-IN" dirty="0" smtClean="0"/>
              <a:t>     }    </a:t>
            </a:r>
          </a:p>
          <a:p>
            <a:pPr lvl="0">
              <a:buNone/>
            </a:pPr>
            <a:r>
              <a:rPr lang="en-IN" dirty="0" smtClean="0"/>
              <a:t>?&gt;    </a:t>
            </a:r>
          </a:p>
          <a:p>
            <a:pPr lvl="0">
              <a:buNone/>
            </a:pPr>
            <a:endParaRPr lang="en-IN" dirty="0" smtClean="0"/>
          </a:p>
          <a:p>
            <a:pPr lvl="0">
              <a:buNone/>
            </a:pPr>
            <a:endParaRPr lang="en-IN" dirty="0" smtClean="0"/>
          </a:p>
          <a:p>
            <a:pPr>
              <a:buNone/>
            </a:pPr>
            <a:r>
              <a:rPr lang="en-IN" dirty="0" smtClean="0"/>
              <a:t>Output:</a:t>
            </a:r>
          </a:p>
          <a:p>
            <a:pPr>
              <a:buNone/>
            </a:pPr>
            <a:r>
              <a:rPr lang="en-IN" dirty="0" smtClean="0"/>
              <a:t>     autumn</a:t>
            </a:r>
          </a:p>
          <a:p>
            <a:pPr>
              <a:buNone/>
            </a:pPr>
            <a:r>
              <a:rPr lang="en-IN" dirty="0" smtClean="0"/>
              <a:t>     spring</a:t>
            </a:r>
          </a:p>
          <a:p>
            <a:pPr>
              <a:buNone/>
            </a:pPr>
            <a:r>
              <a:rPr lang="en-IN" dirty="0" smtClean="0"/>
              <a:t>     summer</a:t>
            </a:r>
          </a:p>
          <a:p>
            <a:pPr>
              <a:buNone/>
            </a:pPr>
            <a:r>
              <a:rPr lang="en-IN" dirty="0" smtClean="0"/>
              <a:t>     winter</a:t>
            </a:r>
            <a:endParaRPr lang="en-I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686800" cy="6096000"/>
          </a:xfrm>
        </p:spPr>
        <p:txBody>
          <a:bodyPr>
            <a:normAutofit fontScale="70000" lnSpcReduction="20000"/>
          </a:bodyPr>
          <a:lstStyle/>
          <a:p>
            <a:r>
              <a:rPr lang="en-IN" dirty="0" smtClean="0"/>
              <a:t>PHP </a:t>
            </a:r>
            <a:r>
              <a:rPr lang="en-IN" dirty="0" err="1" smtClean="0"/>
              <a:t>array_reverse</a:t>
            </a:r>
            <a:r>
              <a:rPr lang="en-IN" dirty="0" smtClean="0"/>
              <a:t>() function</a:t>
            </a:r>
          </a:p>
          <a:p>
            <a:r>
              <a:rPr lang="en-IN" dirty="0" smtClean="0"/>
              <a:t>PHP </a:t>
            </a:r>
            <a:r>
              <a:rPr lang="en-IN" dirty="0" err="1" smtClean="0"/>
              <a:t>array_reverse</a:t>
            </a:r>
            <a:r>
              <a:rPr lang="en-IN" dirty="0" smtClean="0"/>
              <a:t>() function returns an array containing elements in reversed order.</a:t>
            </a:r>
          </a:p>
          <a:p>
            <a:pPr lvl="0"/>
            <a:endParaRPr lang="en-IN" dirty="0" smtClean="0"/>
          </a:p>
          <a:p>
            <a:pPr lvl="0">
              <a:buNone/>
            </a:pPr>
            <a:r>
              <a:rPr lang="en-IN" dirty="0" smtClean="0"/>
              <a:t>&lt;?</a:t>
            </a:r>
            <a:r>
              <a:rPr lang="en-IN" dirty="0" err="1" smtClean="0"/>
              <a:t>php</a:t>
            </a:r>
            <a:r>
              <a:rPr lang="en-IN" dirty="0" smtClean="0"/>
              <a:t>    </a:t>
            </a:r>
          </a:p>
          <a:p>
            <a:pPr lvl="0">
              <a:buNone/>
            </a:pPr>
            <a:r>
              <a:rPr lang="en-IN" dirty="0" smtClean="0"/>
              <a:t>      $season=</a:t>
            </a:r>
            <a:r>
              <a:rPr lang="en-IN" b="1" dirty="0" smtClean="0"/>
              <a:t>array</a:t>
            </a:r>
            <a:r>
              <a:rPr lang="en-IN" dirty="0" smtClean="0"/>
              <a:t>("</a:t>
            </a:r>
            <a:r>
              <a:rPr lang="en-IN" dirty="0" err="1" smtClean="0"/>
              <a:t>summer","winter","spring","autumn</a:t>
            </a:r>
            <a:r>
              <a:rPr lang="en-IN" dirty="0" smtClean="0"/>
              <a:t>");    </a:t>
            </a:r>
          </a:p>
          <a:p>
            <a:pPr lvl="0">
              <a:buNone/>
            </a:pPr>
            <a:r>
              <a:rPr lang="en-IN" dirty="0" smtClean="0"/>
              <a:t>      $</a:t>
            </a:r>
            <a:r>
              <a:rPr lang="en-IN" dirty="0" err="1" smtClean="0"/>
              <a:t>reverseseason</a:t>
            </a:r>
            <a:r>
              <a:rPr lang="en-IN" dirty="0" smtClean="0"/>
              <a:t>=</a:t>
            </a:r>
            <a:r>
              <a:rPr lang="en-IN" dirty="0" err="1" smtClean="0"/>
              <a:t>array_reverse</a:t>
            </a:r>
            <a:r>
              <a:rPr lang="en-IN" dirty="0" smtClean="0"/>
              <a:t>($season);  </a:t>
            </a:r>
          </a:p>
          <a:p>
            <a:pPr lvl="0">
              <a:buNone/>
            </a:pPr>
            <a:r>
              <a:rPr lang="en-IN" b="1" dirty="0" smtClean="0"/>
              <a:t>      </a:t>
            </a:r>
            <a:r>
              <a:rPr lang="en-IN" b="1" dirty="0" err="1" smtClean="0"/>
              <a:t>foreach</a:t>
            </a:r>
            <a:r>
              <a:rPr lang="en-IN" dirty="0" smtClean="0"/>
              <a:t>( $</a:t>
            </a:r>
            <a:r>
              <a:rPr lang="en-IN" dirty="0" err="1" smtClean="0"/>
              <a:t>reverseseason</a:t>
            </a:r>
            <a:r>
              <a:rPr lang="en-IN" dirty="0" smtClean="0"/>
              <a:t> </a:t>
            </a:r>
            <a:r>
              <a:rPr lang="en-IN" b="1" dirty="0" smtClean="0"/>
              <a:t>as</a:t>
            </a:r>
            <a:r>
              <a:rPr lang="en-IN" dirty="0" smtClean="0"/>
              <a:t> $s )    </a:t>
            </a:r>
          </a:p>
          <a:p>
            <a:pPr lvl="0">
              <a:buNone/>
            </a:pPr>
            <a:r>
              <a:rPr lang="en-IN" dirty="0" smtClean="0"/>
              <a:t>      {    </a:t>
            </a:r>
          </a:p>
          <a:p>
            <a:pPr lvl="0">
              <a:buNone/>
            </a:pPr>
            <a:r>
              <a:rPr lang="en-IN" dirty="0" smtClean="0"/>
              <a:t>            echo "$s&lt;</a:t>
            </a:r>
            <a:r>
              <a:rPr lang="en-IN" dirty="0" err="1" smtClean="0"/>
              <a:t>br</a:t>
            </a:r>
            <a:r>
              <a:rPr lang="en-IN" dirty="0" smtClean="0"/>
              <a:t> /&gt;";    </a:t>
            </a:r>
          </a:p>
          <a:p>
            <a:pPr lvl="0">
              <a:buNone/>
            </a:pPr>
            <a:r>
              <a:rPr lang="en-IN" dirty="0" smtClean="0"/>
              <a:t>      }    </a:t>
            </a:r>
          </a:p>
          <a:p>
            <a:pPr lvl="0">
              <a:buNone/>
            </a:pPr>
            <a:r>
              <a:rPr lang="en-IN" dirty="0" smtClean="0"/>
              <a:t>?&gt;  </a:t>
            </a:r>
          </a:p>
          <a:p>
            <a:pPr lvl="0">
              <a:buNone/>
            </a:pPr>
            <a:r>
              <a:rPr lang="en-IN" dirty="0" smtClean="0"/>
              <a:t>  </a:t>
            </a:r>
          </a:p>
          <a:p>
            <a:pPr>
              <a:buNone/>
            </a:pPr>
            <a:r>
              <a:rPr lang="en-IN" dirty="0" smtClean="0"/>
              <a:t>Output:</a:t>
            </a:r>
          </a:p>
          <a:p>
            <a:pPr>
              <a:buNone/>
            </a:pPr>
            <a:r>
              <a:rPr lang="en-IN" dirty="0" smtClean="0"/>
              <a:t>       autumn</a:t>
            </a:r>
          </a:p>
          <a:p>
            <a:pPr>
              <a:buNone/>
            </a:pPr>
            <a:r>
              <a:rPr lang="en-IN" dirty="0" smtClean="0"/>
              <a:t>       spring</a:t>
            </a:r>
          </a:p>
          <a:p>
            <a:pPr>
              <a:buNone/>
            </a:pPr>
            <a:r>
              <a:rPr lang="en-IN" dirty="0" smtClean="0"/>
              <a:t>       winter</a:t>
            </a:r>
          </a:p>
          <a:p>
            <a:pPr>
              <a:buNone/>
            </a:pPr>
            <a:r>
              <a:rPr lang="en-IN" dirty="0" smtClean="0"/>
              <a:t>       summer</a:t>
            </a:r>
          </a:p>
          <a:p>
            <a:endParaRPr lang="en-I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t>
            </a:r>
            <a:br>
              <a:rPr lang="en-IN" dirty="0" smtClean="0"/>
            </a:br>
            <a:r>
              <a:rPr lang="en-IN" dirty="0" smtClean="0"/>
              <a:t>PHP String</a:t>
            </a:r>
            <a:r>
              <a:rPr lang="en-IN" b="1" dirty="0" smtClean="0"/>
              <a:t/>
            </a:r>
            <a:br>
              <a:rPr lang="en-IN" b="1" dirty="0" smtClean="0"/>
            </a:br>
            <a:endParaRPr lang="en-IN" dirty="0"/>
          </a:p>
        </p:txBody>
      </p:sp>
      <p:sp>
        <p:nvSpPr>
          <p:cNvPr id="3" name="Content Placeholder 2"/>
          <p:cNvSpPr>
            <a:spLocks noGrp="1"/>
          </p:cNvSpPr>
          <p:nvPr>
            <p:ph idx="1"/>
          </p:nvPr>
        </p:nvSpPr>
        <p:spPr/>
        <p:txBody>
          <a:bodyPr/>
          <a:lstStyle/>
          <a:p>
            <a:r>
              <a:rPr lang="en-IN" dirty="0" smtClean="0"/>
              <a:t>chop() Function</a:t>
            </a:r>
          </a:p>
          <a:p>
            <a:pPr>
              <a:buNone/>
            </a:pPr>
            <a:r>
              <a:rPr lang="en-IN" dirty="0" smtClean="0"/>
              <a:t>   The chop() function is used to remove whitespace or other predefined character from the right end of a string.</a:t>
            </a:r>
          </a:p>
          <a:p>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lvl="0">
              <a:buNone/>
            </a:pPr>
            <a:r>
              <a:rPr lang="en-IN" dirty="0" smtClean="0"/>
              <a:t>&lt;?</a:t>
            </a:r>
            <a:r>
              <a:rPr lang="en-IN" dirty="0" err="1" smtClean="0"/>
              <a:t>php</a:t>
            </a:r>
            <a:r>
              <a:rPr lang="en-IN" dirty="0" smtClean="0"/>
              <a:t>  </a:t>
            </a:r>
          </a:p>
          <a:p>
            <a:pPr lvl="0">
              <a:buNone/>
            </a:pPr>
            <a:r>
              <a:rPr lang="en-IN" dirty="0" smtClean="0"/>
              <a:t>   $</a:t>
            </a:r>
            <a:r>
              <a:rPr lang="en-IN" dirty="0" err="1" smtClean="0"/>
              <a:t>str</a:t>
            </a:r>
            <a:r>
              <a:rPr lang="en-IN" dirty="0" smtClean="0"/>
              <a:t> = "Hello World!";  </a:t>
            </a:r>
          </a:p>
          <a:p>
            <a:pPr lvl="0">
              <a:buNone/>
            </a:pPr>
            <a:r>
              <a:rPr lang="en-IN" dirty="0" smtClean="0"/>
              <a:t>   echo "Your string is :".$str."&lt;</a:t>
            </a:r>
            <a:r>
              <a:rPr lang="en-IN" dirty="0" err="1" smtClean="0"/>
              <a:t>br</a:t>
            </a:r>
            <a:r>
              <a:rPr lang="en-IN" dirty="0" smtClean="0"/>
              <a:t>&gt;";  </a:t>
            </a:r>
          </a:p>
          <a:p>
            <a:pPr lvl="0">
              <a:buNone/>
            </a:pPr>
            <a:r>
              <a:rPr lang="en-IN" dirty="0" smtClean="0"/>
              <a:t>   echo "By using 'chop()' Functions is your string is: “</a:t>
            </a:r>
          </a:p>
          <a:p>
            <a:pPr lvl="0">
              <a:buNone/>
            </a:pPr>
            <a:r>
              <a:rPr lang="en-IN" sz="4100" dirty="0" smtClean="0"/>
              <a:t>   .</a:t>
            </a:r>
            <a:r>
              <a:rPr lang="en-IN" dirty="0" smtClean="0"/>
              <a:t>chop($</a:t>
            </a:r>
            <a:r>
              <a:rPr lang="en-IN" dirty="0" err="1" smtClean="0"/>
              <a:t>str,"World</a:t>
            </a:r>
            <a:r>
              <a:rPr lang="en-IN" dirty="0" smtClean="0"/>
              <a:t>!");  </a:t>
            </a:r>
          </a:p>
          <a:p>
            <a:pPr lvl="0">
              <a:buNone/>
            </a:pPr>
            <a:r>
              <a:rPr lang="en-IN" dirty="0" smtClean="0"/>
              <a:t>?&gt;  </a:t>
            </a:r>
          </a:p>
          <a:p>
            <a:pPr>
              <a:buNone/>
            </a:pPr>
            <a:endParaRPr lang="en-IN" b="1" dirty="0" smtClean="0"/>
          </a:p>
          <a:p>
            <a:pPr>
              <a:buNone/>
            </a:pPr>
            <a:endParaRPr lang="en-IN" b="1" dirty="0" smtClean="0"/>
          </a:p>
          <a:p>
            <a:pPr>
              <a:buNone/>
            </a:pPr>
            <a:r>
              <a:rPr lang="en-IN" b="1" dirty="0" smtClean="0"/>
              <a:t>Output:</a:t>
            </a:r>
            <a:endParaRPr lang="en-IN" dirty="0" smtClean="0"/>
          </a:p>
          <a:p>
            <a:pPr>
              <a:buNone/>
            </a:pPr>
            <a:r>
              <a:rPr lang="en-IN" dirty="0" smtClean="0"/>
              <a:t>   Your string is :Hello World!</a:t>
            </a:r>
          </a:p>
          <a:p>
            <a:pPr>
              <a:buNone/>
            </a:pPr>
            <a:r>
              <a:rPr lang="en-IN" dirty="0" smtClean="0"/>
              <a:t>   By using 'chop()' Functions is your string is: Hello</a:t>
            </a:r>
          </a:p>
          <a:p>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smtClean="0"/>
              <a:t>trim() function</a:t>
            </a:r>
            <a:endParaRPr lang="en-IN" b="1" dirty="0" smtClean="0"/>
          </a:p>
          <a:p>
            <a:pPr>
              <a:buNone/>
            </a:pPr>
            <a:r>
              <a:rPr lang="en-IN" dirty="0" smtClean="0"/>
              <a:t>   PHP string trim() function is in-built function. It is used to strip whitespace from the beginning and end of a string or both side of a string.</a:t>
            </a:r>
          </a:p>
          <a:p>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lvl="0">
              <a:buNone/>
            </a:pPr>
            <a:r>
              <a:rPr lang="en-IN" dirty="0" smtClean="0"/>
              <a:t>&lt;?</a:t>
            </a:r>
            <a:r>
              <a:rPr lang="en-IN" dirty="0" err="1" smtClean="0"/>
              <a:t>php</a:t>
            </a:r>
            <a:r>
              <a:rPr lang="en-IN" dirty="0" smtClean="0"/>
              <a:t>  </a:t>
            </a:r>
          </a:p>
          <a:p>
            <a:pPr lvl="0">
              <a:buNone/>
            </a:pPr>
            <a:r>
              <a:rPr lang="en-IN" dirty="0" smtClean="0"/>
              <a:t>    $</a:t>
            </a:r>
            <a:r>
              <a:rPr lang="en-IN" dirty="0" err="1" smtClean="0"/>
              <a:t>str</a:t>
            </a:r>
            <a:r>
              <a:rPr lang="en-IN" dirty="0" smtClean="0"/>
              <a:t> = "  Hello PHP!  ";  </a:t>
            </a:r>
          </a:p>
          <a:p>
            <a:pPr lvl="0">
              <a:buNone/>
            </a:pPr>
            <a:r>
              <a:rPr lang="en-IN" dirty="0" smtClean="0"/>
              <a:t>    echo "Without trim() function: ".$</a:t>
            </a:r>
            <a:r>
              <a:rPr lang="en-IN" dirty="0" err="1" smtClean="0"/>
              <a:t>str</a:t>
            </a:r>
            <a:r>
              <a:rPr lang="en-IN" dirty="0" smtClean="0"/>
              <a:t>;  </a:t>
            </a:r>
          </a:p>
          <a:p>
            <a:pPr lvl="0">
              <a:buNone/>
            </a:pPr>
            <a:r>
              <a:rPr lang="en-IN" dirty="0" smtClean="0"/>
              <a:t>    echo "&lt;</a:t>
            </a:r>
            <a:r>
              <a:rPr lang="en-IN" dirty="0" err="1" smtClean="0"/>
              <a:t>br</a:t>
            </a:r>
            <a:r>
              <a:rPr lang="en-IN" dirty="0" smtClean="0"/>
              <a:t>&gt;";  </a:t>
            </a:r>
          </a:p>
          <a:p>
            <a:pPr lvl="0">
              <a:buNone/>
            </a:pPr>
            <a:r>
              <a:rPr lang="en-IN" dirty="0" smtClean="0"/>
              <a:t>    echo "With trim() function: ".trim($</a:t>
            </a:r>
            <a:r>
              <a:rPr lang="en-IN" dirty="0" err="1" smtClean="0"/>
              <a:t>str</a:t>
            </a:r>
            <a:r>
              <a:rPr lang="en-IN" dirty="0" smtClean="0"/>
              <a:t>);  </a:t>
            </a:r>
          </a:p>
          <a:p>
            <a:pPr lvl="0">
              <a:buNone/>
            </a:pPr>
            <a:r>
              <a:rPr lang="en-IN" dirty="0" smtClean="0"/>
              <a:t>?&gt;  </a:t>
            </a:r>
          </a:p>
          <a:p>
            <a:pPr>
              <a:buNone/>
            </a:pPr>
            <a:endParaRPr lang="en-IN" b="1" dirty="0" smtClean="0"/>
          </a:p>
          <a:p>
            <a:pPr>
              <a:buNone/>
            </a:pPr>
            <a:r>
              <a:rPr lang="en-IN" b="1" dirty="0" smtClean="0"/>
              <a:t>Output:</a:t>
            </a:r>
            <a:endParaRPr lang="en-IN" dirty="0" smtClean="0"/>
          </a:p>
          <a:p>
            <a:pPr>
              <a:buNone/>
            </a:pPr>
            <a:r>
              <a:rPr lang="en-IN" dirty="0" smtClean="0"/>
              <a:t>    Without trim() function: Hello PHP! </a:t>
            </a:r>
          </a:p>
          <a:p>
            <a:pPr>
              <a:buNone/>
            </a:pPr>
            <a:r>
              <a:rPr lang="en-IN" dirty="0" smtClean="0"/>
              <a:t>    With trim() function: Hello PHP!</a:t>
            </a:r>
          </a:p>
          <a:p>
            <a:pPr>
              <a:buNone/>
            </a:pPr>
            <a:r>
              <a:rPr lang="en-IN" dirty="0" smtClean="0"/>
              <a:t> </a:t>
            </a:r>
          </a:p>
          <a:p>
            <a:endParaRPr lang="en-I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err="1" smtClean="0"/>
              <a:t>ltrim</a:t>
            </a:r>
            <a:r>
              <a:rPr lang="en-IN" dirty="0" smtClean="0"/>
              <a:t>() function</a:t>
            </a:r>
            <a:endParaRPr lang="en-IN" b="1" dirty="0" smtClean="0"/>
          </a:p>
          <a:p>
            <a:pPr>
              <a:buNone/>
            </a:pPr>
            <a:r>
              <a:rPr lang="en-IN" dirty="0" smtClean="0"/>
              <a:t>   PHP string </a:t>
            </a:r>
            <a:r>
              <a:rPr lang="en-IN" dirty="0" err="1" smtClean="0"/>
              <a:t>ltrim</a:t>
            </a:r>
            <a:r>
              <a:rPr lang="en-IN" dirty="0" smtClean="0"/>
              <a:t>() function is predefined function. It is often used to remove whitespace from both sides of a string or other character from the left side of a string.</a:t>
            </a:r>
          </a:p>
          <a:p>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lvl="0">
              <a:buNone/>
            </a:pPr>
            <a:r>
              <a:rPr lang="en-IN" dirty="0" smtClean="0"/>
              <a:t>&lt;?</a:t>
            </a:r>
            <a:r>
              <a:rPr lang="en-IN" dirty="0" err="1" smtClean="0"/>
              <a:t>php</a:t>
            </a:r>
            <a:r>
              <a:rPr lang="en-IN" dirty="0" smtClean="0"/>
              <a:t>  </a:t>
            </a:r>
          </a:p>
          <a:p>
            <a:pPr lvl="0">
              <a:buNone/>
            </a:pPr>
            <a:r>
              <a:rPr lang="en-IN" dirty="0" smtClean="0"/>
              <a:t>    $</a:t>
            </a:r>
            <a:r>
              <a:rPr lang="en-IN" dirty="0" err="1" smtClean="0"/>
              <a:t>str</a:t>
            </a:r>
            <a:r>
              <a:rPr lang="en-IN" dirty="0" smtClean="0"/>
              <a:t> = "    Hello PHP!";  </a:t>
            </a:r>
          </a:p>
          <a:p>
            <a:pPr lvl="0">
              <a:buNone/>
            </a:pPr>
            <a:r>
              <a:rPr lang="en-IN" dirty="0" smtClean="0"/>
              <a:t>    echo "Without </a:t>
            </a:r>
            <a:r>
              <a:rPr lang="en-IN" dirty="0" err="1" smtClean="0"/>
              <a:t>ltrim</a:t>
            </a:r>
            <a:r>
              <a:rPr lang="en-IN" dirty="0" smtClean="0"/>
              <a:t>() Function: " . $</a:t>
            </a:r>
            <a:r>
              <a:rPr lang="en-IN" dirty="0" err="1" smtClean="0"/>
              <a:t>str</a:t>
            </a:r>
            <a:r>
              <a:rPr lang="en-IN" dirty="0" smtClean="0"/>
              <a:t>;  </a:t>
            </a:r>
          </a:p>
          <a:p>
            <a:pPr lvl="0">
              <a:buNone/>
            </a:pPr>
            <a:r>
              <a:rPr lang="en-IN" dirty="0" smtClean="0"/>
              <a:t>    echo "&lt;</a:t>
            </a:r>
            <a:r>
              <a:rPr lang="en-IN" dirty="0" err="1" smtClean="0"/>
              <a:t>br</a:t>
            </a:r>
            <a:r>
              <a:rPr lang="en-IN" dirty="0" smtClean="0"/>
              <a:t>&gt;";  </a:t>
            </a:r>
          </a:p>
          <a:p>
            <a:pPr lvl="0">
              <a:buNone/>
            </a:pPr>
            <a:r>
              <a:rPr lang="en-IN" dirty="0" smtClean="0"/>
              <a:t>    echo "With </a:t>
            </a:r>
            <a:r>
              <a:rPr lang="en-IN" dirty="0" err="1" smtClean="0"/>
              <a:t>ltrim</a:t>
            </a:r>
            <a:r>
              <a:rPr lang="en-IN" dirty="0" smtClean="0"/>
              <a:t>() function : " . </a:t>
            </a:r>
            <a:r>
              <a:rPr lang="en-IN" dirty="0" err="1" smtClean="0"/>
              <a:t>ltrim</a:t>
            </a:r>
            <a:r>
              <a:rPr lang="en-IN" dirty="0" smtClean="0"/>
              <a:t>($</a:t>
            </a:r>
            <a:r>
              <a:rPr lang="en-IN" dirty="0" err="1" smtClean="0"/>
              <a:t>str</a:t>
            </a:r>
            <a:r>
              <a:rPr lang="en-IN" dirty="0" smtClean="0"/>
              <a:t>);  </a:t>
            </a:r>
          </a:p>
          <a:p>
            <a:pPr lvl="0">
              <a:buNone/>
            </a:pPr>
            <a:r>
              <a:rPr lang="en-IN" dirty="0" smtClean="0"/>
              <a:t>?&gt;  </a:t>
            </a:r>
          </a:p>
          <a:p>
            <a:pPr>
              <a:buNone/>
            </a:pPr>
            <a:endParaRPr lang="en-IN" b="1" dirty="0" smtClean="0"/>
          </a:p>
          <a:p>
            <a:pPr>
              <a:buNone/>
            </a:pPr>
            <a:r>
              <a:rPr lang="en-IN" b="1" dirty="0" smtClean="0"/>
              <a:t>Output:</a:t>
            </a:r>
            <a:endParaRPr lang="en-IN" dirty="0" smtClean="0"/>
          </a:p>
          <a:p>
            <a:pPr>
              <a:buNone/>
            </a:pPr>
            <a:r>
              <a:rPr lang="en-IN" dirty="0" smtClean="0"/>
              <a:t>    Without </a:t>
            </a:r>
            <a:r>
              <a:rPr lang="en-IN" dirty="0" err="1" smtClean="0"/>
              <a:t>ltrim</a:t>
            </a:r>
            <a:r>
              <a:rPr lang="en-IN" dirty="0" smtClean="0"/>
              <a:t>() Function: Hello PHP!</a:t>
            </a:r>
          </a:p>
          <a:p>
            <a:pPr>
              <a:buNone/>
            </a:pPr>
            <a:r>
              <a:rPr lang="en-IN" dirty="0" smtClean="0"/>
              <a:t>    With </a:t>
            </a:r>
            <a:r>
              <a:rPr lang="en-IN" dirty="0" err="1" smtClean="0"/>
              <a:t>ltrim</a:t>
            </a:r>
            <a:r>
              <a:rPr lang="en-IN" dirty="0" smtClean="0"/>
              <a:t>() function : Hello PHP!</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Example : Valid and invalid PHP variables  </a:t>
            </a:r>
            <a:endParaRPr lang="en-IN" dirty="0" smtClean="0"/>
          </a:p>
          <a:p>
            <a:r>
              <a:rPr lang="en-IN" sz="2000" dirty="0" smtClean="0"/>
              <a:t>&lt;? </a:t>
            </a:r>
            <a:r>
              <a:rPr lang="en-IN" sz="2000" dirty="0" err="1" smtClean="0"/>
              <a:t>php</a:t>
            </a:r>
            <a:endParaRPr lang="en-IN" sz="2000" dirty="0" smtClean="0"/>
          </a:p>
          <a:p>
            <a:pPr>
              <a:buNone/>
            </a:pPr>
            <a:r>
              <a:rPr lang="en-IN" sz="2400" dirty="0" smtClean="0"/>
              <a:t>       $</a:t>
            </a:r>
            <a:r>
              <a:rPr lang="en-IN" sz="2400" dirty="0" err="1" smtClean="0"/>
              <a:t>abc</a:t>
            </a:r>
            <a:r>
              <a:rPr lang="en-IN" sz="2400" dirty="0" smtClean="0"/>
              <a:t> = 'Welcome';  //valid</a:t>
            </a:r>
          </a:p>
          <a:p>
            <a:pPr>
              <a:buNone/>
            </a:pPr>
            <a:r>
              <a:rPr lang="en-IN" sz="2400" dirty="0" smtClean="0"/>
              <a:t>       $</a:t>
            </a:r>
            <a:r>
              <a:rPr lang="en-IN" sz="2400" dirty="0" err="1" smtClean="0"/>
              <a:t>Abc</a:t>
            </a:r>
            <a:r>
              <a:rPr lang="en-IN" sz="2400" dirty="0" smtClean="0"/>
              <a:t> = ‘Hi'; //valid</a:t>
            </a:r>
          </a:p>
          <a:p>
            <a:pPr>
              <a:buNone/>
            </a:pPr>
            <a:r>
              <a:rPr lang="en-IN" sz="2400" dirty="0" smtClean="0"/>
              <a:t>       $9xyz = 'Hello world';  //invalid; starts with a number</a:t>
            </a:r>
          </a:p>
          <a:p>
            <a:pPr>
              <a:buNone/>
            </a:pPr>
            <a:r>
              <a:rPr lang="en-IN" sz="2400" dirty="0" smtClean="0"/>
              <a:t>       $_xyz = 'Hello world';  //valid; starts with an underscore</a:t>
            </a:r>
          </a:p>
          <a:p>
            <a:pPr>
              <a:buNone/>
            </a:pPr>
            <a:r>
              <a:rPr lang="en-IN" sz="2400" dirty="0" smtClean="0"/>
              <a:t>       $_9xyz = 'Hello world';  //valid</a:t>
            </a:r>
          </a:p>
          <a:p>
            <a:pPr>
              <a:buNone/>
            </a:pPr>
            <a:r>
              <a:rPr lang="en-IN" sz="2400" dirty="0" smtClean="0"/>
              <a:t>       $</a:t>
            </a:r>
            <a:r>
              <a:rPr lang="en-IN" sz="2400" dirty="0" err="1" smtClean="0"/>
              <a:t>aäa</a:t>
            </a:r>
            <a:r>
              <a:rPr lang="en-IN" sz="2400" dirty="0" smtClean="0"/>
              <a:t> = 'Hello world';  //valid; 'ä' is (Extended) ASCII 228.</a:t>
            </a:r>
          </a:p>
          <a:p>
            <a:pPr>
              <a:buNone/>
            </a:pPr>
            <a:r>
              <a:rPr lang="en-IN" sz="2000" dirty="0" smtClean="0"/>
              <a:t>      </a:t>
            </a:r>
          </a:p>
          <a:p>
            <a:pPr>
              <a:buNone/>
            </a:pPr>
            <a:r>
              <a:rPr lang="en-IN" sz="2000" dirty="0" smtClean="0"/>
              <a:t>       ?&gt;</a:t>
            </a:r>
            <a:endParaRPr lang="en-IN" sz="20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smtClean="0"/>
              <a:t>strtolower</a:t>
            </a:r>
            <a:r>
              <a:rPr lang="en-IN" dirty="0" smtClean="0"/>
              <a:t>() function</a:t>
            </a:r>
            <a:endParaRPr lang="en-IN" b="1" dirty="0" smtClean="0"/>
          </a:p>
          <a:p>
            <a:pPr>
              <a:buNone/>
            </a:pPr>
            <a:r>
              <a:rPr lang="en-IN" dirty="0" smtClean="0"/>
              <a:t>   The </a:t>
            </a:r>
            <a:r>
              <a:rPr lang="en-IN" dirty="0" err="1" smtClean="0"/>
              <a:t>strtolower</a:t>
            </a:r>
            <a:r>
              <a:rPr lang="en-IN" dirty="0" smtClean="0"/>
              <a:t>() function returns string in lowercase letter.</a:t>
            </a:r>
          </a:p>
          <a:p>
            <a:endParaRPr lang="en-I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lvl="0">
              <a:buNone/>
            </a:pPr>
            <a:r>
              <a:rPr lang="en-IN" dirty="0" smtClean="0"/>
              <a:t>&lt;?</a:t>
            </a:r>
            <a:r>
              <a:rPr lang="en-IN" dirty="0" err="1" smtClean="0"/>
              <a:t>php</a:t>
            </a:r>
            <a:r>
              <a:rPr lang="en-IN" dirty="0" smtClean="0"/>
              <a:t>  </a:t>
            </a:r>
          </a:p>
          <a:p>
            <a:pPr lvl="0">
              <a:buNone/>
            </a:pPr>
            <a:r>
              <a:rPr lang="en-IN" dirty="0" smtClean="0"/>
              <a:t>    $</a:t>
            </a:r>
            <a:r>
              <a:rPr lang="en-IN" dirty="0" err="1" smtClean="0"/>
              <a:t>str</a:t>
            </a:r>
            <a:r>
              <a:rPr lang="en-IN" dirty="0" smtClean="0"/>
              <a:t>="My name is KHAN";  </a:t>
            </a:r>
          </a:p>
          <a:p>
            <a:pPr lvl="0">
              <a:buNone/>
            </a:pPr>
            <a:r>
              <a:rPr lang="en-IN" dirty="0" smtClean="0"/>
              <a:t>    $</a:t>
            </a:r>
            <a:r>
              <a:rPr lang="en-IN" dirty="0" err="1" smtClean="0"/>
              <a:t>str</a:t>
            </a:r>
            <a:r>
              <a:rPr lang="en-IN" dirty="0" smtClean="0"/>
              <a:t>=</a:t>
            </a:r>
            <a:r>
              <a:rPr lang="en-IN" dirty="0" err="1" smtClean="0"/>
              <a:t>strtolower</a:t>
            </a:r>
            <a:r>
              <a:rPr lang="en-IN" dirty="0" smtClean="0"/>
              <a:t>($</a:t>
            </a:r>
            <a:r>
              <a:rPr lang="en-IN" dirty="0" err="1" smtClean="0"/>
              <a:t>str</a:t>
            </a:r>
            <a:r>
              <a:rPr lang="en-IN" dirty="0" smtClean="0"/>
              <a:t>);  </a:t>
            </a:r>
          </a:p>
          <a:p>
            <a:pPr lvl="0">
              <a:buNone/>
            </a:pPr>
            <a:r>
              <a:rPr lang="en-IN" dirty="0" smtClean="0"/>
              <a:t>    echo $</a:t>
            </a:r>
            <a:r>
              <a:rPr lang="en-IN" dirty="0" err="1" smtClean="0"/>
              <a:t>str</a:t>
            </a:r>
            <a:r>
              <a:rPr lang="en-IN" dirty="0" smtClean="0"/>
              <a:t>;  </a:t>
            </a:r>
          </a:p>
          <a:p>
            <a:pPr lvl="0">
              <a:buNone/>
            </a:pPr>
            <a:r>
              <a:rPr lang="en-IN" dirty="0" smtClean="0"/>
              <a:t>?&gt;  </a:t>
            </a:r>
          </a:p>
          <a:p>
            <a:pPr>
              <a:buNone/>
            </a:pPr>
            <a:endParaRPr lang="en-IN" dirty="0" smtClean="0"/>
          </a:p>
          <a:p>
            <a:pPr>
              <a:buNone/>
            </a:pPr>
            <a:r>
              <a:rPr lang="en-IN" dirty="0" smtClean="0"/>
              <a:t>Output:</a:t>
            </a:r>
          </a:p>
          <a:p>
            <a:pPr>
              <a:buNone/>
            </a:pPr>
            <a:r>
              <a:rPr lang="en-IN" dirty="0" smtClean="0"/>
              <a:t>  my name is khan</a:t>
            </a:r>
          </a:p>
          <a:p>
            <a:endParaRPr lang="en-I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70000" lnSpcReduction="20000"/>
          </a:bodyPr>
          <a:lstStyle/>
          <a:p>
            <a:r>
              <a:rPr lang="en-IN" dirty="0" err="1" smtClean="0"/>
              <a:t>strrev</a:t>
            </a:r>
            <a:r>
              <a:rPr lang="en-IN" dirty="0" smtClean="0"/>
              <a:t>() function</a:t>
            </a:r>
          </a:p>
          <a:p>
            <a:pPr>
              <a:buNone/>
            </a:pPr>
            <a:r>
              <a:rPr lang="en-IN" dirty="0" smtClean="0"/>
              <a:t>    The </a:t>
            </a:r>
            <a:r>
              <a:rPr lang="en-IN" dirty="0" err="1" smtClean="0"/>
              <a:t>strrev</a:t>
            </a:r>
            <a:r>
              <a:rPr lang="en-IN" dirty="0" smtClean="0"/>
              <a:t>() function returns reversed string.</a:t>
            </a:r>
          </a:p>
          <a:p>
            <a:pPr lvl="0">
              <a:buNone/>
            </a:pPr>
            <a:endParaRPr lang="en-IN" dirty="0" smtClean="0"/>
          </a:p>
          <a:p>
            <a:pPr lvl="0">
              <a:buNone/>
            </a:pPr>
            <a:r>
              <a:rPr lang="en-IN" dirty="0" smtClean="0"/>
              <a:t>&lt;?</a:t>
            </a:r>
            <a:r>
              <a:rPr lang="en-IN" dirty="0" err="1" smtClean="0"/>
              <a:t>php</a:t>
            </a:r>
            <a:r>
              <a:rPr lang="en-IN" dirty="0" smtClean="0"/>
              <a:t>  </a:t>
            </a:r>
          </a:p>
          <a:p>
            <a:pPr lvl="0">
              <a:buNone/>
            </a:pPr>
            <a:r>
              <a:rPr lang="en-IN" dirty="0" smtClean="0"/>
              <a:t>    $</a:t>
            </a:r>
            <a:r>
              <a:rPr lang="en-IN" dirty="0" err="1" smtClean="0"/>
              <a:t>str</a:t>
            </a:r>
            <a:r>
              <a:rPr lang="en-IN" dirty="0" smtClean="0"/>
              <a:t>="my name is </a:t>
            </a:r>
            <a:r>
              <a:rPr lang="en-IN" dirty="0" err="1" smtClean="0"/>
              <a:t>Sonoo</a:t>
            </a:r>
            <a:r>
              <a:rPr lang="en-IN" dirty="0" smtClean="0"/>
              <a:t> </a:t>
            </a:r>
            <a:r>
              <a:rPr lang="en-IN" dirty="0" err="1" smtClean="0"/>
              <a:t>jaiswal</a:t>
            </a:r>
            <a:r>
              <a:rPr lang="en-IN" dirty="0" smtClean="0"/>
              <a:t>";  </a:t>
            </a:r>
          </a:p>
          <a:p>
            <a:pPr lvl="0">
              <a:buNone/>
            </a:pPr>
            <a:r>
              <a:rPr lang="en-IN" dirty="0" smtClean="0"/>
              <a:t>    $</a:t>
            </a:r>
            <a:r>
              <a:rPr lang="en-IN" dirty="0" err="1" smtClean="0"/>
              <a:t>str</a:t>
            </a:r>
            <a:r>
              <a:rPr lang="en-IN" dirty="0" smtClean="0"/>
              <a:t>=</a:t>
            </a:r>
            <a:r>
              <a:rPr lang="en-IN" dirty="0" err="1" smtClean="0"/>
              <a:t>strrev</a:t>
            </a:r>
            <a:r>
              <a:rPr lang="en-IN" dirty="0" smtClean="0"/>
              <a:t>($</a:t>
            </a:r>
            <a:r>
              <a:rPr lang="en-IN" dirty="0" err="1" smtClean="0"/>
              <a:t>str</a:t>
            </a:r>
            <a:r>
              <a:rPr lang="en-IN" dirty="0" smtClean="0"/>
              <a:t>);  </a:t>
            </a:r>
          </a:p>
          <a:p>
            <a:pPr lvl="0">
              <a:buNone/>
            </a:pPr>
            <a:r>
              <a:rPr lang="en-IN" dirty="0" smtClean="0"/>
              <a:t>    echo $</a:t>
            </a:r>
            <a:r>
              <a:rPr lang="en-IN" dirty="0" err="1" smtClean="0"/>
              <a:t>str</a:t>
            </a:r>
            <a:r>
              <a:rPr lang="en-IN" dirty="0" smtClean="0"/>
              <a:t>;  </a:t>
            </a:r>
          </a:p>
          <a:p>
            <a:pPr lvl="0">
              <a:buNone/>
            </a:pPr>
            <a:r>
              <a:rPr lang="en-IN" dirty="0" smtClean="0"/>
              <a:t>?&gt; </a:t>
            </a:r>
          </a:p>
          <a:p>
            <a:pPr lvl="0">
              <a:buNone/>
            </a:pPr>
            <a:endParaRPr lang="en-IN" dirty="0" smtClean="0"/>
          </a:p>
          <a:p>
            <a:pPr lvl="0">
              <a:buNone/>
            </a:pPr>
            <a:r>
              <a:rPr lang="en-IN" dirty="0" smtClean="0"/>
              <a:t> </a:t>
            </a:r>
          </a:p>
          <a:p>
            <a:pPr>
              <a:buNone/>
            </a:pPr>
            <a:r>
              <a:rPr lang="en-IN" dirty="0" smtClean="0"/>
              <a:t>Output:</a:t>
            </a:r>
          </a:p>
          <a:p>
            <a:pPr>
              <a:buNone/>
            </a:pPr>
            <a:r>
              <a:rPr lang="en-IN" dirty="0" smtClean="0"/>
              <a:t> </a:t>
            </a:r>
            <a:r>
              <a:rPr lang="en-IN" dirty="0" err="1" smtClean="0"/>
              <a:t>lawsiaj</a:t>
            </a:r>
            <a:r>
              <a:rPr lang="en-IN" dirty="0" smtClean="0"/>
              <a:t> </a:t>
            </a:r>
            <a:r>
              <a:rPr lang="en-IN" dirty="0" err="1" smtClean="0"/>
              <a:t>oonoS</a:t>
            </a:r>
            <a:r>
              <a:rPr lang="en-IN" dirty="0" smtClean="0"/>
              <a:t> </a:t>
            </a:r>
            <a:r>
              <a:rPr lang="en-IN" dirty="0" err="1" smtClean="0"/>
              <a:t>si</a:t>
            </a:r>
            <a:r>
              <a:rPr lang="en-IN" dirty="0" smtClean="0"/>
              <a:t> </a:t>
            </a:r>
            <a:r>
              <a:rPr lang="en-IN" dirty="0" err="1" smtClean="0"/>
              <a:t>eman</a:t>
            </a:r>
            <a:r>
              <a:rPr lang="en-IN" dirty="0" smtClean="0"/>
              <a:t> </a:t>
            </a:r>
            <a:r>
              <a:rPr lang="en-IN" dirty="0" err="1" smtClean="0"/>
              <a:t>ym</a:t>
            </a:r>
            <a:endParaRPr lang="en-IN" dirty="0" smtClean="0"/>
          </a:p>
          <a:p>
            <a:endParaRPr lang="en-IN" b="1" dirty="0" smtClean="0"/>
          </a:p>
          <a:p>
            <a:endParaRPr lang="en-I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err="1" smtClean="0"/>
              <a:t>strlen</a:t>
            </a:r>
            <a:r>
              <a:rPr lang="en-IN" dirty="0" smtClean="0"/>
              <a:t>() function</a:t>
            </a:r>
            <a:endParaRPr lang="en-IN" b="1" dirty="0" smtClean="0"/>
          </a:p>
          <a:p>
            <a:pPr>
              <a:buNone/>
            </a:pPr>
            <a:r>
              <a:rPr lang="en-IN" dirty="0" smtClean="0"/>
              <a:t>    The </a:t>
            </a:r>
            <a:r>
              <a:rPr lang="en-IN" dirty="0" err="1" smtClean="0"/>
              <a:t>strlen</a:t>
            </a:r>
            <a:r>
              <a:rPr lang="en-IN" dirty="0" smtClean="0"/>
              <a:t>() function returns length of the string.</a:t>
            </a:r>
          </a:p>
          <a:p>
            <a:pPr>
              <a:buNone/>
            </a:pPr>
            <a:endParaRPr lang="en-IN" dirty="0" smtClean="0"/>
          </a:p>
          <a:p>
            <a:pPr lvl="0">
              <a:buNone/>
            </a:pPr>
            <a:r>
              <a:rPr lang="en-IN" dirty="0" smtClean="0"/>
              <a:t>&lt;?</a:t>
            </a:r>
            <a:r>
              <a:rPr lang="en-IN" dirty="0" err="1" smtClean="0"/>
              <a:t>php</a:t>
            </a:r>
            <a:r>
              <a:rPr lang="en-IN" dirty="0" smtClean="0"/>
              <a:t>  </a:t>
            </a:r>
          </a:p>
          <a:p>
            <a:pPr lvl="0">
              <a:buNone/>
            </a:pPr>
            <a:r>
              <a:rPr lang="en-IN" dirty="0" smtClean="0"/>
              <a:t>    $</a:t>
            </a:r>
            <a:r>
              <a:rPr lang="en-IN" dirty="0" err="1" smtClean="0"/>
              <a:t>str</a:t>
            </a:r>
            <a:r>
              <a:rPr lang="en-IN" dirty="0" smtClean="0"/>
              <a:t>="my name is </a:t>
            </a:r>
            <a:r>
              <a:rPr lang="en-IN" dirty="0" err="1" smtClean="0"/>
              <a:t>Sonoo</a:t>
            </a:r>
            <a:r>
              <a:rPr lang="en-IN" dirty="0" smtClean="0"/>
              <a:t> </a:t>
            </a:r>
            <a:r>
              <a:rPr lang="en-IN" dirty="0" err="1" smtClean="0"/>
              <a:t>jaiswal</a:t>
            </a:r>
            <a:r>
              <a:rPr lang="en-IN" dirty="0" smtClean="0"/>
              <a:t>";  </a:t>
            </a:r>
          </a:p>
          <a:p>
            <a:pPr lvl="0">
              <a:buNone/>
            </a:pPr>
            <a:r>
              <a:rPr lang="en-IN" dirty="0" smtClean="0"/>
              <a:t>    $</a:t>
            </a:r>
            <a:r>
              <a:rPr lang="en-IN" dirty="0" err="1" smtClean="0"/>
              <a:t>str</a:t>
            </a:r>
            <a:r>
              <a:rPr lang="en-IN" dirty="0" smtClean="0"/>
              <a:t>=</a:t>
            </a:r>
            <a:r>
              <a:rPr lang="en-IN" dirty="0" err="1" smtClean="0"/>
              <a:t>strlen</a:t>
            </a:r>
            <a:r>
              <a:rPr lang="en-IN" dirty="0" smtClean="0"/>
              <a:t>($</a:t>
            </a:r>
            <a:r>
              <a:rPr lang="en-IN" dirty="0" err="1" smtClean="0"/>
              <a:t>str</a:t>
            </a:r>
            <a:r>
              <a:rPr lang="en-IN" dirty="0" smtClean="0"/>
              <a:t>);  </a:t>
            </a:r>
          </a:p>
          <a:p>
            <a:pPr lvl="0">
              <a:buNone/>
            </a:pPr>
            <a:r>
              <a:rPr lang="en-IN" dirty="0" smtClean="0"/>
              <a:t>    echo $</a:t>
            </a:r>
            <a:r>
              <a:rPr lang="en-IN" dirty="0" err="1" smtClean="0"/>
              <a:t>str</a:t>
            </a:r>
            <a:r>
              <a:rPr lang="en-IN" dirty="0" smtClean="0"/>
              <a:t>;  </a:t>
            </a:r>
          </a:p>
          <a:p>
            <a:pPr lvl="0">
              <a:buNone/>
            </a:pPr>
            <a:r>
              <a:rPr lang="en-IN" dirty="0" smtClean="0"/>
              <a:t>?&gt;</a:t>
            </a:r>
          </a:p>
          <a:p>
            <a:pPr lvl="0">
              <a:buNone/>
            </a:pPr>
            <a:endParaRPr lang="en-IN" dirty="0" smtClean="0"/>
          </a:p>
          <a:p>
            <a:pPr lvl="0">
              <a:buNone/>
            </a:pPr>
            <a:r>
              <a:rPr lang="en-IN" dirty="0" smtClean="0"/>
              <a:t>  </a:t>
            </a:r>
          </a:p>
          <a:p>
            <a:pPr>
              <a:buNone/>
            </a:pPr>
            <a:r>
              <a:rPr lang="en-IN" dirty="0" smtClean="0"/>
              <a:t>Output:</a:t>
            </a:r>
          </a:p>
          <a:p>
            <a:pPr>
              <a:buNone/>
            </a:pPr>
            <a:r>
              <a:rPr lang="en-IN" dirty="0" smtClean="0"/>
              <a:t>  24</a:t>
            </a:r>
            <a:endParaRPr lang="en-IN"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a:t>
            </a:r>
            <a:endParaRPr lang="en-IN" dirty="0"/>
          </a:p>
        </p:txBody>
      </p:sp>
      <p:sp>
        <p:nvSpPr>
          <p:cNvPr id="3" name="Content Placeholder 2"/>
          <p:cNvSpPr>
            <a:spLocks noGrp="1"/>
          </p:cNvSpPr>
          <p:nvPr>
            <p:ph idx="1"/>
          </p:nvPr>
        </p:nvSpPr>
        <p:spPr/>
        <p:txBody>
          <a:bodyPr/>
          <a:lstStyle/>
          <a:p>
            <a:r>
              <a:rPr lang="en-IN" dirty="0" smtClean="0"/>
              <a:t>1. Write a function to calculate the factorial of a number (a non-negative integer). The function accepts the number as an argument.</a:t>
            </a:r>
          </a:p>
          <a:p>
            <a:r>
              <a:rPr lang="en-IN" dirty="0" smtClean="0"/>
              <a:t>2. Write a function to check a number is prime or not.</a:t>
            </a:r>
          </a:p>
          <a:p>
            <a:pPr>
              <a:buNone/>
            </a:pPr>
            <a:r>
              <a:rPr lang="en-IN" dirty="0" smtClean="0"/>
              <a:t>    Note: A prime number (or a prime) is a natural number greater than 1 that has no positive divisors other than 1 and itself.</a:t>
            </a:r>
          </a:p>
          <a:p>
            <a:endParaRPr lang="en-IN"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3. Write a program in PHP to print Fibonacci series . 0, 1, 1, 2, 3, 5, 8, 13, 21, 34</a:t>
            </a:r>
          </a:p>
          <a:p>
            <a:r>
              <a:rPr lang="en-IN" dirty="0" smtClean="0"/>
              <a:t>4. Write a program to find whether a number is Armstrong or not</a:t>
            </a:r>
          </a:p>
          <a:p>
            <a:pPr>
              <a:buNone/>
            </a:pPr>
            <a:r>
              <a:rPr lang="en-IN" dirty="0" smtClean="0"/>
              <a:t>    /*If the sum of cubes of individual digits of a number is equal to the number </a:t>
            </a:r>
            <a:r>
              <a:rPr lang="en-IN" dirty="0" err="1" smtClean="0"/>
              <a:t>itslef</a:t>
            </a:r>
            <a:r>
              <a:rPr lang="en-IN" dirty="0" smtClean="0"/>
              <a:t>  then it is called Armstrong Number.*/</a:t>
            </a:r>
          </a:p>
          <a:p>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smtClean="0"/>
              <a:t>5. Write a program to print Reverse of any number</a:t>
            </a:r>
          </a:p>
          <a:p>
            <a:r>
              <a:rPr lang="en-IN" dirty="0" smtClean="0"/>
              <a:t>6. Program to find the sum of elements in an array.</a:t>
            </a:r>
          </a:p>
          <a:p>
            <a:r>
              <a:rPr lang="en-IN" dirty="0" smtClean="0"/>
              <a:t>7. Program to merge two arrays into a new array.</a:t>
            </a:r>
          </a:p>
          <a:p>
            <a:r>
              <a:rPr lang="en-IN" dirty="0" smtClean="0"/>
              <a:t>8. Program to remove the duplicate values from an array.</a:t>
            </a:r>
          </a:p>
          <a:p>
            <a:r>
              <a:rPr lang="en-IN" dirty="0" smtClean="0"/>
              <a:t>9. Write a Program for finding the smallest number in an array</a:t>
            </a:r>
          </a:p>
          <a:p>
            <a:r>
              <a:rPr lang="en-IN" dirty="0" smtClean="0"/>
              <a:t>10. Write a function to sort an array.</a:t>
            </a:r>
          </a:p>
          <a:p>
            <a:r>
              <a:rPr lang="en-IN" dirty="0" smtClean="0"/>
              <a:t>11. Program to join the array elements into a string.</a:t>
            </a:r>
          </a:p>
          <a:p>
            <a:r>
              <a:rPr lang="en-IN" dirty="0" smtClean="0"/>
              <a:t>12. Write a function to reverse a string.</a:t>
            </a:r>
          </a:p>
          <a:p>
            <a:r>
              <a:rPr lang="en-IN" dirty="0" smtClean="0"/>
              <a:t>13. Write a PHP function that checks whether a passed string is a palindrome or not?</a:t>
            </a:r>
          </a:p>
          <a:p>
            <a:endParaRPr lang="en-IN" dirty="0" smtClean="0"/>
          </a:p>
          <a:p>
            <a:endParaRPr lang="en-IN"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ctr">
              <a:buNone/>
            </a:pPr>
            <a:r>
              <a:rPr lang="en-IN" dirty="0" smtClean="0"/>
              <a:t>THANK YOU </a:t>
            </a:r>
          </a:p>
          <a:p>
            <a:pPr algn="ctr"/>
            <a:endParaRPr lang="en-IN" dirty="0" smtClean="0"/>
          </a:p>
          <a:p>
            <a:pPr algn="ctr">
              <a:buNone/>
            </a:pPr>
            <a:r>
              <a:rPr lang="en-IN" dirty="0" smtClean="0"/>
              <a:t>  HAVE A NICE DAY</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PHP Variable: Declaring string, integer and float</a:t>
            </a:r>
            <a:r>
              <a:rPr lang="en-IN" b="1" dirty="0" smtClean="0"/>
              <a:t/>
            </a:r>
            <a:br>
              <a:rPr lang="en-IN" b="1" dirty="0" smtClean="0"/>
            </a:br>
            <a:endParaRPr lang="en-IN" dirty="0"/>
          </a:p>
        </p:txBody>
      </p:sp>
      <p:sp>
        <p:nvSpPr>
          <p:cNvPr id="3" name="Content Placeholder 2"/>
          <p:cNvSpPr>
            <a:spLocks noGrp="1"/>
          </p:cNvSpPr>
          <p:nvPr>
            <p:ph idx="1"/>
          </p:nvPr>
        </p:nvSpPr>
        <p:spPr>
          <a:xfrm>
            <a:off x="304800" y="1554162"/>
            <a:ext cx="8686800" cy="4999038"/>
          </a:xfrm>
        </p:spPr>
        <p:txBody>
          <a:bodyPr>
            <a:normAutofit fontScale="77500" lnSpcReduction="20000"/>
          </a:bodyPr>
          <a:lstStyle/>
          <a:p>
            <a:pPr lvl="0">
              <a:buNone/>
            </a:pPr>
            <a:r>
              <a:rPr lang="en-IN" b="1" dirty="0" smtClean="0"/>
              <a:t>&lt;?</a:t>
            </a:r>
            <a:r>
              <a:rPr lang="en-IN" b="1" dirty="0" err="1" smtClean="0"/>
              <a:t>php</a:t>
            </a:r>
            <a:r>
              <a:rPr lang="en-IN" dirty="0" smtClean="0"/>
              <a:t>  </a:t>
            </a:r>
          </a:p>
          <a:p>
            <a:pPr lvl="0">
              <a:buNone/>
            </a:pPr>
            <a:r>
              <a:rPr lang="en-IN" dirty="0" smtClean="0"/>
              <a:t>    $</a:t>
            </a:r>
            <a:r>
              <a:rPr lang="en-IN" dirty="0" err="1" smtClean="0"/>
              <a:t>str</a:t>
            </a:r>
            <a:r>
              <a:rPr lang="en-IN" dirty="0" smtClean="0"/>
              <a:t>="hello string";  </a:t>
            </a:r>
          </a:p>
          <a:p>
            <a:pPr lvl="0">
              <a:buNone/>
            </a:pPr>
            <a:r>
              <a:rPr lang="en-IN" dirty="0" smtClean="0"/>
              <a:t>    $x=200;  </a:t>
            </a:r>
          </a:p>
          <a:p>
            <a:pPr lvl="0">
              <a:buNone/>
            </a:pPr>
            <a:r>
              <a:rPr lang="en-IN" dirty="0" smtClean="0"/>
              <a:t>    $y=44.6;  </a:t>
            </a:r>
          </a:p>
          <a:p>
            <a:pPr lvl="0">
              <a:buNone/>
            </a:pPr>
            <a:r>
              <a:rPr lang="en-IN" dirty="0" smtClean="0"/>
              <a:t>    echo "string is: $</a:t>
            </a:r>
            <a:r>
              <a:rPr lang="en-IN" dirty="0" err="1" smtClean="0"/>
              <a:t>str</a:t>
            </a:r>
            <a:r>
              <a:rPr lang="en-IN" dirty="0" smtClean="0"/>
              <a:t> </a:t>
            </a:r>
            <a:r>
              <a:rPr lang="en-IN" b="1" dirty="0" smtClean="0"/>
              <a:t>&lt;</a:t>
            </a:r>
            <a:r>
              <a:rPr lang="en-IN" b="1" dirty="0" err="1" smtClean="0"/>
              <a:t>br</a:t>
            </a:r>
            <a:r>
              <a:rPr lang="en-IN" b="1" dirty="0" smtClean="0"/>
              <a:t>/&gt;</a:t>
            </a:r>
            <a:r>
              <a:rPr lang="en-IN" dirty="0" smtClean="0"/>
              <a:t>";  </a:t>
            </a:r>
          </a:p>
          <a:p>
            <a:pPr lvl="0">
              <a:buNone/>
            </a:pPr>
            <a:r>
              <a:rPr lang="en-IN" dirty="0" smtClean="0"/>
              <a:t>    echo "integer is: $x </a:t>
            </a:r>
            <a:r>
              <a:rPr lang="en-IN" b="1" dirty="0" smtClean="0"/>
              <a:t>&lt;</a:t>
            </a:r>
            <a:r>
              <a:rPr lang="en-IN" b="1" dirty="0" err="1" smtClean="0"/>
              <a:t>br</a:t>
            </a:r>
            <a:r>
              <a:rPr lang="en-IN" b="1" dirty="0" smtClean="0"/>
              <a:t>/&gt;</a:t>
            </a:r>
            <a:r>
              <a:rPr lang="en-IN" dirty="0" smtClean="0"/>
              <a:t>";  </a:t>
            </a:r>
          </a:p>
          <a:p>
            <a:pPr lvl="0">
              <a:buNone/>
            </a:pPr>
            <a:r>
              <a:rPr lang="en-IN" dirty="0" smtClean="0"/>
              <a:t>    echo "float is: $y </a:t>
            </a:r>
            <a:r>
              <a:rPr lang="en-IN" b="1" dirty="0" smtClean="0"/>
              <a:t>&lt;</a:t>
            </a:r>
            <a:r>
              <a:rPr lang="en-IN" b="1" dirty="0" err="1" smtClean="0"/>
              <a:t>br</a:t>
            </a:r>
            <a:r>
              <a:rPr lang="en-IN" b="1" dirty="0" smtClean="0"/>
              <a:t>/&gt;</a:t>
            </a:r>
            <a:r>
              <a:rPr lang="en-IN" dirty="0" smtClean="0"/>
              <a:t>";  </a:t>
            </a:r>
          </a:p>
          <a:p>
            <a:pPr lvl="0">
              <a:buNone/>
            </a:pPr>
            <a:r>
              <a:rPr lang="en-IN" b="1" dirty="0" smtClean="0"/>
              <a:t> ?&gt;</a:t>
            </a:r>
            <a:r>
              <a:rPr lang="en-IN" dirty="0" smtClean="0"/>
              <a:t>  </a:t>
            </a:r>
          </a:p>
          <a:p>
            <a:pPr>
              <a:buNone/>
            </a:pPr>
            <a:endParaRPr lang="en-IN" dirty="0" smtClean="0"/>
          </a:p>
          <a:p>
            <a:pPr>
              <a:buNone/>
            </a:pPr>
            <a:r>
              <a:rPr lang="en-IN" dirty="0" smtClean="0"/>
              <a:t>Output:</a:t>
            </a:r>
          </a:p>
          <a:p>
            <a:pPr>
              <a:buNone/>
            </a:pPr>
            <a:r>
              <a:rPr lang="en-IN" dirty="0" smtClean="0"/>
              <a:t>   string is: hello string</a:t>
            </a:r>
          </a:p>
          <a:p>
            <a:pPr>
              <a:buNone/>
            </a:pPr>
            <a:r>
              <a:rPr lang="en-IN" dirty="0" smtClean="0"/>
              <a:t>   integer is: 200</a:t>
            </a:r>
          </a:p>
          <a:p>
            <a:pPr>
              <a:buNone/>
            </a:pPr>
            <a:r>
              <a:rPr lang="en-IN" dirty="0" smtClean="0"/>
              <a:t>   float is: 44.6 </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normAutofit fontScale="62500" lnSpcReduction="20000"/>
          </a:bodyPr>
          <a:lstStyle/>
          <a:p>
            <a:pPr lvl="0">
              <a:buNone/>
            </a:pPr>
            <a:r>
              <a:rPr lang="en-IN" dirty="0" smtClean="0"/>
              <a:t>&lt;?</a:t>
            </a:r>
            <a:r>
              <a:rPr lang="en-IN" dirty="0" err="1" smtClean="0"/>
              <a:t>php</a:t>
            </a:r>
            <a:r>
              <a:rPr lang="en-IN" dirty="0" smtClean="0"/>
              <a:t>   </a:t>
            </a:r>
          </a:p>
          <a:p>
            <a:pPr lvl="0">
              <a:buNone/>
            </a:pPr>
            <a:r>
              <a:rPr lang="en-IN" dirty="0" smtClean="0"/>
              <a:t>    $x = 56;   </a:t>
            </a:r>
          </a:p>
          <a:p>
            <a:pPr lvl="0">
              <a:buNone/>
            </a:pPr>
            <a:r>
              <a:rPr lang="en-IN" dirty="0" smtClean="0"/>
              <a:t>    $y = "xyz";   </a:t>
            </a:r>
          </a:p>
          <a:p>
            <a:pPr lvl="0">
              <a:buNone/>
            </a:pPr>
            <a:r>
              <a:rPr lang="en-IN" dirty="0" smtClean="0"/>
              <a:t>    </a:t>
            </a:r>
          </a:p>
          <a:p>
            <a:pPr lvl="0">
              <a:buNone/>
            </a:pPr>
            <a:r>
              <a:rPr lang="en-IN" dirty="0" smtClean="0"/>
              <a:t>    </a:t>
            </a:r>
            <a:r>
              <a:rPr lang="en-IN" b="1" dirty="0" smtClean="0"/>
              <a:t>if</a:t>
            </a:r>
            <a:r>
              <a:rPr lang="en-IN" dirty="0" smtClean="0"/>
              <a:t> (</a:t>
            </a:r>
            <a:r>
              <a:rPr lang="en-IN" dirty="0" err="1" smtClean="0"/>
              <a:t>is_int</a:t>
            </a:r>
            <a:r>
              <a:rPr lang="en-IN" dirty="0" smtClean="0"/>
              <a:t>($x))   </a:t>
            </a:r>
          </a:p>
          <a:p>
            <a:pPr lvl="0">
              <a:buNone/>
            </a:pPr>
            <a:r>
              <a:rPr lang="en-IN" dirty="0" smtClean="0"/>
              <a:t>    {   </a:t>
            </a:r>
          </a:p>
          <a:p>
            <a:pPr lvl="0">
              <a:buNone/>
            </a:pPr>
            <a:r>
              <a:rPr lang="en-IN" dirty="0" smtClean="0"/>
              <a:t>        echo "$x is Integer \n" ;   </a:t>
            </a:r>
          </a:p>
          <a:p>
            <a:pPr lvl="0">
              <a:buNone/>
            </a:pPr>
            <a:r>
              <a:rPr lang="en-IN" dirty="0" smtClean="0"/>
              <a:t>    }   </a:t>
            </a:r>
          </a:p>
          <a:p>
            <a:pPr lvl="0">
              <a:buNone/>
            </a:pPr>
            <a:r>
              <a:rPr lang="en-IN" dirty="0" smtClean="0"/>
              <a:t>    </a:t>
            </a:r>
            <a:r>
              <a:rPr lang="en-IN" b="1" dirty="0" smtClean="0"/>
              <a:t>else</a:t>
            </a:r>
            <a:r>
              <a:rPr lang="en-IN" dirty="0" smtClean="0"/>
              <a:t>  </a:t>
            </a:r>
          </a:p>
          <a:p>
            <a:pPr lvl="0">
              <a:buNone/>
            </a:pPr>
            <a:r>
              <a:rPr lang="en-IN" dirty="0" smtClean="0"/>
              <a:t>    {   </a:t>
            </a:r>
          </a:p>
          <a:p>
            <a:pPr lvl="0">
              <a:buNone/>
            </a:pPr>
            <a:r>
              <a:rPr lang="en-IN" dirty="0" smtClean="0"/>
              <a:t>        echo "$x is not an Integer \n" ;   </a:t>
            </a:r>
          </a:p>
          <a:p>
            <a:pPr lvl="0">
              <a:buNone/>
            </a:pPr>
            <a:r>
              <a:rPr lang="en-IN" dirty="0" smtClean="0"/>
              <a:t>    }   </a:t>
            </a:r>
          </a:p>
          <a:p>
            <a:pPr lvl="0">
              <a:buNone/>
            </a:pPr>
            <a:r>
              <a:rPr lang="en-IN" dirty="0" smtClean="0"/>
              <a:t>    </a:t>
            </a:r>
            <a:r>
              <a:rPr lang="en-IN" b="1" dirty="0" smtClean="0"/>
              <a:t>if</a:t>
            </a:r>
            <a:r>
              <a:rPr lang="en-IN" dirty="0" smtClean="0"/>
              <a:t> (</a:t>
            </a:r>
            <a:r>
              <a:rPr lang="en-IN" dirty="0" err="1" smtClean="0"/>
              <a:t>is_int</a:t>
            </a:r>
            <a:r>
              <a:rPr lang="en-IN" dirty="0" smtClean="0"/>
              <a:t>($y))   </a:t>
            </a:r>
          </a:p>
          <a:p>
            <a:pPr lvl="0">
              <a:buNone/>
            </a:pPr>
            <a:r>
              <a:rPr lang="en-IN" dirty="0" smtClean="0"/>
              <a:t>    {   </a:t>
            </a:r>
          </a:p>
          <a:p>
            <a:pPr lvl="0">
              <a:buNone/>
            </a:pPr>
            <a:r>
              <a:rPr lang="en-IN" dirty="0" smtClean="0"/>
              <a:t>        echo "$y is Integer \n" ;   </a:t>
            </a:r>
          </a:p>
          <a:p>
            <a:pPr lvl="0">
              <a:buNone/>
            </a:pPr>
            <a:r>
              <a:rPr lang="en-IN" dirty="0" smtClean="0"/>
              <a:t>    }   </a:t>
            </a:r>
          </a:p>
          <a:p>
            <a:pPr lvl="0">
              <a:buNone/>
            </a:pPr>
            <a:r>
              <a:rPr lang="en-IN" dirty="0" smtClean="0"/>
              <a:t>    </a:t>
            </a:r>
            <a:r>
              <a:rPr lang="en-IN" b="1" dirty="0" smtClean="0"/>
              <a:t>else</a:t>
            </a:r>
            <a:r>
              <a:rPr lang="en-IN" dirty="0" smtClean="0"/>
              <a:t>  </a:t>
            </a:r>
          </a:p>
          <a:p>
            <a:pPr lvl="0">
              <a:buNone/>
            </a:pPr>
            <a:r>
              <a:rPr lang="en-IN" dirty="0" smtClean="0"/>
              <a:t>    {   </a:t>
            </a:r>
          </a:p>
          <a:p>
            <a:pPr lvl="0">
              <a:buNone/>
            </a:pPr>
            <a:r>
              <a:rPr lang="en-IN" dirty="0" smtClean="0"/>
              <a:t>        echo "$y is not Integer \n" ;   </a:t>
            </a:r>
          </a:p>
          <a:p>
            <a:pPr lvl="0">
              <a:buNone/>
            </a:pPr>
            <a:r>
              <a:rPr lang="en-IN" dirty="0" smtClean="0"/>
              <a:t>    }   </a:t>
            </a:r>
          </a:p>
          <a:p>
            <a:pPr lvl="0">
              <a:buNone/>
            </a:pPr>
            <a:r>
              <a:rPr lang="en-IN" dirty="0" smtClean="0"/>
              <a:t>?&gt;  </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Selection Structure</a:t>
            </a:r>
            <a:endParaRPr lang="en-IN" dirty="0"/>
          </a:p>
        </p:txBody>
      </p:sp>
      <p:sp>
        <p:nvSpPr>
          <p:cNvPr id="3" name="Content Placeholder 2"/>
          <p:cNvSpPr>
            <a:spLocks noGrp="1"/>
          </p:cNvSpPr>
          <p:nvPr>
            <p:ph idx="1"/>
          </p:nvPr>
        </p:nvSpPr>
        <p:spPr/>
        <p:txBody>
          <a:bodyPr/>
          <a:lstStyle/>
          <a:p>
            <a:pPr>
              <a:buNone/>
            </a:pPr>
            <a:r>
              <a:rPr lang="en-IN" dirty="0" smtClean="0"/>
              <a:t>PHP if else statement is used to test condition. There are various ways to use if statement in PHP.</a:t>
            </a:r>
          </a:p>
          <a:p>
            <a:pPr lvl="0"/>
            <a:r>
              <a:rPr lang="en-IN" dirty="0" smtClean="0"/>
              <a:t>if</a:t>
            </a:r>
          </a:p>
          <a:p>
            <a:pPr lvl="0"/>
            <a:r>
              <a:rPr lang="en-IN" dirty="0" smtClean="0"/>
              <a:t>if-else</a:t>
            </a:r>
          </a:p>
          <a:p>
            <a:pPr lvl="0"/>
            <a:r>
              <a:rPr lang="en-IN" dirty="0" smtClean="0"/>
              <a:t>if-else-if</a:t>
            </a:r>
          </a:p>
          <a:p>
            <a:pPr lvl="0"/>
            <a:r>
              <a:rPr lang="en-IN" dirty="0" smtClean="0"/>
              <a:t>nested if</a:t>
            </a:r>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395</TotalTime>
  <Words>1083</Words>
  <Application>Microsoft Office PowerPoint</Application>
  <PresentationFormat>On-screen Show (4:3)</PresentationFormat>
  <Paragraphs>659</Paragraphs>
  <Slides>67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Franklin Gothic Book</vt:lpstr>
      <vt:lpstr>Franklin Gothic Medium</vt:lpstr>
      <vt:lpstr>Wingdings 2</vt:lpstr>
      <vt:lpstr>Trek</vt:lpstr>
      <vt:lpstr>LEARN    PHP A Scripting language  </vt:lpstr>
      <vt:lpstr>What is PHP </vt:lpstr>
      <vt:lpstr>Benefits of PHP </vt:lpstr>
      <vt:lpstr>PowerPoint Presentation</vt:lpstr>
      <vt:lpstr>PHP variables </vt:lpstr>
      <vt:lpstr>PowerPoint Presentation</vt:lpstr>
      <vt:lpstr>PHP Variable: Declaring string, integer and float </vt:lpstr>
      <vt:lpstr>PowerPoint Presentation</vt:lpstr>
      <vt:lpstr>Selection Structure</vt:lpstr>
      <vt:lpstr>PHP If Statement </vt:lpstr>
      <vt:lpstr>PowerPoint Presentation</vt:lpstr>
      <vt:lpstr>PHP If-else Statement </vt:lpstr>
      <vt:lpstr>PowerPoint Presentation</vt:lpstr>
      <vt:lpstr>PHP Switch </vt:lpstr>
      <vt:lpstr>PowerPoint Presentation</vt:lpstr>
      <vt:lpstr>PowerPoint Presentation</vt:lpstr>
      <vt:lpstr>PHP For Loop </vt:lpstr>
      <vt:lpstr>PowerPoint Presentation</vt:lpstr>
      <vt:lpstr>PowerPoint Presentation</vt:lpstr>
      <vt:lpstr>PHP Nested For Loop </vt:lpstr>
      <vt:lpstr>PowerPoint Presentation</vt:lpstr>
      <vt:lpstr>PHP For Each Loop </vt:lpstr>
      <vt:lpstr>PowerPoint Presentation</vt:lpstr>
      <vt:lpstr>PHP While Loop </vt:lpstr>
      <vt:lpstr>PHP do while loop </vt:lpstr>
      <vt:lpstr>PHP Functions </vt:lpstr>
      <vt:lpstr>Advantage of PHP Functions </vt:lpstr>
      <vt:lpstr>PHP User-defined Functions </vt:lpstr>
      <vt:lpstr>PowerPoint Presentation</vt:lpstr>
      <vt:lpstr>PHP Function Arguments </vt:lpstr>
      <vt:lpstr>PowerPoint Presentation</vt:lpstr>
      <vt:lpstr>PHP Call By Reference </vt:lpstr>
      <vt:lpstr>PHP Function: Default Argument Value </vt:lpstr>
      <vt:lpstr>PHP Function: Returning Value </vt:lpstr>
      <vt:lpstr>PHP Parameterized Example 1 </vt:lpstr>
      <vt:lpstr>PowerPoint Presentation</vt:lpstr>
      <vt:lpstr>PowerPoint Presentation</vt:lpstr>
      <vt:lpstr>PowerPoint Presentation</vt:lpstr>
      <vt:lpstr>Call By ‘value’ Vs call by ‘reference’</vt:lpstr>
      <vt:lpstr>PHP Recursive Function </vt:lpstr>
      <vt:lpstr>Factorial Number </vt:lpstr>
      <vt:lpstr>PHP Arrays </vt:lpstr>
      <vt:lpstr>PHP Array Types </vt:lpstr>
      <vt:lpstr>PHP Indexed Array </vt:lpstr>
      <vt:lpstr>PowerPoint Presentation</vt:lpstr>
      <vt:lpstr>PHP Associative Array </vt:lpstr>
      <vt:lpstr>PowerPoint Presentation</vt:lpstr>
      <vt:lpstr>PowerPoint Presentation</vt:lpstr>
      <vt:lpstr>PHP Multidimensional Array </vt:lpstr>
      <vt:lpstr>Traversing PHP Indexed Array </vt:lpstr>
      <vt:lpstr>PHP Array Functions </vt:lpstr>
      <vt:lpstr>PowerPoint Presentation</vt:lpstr>
      <vt:lpstr>PowerPoint Presentation</vt:lpstr>
      <vt:lpstr>  PHP String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Amit</dc:creator>
  <cp:lastModifiedBy>CSE</cp:lastModifiedBy>
  <cp:revision>15</cp:revision>
  <dcterms:created xsi:type="dcterms:W3CDTF">2006-08-16T00:00:00Z</dcterms:created>
  <dcterms:modified xsi:type="dcterms:W3CDTF">2019-01-11T10:37:25Z</dcterms:modified>
</cp:coreProperties>
</file>