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9" r:id="rId10"/>
    <p:sldId id="268" r:id="rId11"/>
    <p:sldId id="263" r:id="rId12"/>
    <p:sldId id="270" r:id="rId13"/>
    <p:sldId id="271" r:id="rId14"/>
    <p:sldId id="272" r:id="rId15"/>
    <p:sldId id="264" r:id="rId16"/>
    <p:sldId id="265" r:id="rId17"/>
    <p:sldId id="266" r:id="rId18"/>
    <p:sldId id="273" r:id="rId19"/>
    <p:sldId id="274" r:id="rId20"/>
    <p:sldId id="275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306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Object-oriented programming in PHP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-128528"/>
            <a:ext cx="7239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en-US" sz="1400" dirty="0" smtClean="0"/>
          </a:p>
          <a:p>
            <a:r>
              <a:rPr lang="en-US" sz="1400" dirty="0" smtClean="0"/>
              <a:t>class </a:t>
            </a:r>
            <a:r>
              <a:rPr lang="en-US" sz="1400" dirty="0" err="1" smtClean="0"/>
              <a:t>MyClass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public $pub = 'Public';</a:t>
            </a:r>
          </a:p>
          <a:p>
            <a:r>
              <a:rPr lang="en-US" sz="1400" dirty="0" smtClean="0"/>
              <a:t>    protected $pro = 'Protected';</a:t>
            </a:r>
          </a:p>
          <a:p>
            <a:r>
              <a:rPr lang="en-US" sz="1400" dirty="0" smtClean="0"/>
              <a:t>    private $</a:t>
            </a:r>
            <a:r>
              <a:rPr lang="en-US" sz="1400" dirty="0" err="1" smtClean="0"/>
              <a:t>priv</a:t>
            </a:r>
            <a:r>
              <a:rPr lang="en-US" sz="1400" dirty="0" smtClean="0"/>
              <a:t> = 'Private';</a:t>
            </a:r>
          </a:p>
          <a:p>
            <a:r>
              <a:rPr lang="en-US" sz="1400" dirty="0" smtClean="0"/>
              <a:t>    function </a:t>
            </a:r>
            <a:r>
              <a:rPr lang="en-US" sz="1400" dirty="0" err="1" smtClean="0"/>
              <a:t>printHello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echo $this-&gt;pub."\n";</a:t>
            </a:r>
          </a:p>
          <a:p>
            <a:r>
              <a:rPr lang="en-US" sz="1400" dirty="0" smtClean="0"/>
              <a:t>        echo $this-&gt;pro."\n";</a:t>
            </a:r>
          </a:p>
          <a:p>
            <a:r>
              <a:rPr lang="en-US" sz="1400" dirty="0" smtClean="0"/>
              <a:t>        echo $this-&gt;priv."\n";</a:t>
            </a:r>
          </a:p>
          <a:p>
            <a:r>
              <a:rPr lang="en-US" sz="1400" dirty="0" smtClean="0"/>
              <a:t>    }   }</a:t>
            </a:r>
          </a:p>
          <a:p>
            <a:r>
              <a:rPr lang="en-US" sz="1400" dirty="0" smtClean="0"/>
              <a:t>class MyClass2 extends </a:t>
            </a:r>
            <a:r>
              <a:rPr lang="en-US" sz="1400" dirty="0" err="1" smtClean="0"/>
              <a:t>MyClass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function printHello1()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echo $this-&gt;pub."\n";</a:t>
            </a:r>
          </a:p>
          <a:p>
            <a:r>
              <a:rPr lang="en-US" sz="1400" dirty="0" smtClean="0"/>
              <a:t>        echo $this-&gt;pro."\n";</a:t>
            </a:r>
          </a:p>
          <a:p>
            <a:r>
              <a:rPr lang="en-US" sz="1400" dirty="0" smtClean="0"/>
              <a:t>        echo $this-&gt;priv."\n"; // Undefined</a:t>
            </a:r>
          </a:p>
          <a:p>
            <a:r>
              <a:rPr lang="en-US" sz="1400" dirty="0" smtClean="0"/>
              <a:t>    }    }</a:t>
            </a:r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obj</a:t>
            </a:r>
            <a:r>
              <a:rPr lang="en-US" sz="1400" dirty="0" smtClean="0"/>
              <a:t> = new </a:t>
            </a:r>
            <a:r>
              <a:rPr lang="en-US" sz="1400" dirty="0" err="1" smtClean="0"/>
              <a:t>MyClass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echo $</a:t>
            </a:r>
            <a:r>
              <a:rPr lang="en-US" sz="1400" dirty="0" err="1" smtClean="0"/>
              <a:t>obj</a:t>
            </a:r>
            <a:r>
              <a:rPr lang="en-US" sz="1400" dirty="0" smtClean="0"/>
              <a:t>-&gt;pub."\n"; // Works</a:t>
            </a:r>
          </a:p>
          <a:p>
            <a:r>
              <a:rPr lang="en-US" sz="1400" dirty="0" smtClean="0"/>
              <a:t>//echo $</a:t>
            </a:r>
            <a:r>
              <a:rPr lang="en-US" sz="1400" dirty="0" err="1" smtClean="0"/>
              <a:t>obj</a:t>
            </a:r>
            <a:r>
              <a:rPr lang="en-US" sz="1400" dirty="0" smtClean="0"/>
              <a:t>-&gt;pro."\n"; // Fatal Error</a:t>
            </a:r>
          </a:p>
          <a:p>
            <a:r>
              <a:rPr lang="en-US" sz="1400" dirty="0" smtClean="0"/>
              <a:t>//echo $</a:t>
            </a:r>
            <a:r>
              <a:rPr lang="en-US" sz="1400" dirty="0" err="1" smtClean="0"/>
              <a:t>obj</a:t>
            </a:r>
            <a:r>
              <a:rPr lang="en-US" sz="1400" dirty="0" smtClean="0"/>
              <a:t>-&gt;priv."\n"; // Fatal Error</a:t>
            </a:r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obj</a:t>
            </a:r>
            <a:r>
              <a:rPr lang="en-US" sz="1400" dirty="0" smtClean="0"/>
              <a:t>-&gt;</a:t>
            </a:r>
            <a:r>
              <a:rPr lang="en-US" sz="1400" dirty="0" err="1" smtClean="0"/>
              <a:t>printHello</a:t>
            </a:r>
            <a:r>
              <a:rPr lang="en-US" sz="1400" dirty="0" smtClean="0"/>
              <a:t>(); // Shows Public, Protected and Private</a:t>
            </a:r>
          </a:p>
          <a:p>
            <a:endParaRPr lang="en-US" sz="1400" dirty="0" smtClean="0"/>
          </a:p>
          <a:p>
            <a:r>
              <a:rPr lang="en-US" sz="1400" dirty="0" smtClean="0"/>
              <a:t>echo("--- MyClass2 ---\n");</a:t>
            </a:r>
          </a:p>
          <a:p>
            <a:r>
              <a:rPr lang="en-US" sz="1400" dirty="0" smtClean="0"/>
              <a:t>$obj2 = new MyClass2();</a:t>
            </a:r>
          </a:p>
          <a:p>
            <a:r>
              <a:rPr lang="en-US" sz="1400" dirty="0" smtClean="0"/>
              <a:t>echo $obj2-&gt;pub."\n"; // Works</a:t>
            </a:r>
          </a:p>
          <a:p>
            <a:r>
              <a:rPr lang="en-US" sz="1400" dirty="0" smtClean="0"/>
              <a:t>$obj2-&gt;printHello1(); // Shows Public, Protected, Undefined</a:t>
            </a:r>
          </a:p>
          <a:p>
            <a:r>
              <a:rPr lang="en-US" sz="1400" dirty="0" smtClean="0"/>
              <a:t>?&gt;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2098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Public</a:t>
            </a:r>
            <a:r>
              <a:rPr lang="en-US" dirty="0" smtClean="0"/>
              <a:t> Protected Private --- MyClass2 --- Public </a:t>
            </a:r>
            <a:r>
              <a:rPr lang="en-US" dirty="0" err="1" smtClean="0"/>
              <a:t>Public</a:t>
            </a:r>
            <a:r>
              <a:rPr lang="en-US" dirty="0" smtClean="0"/>
              <a:t> Protected </a:t>
            </a:r>
            <a:br>
              <a:rPr lang="en-US" dirty="0" smtClean="0"/>
            </a:br>
            <a:r>
              <a:rPr lang="en-US" b="1" dirty="0" smtClean="0"/>
              <a:t>Notice</a:t>
            </a:r>
            <a:r>
              <a:rPr lang="en-US" dirty="0" smtClean="0"/>
              <a:t>: Undefined property: MyClass2::$</a:t>
            </a:r>
            <a:r>
              <a:rPr lang="en-US" dirty="0" err="1" smtClean="0"/>
              <a:t>priv</a:t>
            </a:r>
            <a:r>
              <a:rPr lang="en-US" dirty="0" smtClean="0"/>
              <a:t> in </a:t>
            </a:r>
            <a:r>
              <a:rPr lang="en-US" b="1" dirty="0" smtClean="0"/>
              <a:t>C:\xampp\htdocs\prog\visiubility.php</a:t>
            </a:r>
            <a:r>
              <a:rPr lang="en-US" dirty="0" smtClean="0"/>
              <a:t> on line 19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443841"/>
            <a:ext cx="548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class Hello {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protected $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lang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; // Only accessible in the class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function __construct($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lang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) {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    $this-&gt;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lang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= $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lang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;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}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function greet() {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    if ( $this-&gt;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lang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== '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fr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' ) return 'Bonjour';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    if ( $this-&gt;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lang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== '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es'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) return '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Hola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';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    return 'Hello';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    }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}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$hi = new Hello('</a:t>
            </a:r>
            <a:r>
              <a:rPr lang="en-US" dirty="0" err="1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es'</a:t>
            </a:r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);</a:t>
            </a:r>
          </a:p>
          <a:p>
            <a:r>
              <a:rPr lang="en-US" dirty="0" smtClean="0">
                <a:latin typeface="Calibri" pitchFamily="34" charset="0"/>
                <a:ea typeface="MS PGothic" pitchFamily="34" charset="-128"/>
                <a:sym typeface="Courier" pitchFamily="2" charset="0"/>
              </a:rPr>
              <a:t>echo $hi-&gt;greet()."\n";</a:t>
            </a:r>
            <a:endParaRPr lang="en-US" dirty="0">
              <a:latin typeface="Calibri" pitchFamily="34" charset="0"/>
              <a:ea typeface="MS PGothic" pitchFamily="34" charset="-128"/>
              <a:sym typeface="Couri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5638800"/>
            <a:ext cx="3429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Hola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two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44384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Nums</a:t>
            </a:r>
            <a:r>
              <a:rPr lang="en-US" dirty="0" smtClean="0"/>
              <a:t>{</a:t>
            </a:r>
          </a:p>
          <a:p>
            <a:r>
              <a:rPr lang="en-US" dirty="0" smtClean="0"/>
              <a:t>private $a=7;</a:t>
            </a:r>
          </a:p>
          <a:p>
            <a:r>
              <a:rPr lang="en-US" dirty="0" smtClean="0"/>
              <a:t>private $b=8;</a:t>
            </a:r>
          </a:p>
          <a:p>
            <a:r>
              <a:rPr lang="en-US" dirty="0" smtClean="0"/>
              <a:t>public function sum()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 $this-&gt;a+$this-&gt;b;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=new </a:t>
            </a:r>
            <a:r>
              <a:rPr lang="en-US" dirty="0" err="1" smtClean="0"/>
              <a:t>Nums</a:t>
            </a:r>
            <a:r>
              <a:rPr lang="en-US" dirty="0" smtClean="0"/>
              <a:t>;</a:t>
            </a:r>
          </a:p>
          <a:p>
            <a:r>
              <a:rPr lang="en-US" dirty="0" smtClean="0"/>
              <a:t>echo "The added value is=".$</a:t>
            </a:r>
            <a:r>
              <a:rPr lang="en-US" dirty="0" err="1" smtClean="0"/>
              <a:t>obj</a:t>
            </a:r>
            <a:r>
              <a:rPr lang="en-US" dirty="0" smtClean="0"/>
              <a:t>-&gt;sum();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715000"/>
            <a:ext cx="3581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added value is=15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7010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class Circle </a:t>
            </a:r>
          </a:p>
          <a:p>
            <a:r>
              <a:rPr lang="en-US" sz="2000" dirty="0" smtClean="0"/>
              <a:t>{ public $radius; </a:t>
            </a:r>
          </a:p>
          <a:p>
            <a:r>
              <a:rPr lang="en-US" sz="2000" dirty="0" smtClean="0"/>
              <a:t>function </a:t>
            </a:r>
            <a:r>
              <a:rPr lang="en-US" sz="2000" dirty="0" err="1" smtClean="0"/>
              <a:t>setRadius</a:t>
            </a:r>
            <a:r>
              <a:rPr lang="en-US" sz="2000" dirty="0" smtClean="0"/>
              <a:t>($radius)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$this-&gt;radius = $radius;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function area() </a:t>
            </a:r>
          </a:p>
          <a:p>
            <a:r>
              <a:rPr lang="en-US" sz="2000" dirty="0" smtClean="0"/>
              <a:t>{ return $this-&gt;radius * $this-&gt;radius * M_PI; </a:t>
            </a:r>
          </a:p>
          <a:p>
            <a:r>
              <a:rPr lang="en-US" sz="2000" dirty="0" smtClean="0"/>
              <a:t>                                                                    // M_PI is a built-in constant.</a:t>
            </a:r>
          </a:p>
          <a:p>
            <a:r>
              <a:rPr lang="en-US" sz="2000" dirty="0" smtClean="0"/>
              <a:t> }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$c = new Circle(); </a:t>
            </a:r>
          </a:p>
          <a:p>
            <a:r>
              <a:rPr lang="en-US" sz="2000" dirty="0" smtClean="0"/>
              <a:t>$c-&gt;</a:t>
            </a:r>
            <a:r>
              <a:rPr lang="en-US" sz="2000" dirty="0" err="1" smtClean="0"/>
              <a:t>setRadius</a:t>
            </a:r>
            <a:r>
              <a:rPr lang="en-US" sz="2000" dirty="0" smtClean="0"/>
              <a:t>(5);</a:t>
            </a:r>
          </a:p>
          <a:p>
            <a:r>
              <a:rPr lang="en-US" sz="2000" dirty="0" smtClean="0"/>
              <a:t> echo $c-&gt;area(), "\n"; </a:t>
            </a:r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38200" y="1219200"/>
            <a:ext cx="830580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Arial" pitchFamily="34" charset="0"/>
              </a:rPr>
              <a:t>When we use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Arial" pitchFamily="34" charset="0"/>
              </a:rPr>
              <a:t> or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echo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Arial" pitchFamily="34" charset="0"/>
              </a:rPr>
              <a:t> keyword with the object instance,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Arial" pitchFamily="34" charset="0"/>
              </a:rPr>
              <a:t> special method is called.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981200"/>
            <a:ext cx="5486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class Cat { </a:t>
            </a:r>
          </a:p>
          <a:p>
            <a:r>
              <a:rPr lang="en-US" sz="2000" dirty="0" smtClean="0"/>
              <a:t>public $name; </a:t>
            </a:r>
          </a:p>
          <a:p>
            <a:r>
              <a:rPr lang="en-US" sz="2000" dirty="0" smtClean="0"/>
              <a:t>public $age; </a:t>
            </a:r>
          </a:p>
          <a:p>
            <a:r>
              <a:rPr lang="en-US" sz="2000" dirty="0" smtClean="0"/>
              <a:t>function __construct($name, $age) </a:t>
            </a:r>
          </a:p>
          <a:p>
            <a:r>
              <a:rPr lang="en-US" sz="2000" dirty="0" smtClean="0"/>
              <a:t>{ $this-&gt;age = $age; </a:t>
            </a:r>
          </a:p>
          <a:p>
            <a:r>
              <a:rPr lang="en-US" sz="2000" dirty="0" smtClean="0"/>
              <a:t>$this-&gt;name = $name; }</a:t>
            </a:r>
          </a:p>
          <a:p>
            <a:r>
              <a:rPr lang="en-US" sz="2000" dirty="0" smtClean="0"/>
              <a:t> function __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</a:t>
            </a:r>
          </a:p>
          <a:p>
            <a:r>
              <a:rPr lang="en-US" sz="2000" dirty="0" smtClean="0"/>
              <a:t>{ return "Cat: $this-&gt;name, Age: $this-&gt;age \n"; }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 $missy = new Cat("Missy", 6); </a:t>
            </a:r>
          </a:p>
          <a:p>
            <a:r>
              <a:rPr lang="en-US" sz="2000" dirty="0" smtClean="0"/>
              <a:t>$lucky = new Cat("Lucky", 4); </a:t>
            </a:r>
          </a:p>
          <a:p>
            <a:r>
              <a:rPr lang="en-US" sz="2000" dirty="0" smtClean="0"/>
              <a:t>print $missy; </a:t>
            </a:r>
          </a:p>
          <a:p>
            <a:r>
              <a:rPr lang="en-US" sz="2000" dirty="0" smtClean="0"/>
              <a:t>echo $lucky; ?&gt;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638800"/>
            <a:ext cx="3657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Cat: Missy, Age: 6 </a:t>
            </a:r>
          </a:p>
          <a:p>
            <a:r>
              <a:rPr lang="en-US" dirty="0" smtClean="0"/>
              <a:t>Cat: Lucky, Age: 4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   function </a:t>
            </a:r>
            <a:r>
              <a:rPr lang="en-US" dirty="0" err="1" smtClean="0"/>
              <a:t>keep_track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static $count = 0;</a:t>
            </a:r>
          </a:p>
          <a:p>
            <a:r>
              <a:rPr lang="en-US" dirty="0" smtClean="0"/>
              <a:t>      $count++;</a:t>
            </a:r>
          </a:p>
          <a:p>
            <a:r>
              <a:rPr lang="en-US" dirty="0" smtClean="0"/>
              <a:t>      print $count;</a:t>
            </a:r>
          </a:p>
          <a:p>
            <a:r>
              <a:rPr lang="en-US" dirty="0" smtClean="0"/>
              <a:t>      print 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keep_track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keep_track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keep_track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62000"/>
            <a:ext cx="6324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en-US" sz="1400" dirty="0" smtClean="0"/>
          </a:p>
          <a:p>
            <a:r>
              <a:rPr lang="en-US" sz="1400" dirty="0" smtClean="0"/>
              <a:t>$object = new Subscriber;</a:t>
            </a:r>
          </a:p>
          <a:p>
            <a:r>
              <a:rPr lang="en-US" sz="1400" dirty="0" smtClean="0"/>
              <a:t>$object-&gt;name = "Fred";</a:t>
            </a:r>
          </a:p>
          <a:p>
            <a:r>
              <a:rPr lang="en-US" sz="1400" dirty="0" smtClean="0"/>
              <a:t>$object-&gt;password = "</a:t>
            </a:r>
            <a:r>
              <a:rPr lang="en-US" sz="1400" dirty="0" err="1" smtClean="0"/>
              <a:t>pword</a:t>
            </a:r>
            <a:r>
              <a:rPr lang="en-US" sz="1400" dirty="0" smtClean="0"/>
              <a:t>";</a:t>
            </a:r>
          </a:p>
          <a:p>
            <a:r>
              <a:rPr lang="en-US" sz="1400" dirty="0" smtClean="0"/>
              <a:t>$object-&gt;phone = “9433547657";</a:t>
            </a:r>
          </a:p>
          <a:p>
            <a:r>
              <a:rPr lang="en-US" sz="1400" dirty="0" smtClean="0"/>
              <a:t>$object-&gt;email = “ab@skf.edu.in";</a:t>
            </a:r>
          </a:p>
          <a:p>
            <a:r>
              <a:rPr lang="en-US" sz="1400" dirty="0" smtClean="0"/>
              <a:t>$object-&gt;display();</a:t>
            </a:r>
          </a:p>
          <a:p>
            <a:r>
              <a:rPr lang="en-US" sz="1400" dirty="0" smtClean="0"/>
              <a:t>class User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$name, $password;</a:t>
            </a:r>
          </a:p>
          <a:p>
            <a:r>
              <a:rPr lang="en-US" sz="1400" dirty="0" smtClean="0"/>
              <a:t>function save_user()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echo "Save User code goes here";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class Subscriber extends User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$phone, $email;</a:t>
            </a:r>
          </a:p>
          <a:p>
            <a:r>
              <a:rPr lang="en-US" sz="1400" dirty="0" smtClean="0"/>
              <a:t>function display()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echo "Name: " . $this-&gt;name . 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&gt;";</a:t>
            </a:r>
          </a:p>
          <a:p>
            <a:r>
              <a:rPr lang="en-US" sz="1400" dirty="0" smtClean="0"/>
              <a:t>echo "Pass: " . $this-&gt;password . 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&gt;";</a:t>
            </a:r>
          </a:p>
          <a:p>
            <a:r>
              <a:rPr lang="en-US" sz="1400" dirty="0" smtClean="0"/>
              <a:t>echo "Phone: " . $this-&gt;phone . "&lt;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&gt;";</a:t>
            </a:r>
          </a:p>
          <a:p>
            <a:r>
              <a:rPr lang="en-US" sz="1400" dirty="0" smtClean="0"/>
              <a:t>echo "Email: " . $this-&gt;email;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?&gt;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762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Inheritance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819400"/>
            <a:ext cx="3429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Name: Fred</a:t>
            </a:r>
            <a:br>
              <a:rPr lang="en-US" dirty="0" smtClean="0"/>
            </a:br>
            <a:r>
              <a:rPr lang="en-US" dirty="0" smtClean="0"/>
              <a:t>Pass: </a:t>
            </a:r>
            <a:r>
              <a:rPr lang="en-US" dirty="0" err="1" smtClean="0"/>
              <a:t>pword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9433547657</a:t>
            </a:r>
            <a:br>
              <a:rPr lang="en-US" dirty="0" smtClean="0"/>
            </a:br>
            <a:r>
              <a:rPr lang="en-US" dirty="0" smtClean="0"/>
              <a:t>Email: ab@skf.edu.in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17912"/>
            <a:ext cx="4572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en-US" sz="1600" dirty="0" smtClean="0"/>
          </a:p>
          <a:p>
            <a:r>
              <a:rPr lang="en-US" sz="1600" dirty="0" smtClean="0"/>
              <a:t>$object = new Son;</a:t>
            </a:r>
          </a:p>
          <a:p>
            <a:r>
              <a:rPr lang="en-US" sz="1600" dirty="0" smtClean="0"/>
              <a:t>$object-&gt;test();</a:t>
            </a:r>
          </a:p>
          <a:p>
            <a:r>
              <a:rPr lang="en-US" sz="1600" dirty="0" smtClean="0"/>
              <a:t>$object-&gt;test2();</a:t>
            </a:r>
          </a:p>
          <a:p>
            <a:r>
              <a:rPr lang="en-US" sz="1600" dirty="0" smtClean="0"/>
              <a:t>class Dad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function test()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echo "[Class Dad] I am your Father&lt;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&gt;";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Son extends Dad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function test()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echo "[Class Son] I am Luke&lt;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&gt;";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function test2()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parent::test();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?&gt;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209800"/>
            <a:ext cx="2895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[Class Son] I am Luke</a:t>
            </a:r>
          </a:p>
          <a:p>
            <a:r>
              <a:rPr lang="en-US" b="1" dirty="0" smtClean="0"/>
              <a:t>[Class Dad] I am your Father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17693"/>
            <a:ext cx="65532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&lt;?</a:t>
            </a:r>
            <a:r>
              <a:rPr lang="en-US" sz="1700" dirty="0" err="1" smtClean="0"/>
              <a:t>php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abstract class Drawing </a:t>
            </a:r>
          </a:p>
          <a:p>
            <a:r>
              <a:rPr lang="en-US" sz="1700" dirty="0" smtClean="0"/>
              <a:t>{ protected $x = 0; </a:t>
            </a:r>
          </a:p>
          <a:p>
            <a:r>
              <a:rPr lang="en-US" sz="1700" dirty="0" smtClean="0"/>
              <a:t>protected $y = 0; </a:t>
            </a:r>
          </a:p>
          <a:p>
            <a:r>
              <a:rPr lang="en-US" sz="1700" dirty="0" smtClean="0"/>
              <a:t>public abstract function area(); </a:t>
            </a:r>
          </a:p>
          <a:p>
            <a:r>
              <a:rPr lang="en-US" sz="1700" dirty="0" smtClean="0"/>
              <a:t>public function </a:t>
            </a:r>
            <a:r>
              <a:rPr lang="en-US" sz="1700" dirty="0" err="1" smtClean="0"/>
              <a:t>getCoordinates</a:t>
            </a:r>
            <a:r>
              <a:rPr lang="en-US" sz="1700" dirty="0" smtClean="0"/>
              <a:t>()</a:t>
            </a:r>
          </a:p>
          <a:p>
            <a:r>
              <a:rPr lang="en-US" sz="1700" dirty="0" smtClean="0"/>
              <a:t> { echo "\$x is $this-&gt;x\n"; </a:t>
            </a:r>
          </a:p>
          <a:p>
            <a:r>
              <a:rPr lang="en-US" sz="1700" dirty="0" smtClean="0"/>
              <a:t>echo "\$y is $this-&gt;y\n"; } </a:t>
            </a:r>
          </a:p>
          <a:p>
            <a:r>
              <a:rPr lang="en-US" sz="1700" dirty="0" smtClean="0"/>
              <a:t>} </a:t>
            </a:r>
          </a:p>
          <a:p>
            <a:r>
              <a:rPr lang="en-US" sz="1700" dirty="0" smtClean="0"/>
              <a:t>class Circle extends Drawing</a:t>
            </a:r>
          </a:p>
          <a:p>
            <a:r>
              <a:rPr lang="en-US" sz="1700" dirty="0" smtClean="0"/>
              <a:t> { private $radius; </a:t>
            </a:r>
          </a:p>
          <a:p>
            <a:r>
              <a:rPr lang="en-US" sz="1700" dirty="0" smtClean="0"/>
              <a:t>public function __construct($x, $y, $r) </a:t>
            </a:r>
          </a:p>
          <a:p>
            <a:r>
              <a:rPr lang="en-US" sz="1700" dirty="0" smtClean="0"/>
              <a:t>{ $this-&gt;radius = $r; </a:t>
            </a:r>
          </a:p>
          <a:p>
            <a:r>
              <a:rPr lang="en-US" sz="1700" dirty="0" smtClean="0"/>
              <a:t>$this-&gt;x = $x; </a:t>
            </a:r>
          </a:p>
          <a:p>
            <a:r>
              <a:rPr lang="en-US" sz="1700" dirty="0" smtClean="0"/>
              <a:t>$this-&gt;y = $y; } </a:t>
            </a:r>
          </a:p>
          <a:p>
            <a:r>
              <a:rPr lang="en-US" sz="1700" dirty="0" smtClean="0"/>
              <a:t>public function area()</a:t>
            </a:r>
          </a:p>
          <a:p>
            <a:r>
              <a:rPr lang="en-US" sz="1700" dirty="0" smtClean="0"/>
              <a:t> { return $this-&gt;radius * $this-&gt;radius * pi();</a:t>
            </a:r>
          </a:p>
          <a:p>
            <a:r>
              <a:rPr lang="en-US" sz="1700" dirty="0" smtClean="0"/>
              <a:t> } </a:t>
            </a:r>
          </a:p>
          <a:p>
            <a:r>
              <a:rPr lang="en-US" sz="1700" dirty="0" smtClean="0"/>
              <a:t>public function __</a:t>
            </a:r>
            <a:r>
              <a:rPr lang="en-US" sz="1700" dirty="0" err="1" smtClean="0"/>
              <a:t>toString</a:t>
            </a:r>
            <a:r>
              <a:rPr lang="en-US" sz="1700" dirty="0" smtClean="0"/>
              <a:t>()</a:t>
            </a:r>
          </a:p>
          <a:p>
            <a:r>
              <a:rPr lang="en-US" sz="1700" dirty="0" smtClean="0"/>
              <a:t> { return "Circle, at x: $this-&gt;x, y: $this-&gt;y, radius: $this-&gt;radius"; } </a:t>
            </a:r>
          </a:p>
          <a:p>
            <a:r>
              <a:rPr lang="en-US" sz="1700" dirty="0" smtClean="0"/>
              <a:t>} </a:t>
            </a:r>
          </a:p>
          <a:p>
            <a:r>
              <a:rPr lang="en-US" sz="1700" dirty="0" smtClean="0"/>
              <a:t>$o = new Circle(12, 45, 22); </a:t>
            </a:r>
          </a:p>
          <a:p>
            <a:r>
              <a:rPr lang="en-US" sz="1700" dirty="0" smtClean="0"/>
              <a:t>echo "$o \n"; </a:t>
            </a:r>
          </a:p>
          <a:p>
            <a:r>
              <a:rPr lang="en-US" sz="1700" dirty="0" smtClean="0"/>
              <a:t>echo "Area of the circle: " . $o-&gt;area() . "\n"; echo $o-&gt;</a:t>
            </a:r>
            <a:r>
              <a:rPr lang="en-US" sz="1700" dirty="0" err="1" smtClean="0"/>
              <a:t>getCoordinates</a:t>
            </a:r>
            <a:r>
              <a:rPr lang="en-US" sz="1700" dirty="0" smtClean="0"/>
              <a:t>(); ?&gt;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810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514600"/>
            <a:ext cx="3048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Circle, at x: 12, y: 45, radius: 22 Area of the circle: 1520.53084434 $x is 12 $y is 45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447800"/>
            <a:ext cx="419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 interface </a:t>
            </a:r>
            <a:r>
              <a:rPr lang="en-US" sz="2400" dirty="0" err="1" smtClean="0"/>
              <a:t>IInfo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public function do_inform(); 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class Some implements </a:t>
            </a:r>
            <a:r>
              <a:rPr lang="en-US" sz="2400" dirty="0" err="1" smtClean="0"/>
              <a:t>IInfo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public function do_inform()</a:t>
            </a:r>
          </a:p>
          <a:p>
            <a:r>
              <a:rPr lang="en-US" sz="2400" dirty="0" smtClean="0"/>
              <a:t> { echo "This is a Some class\n"; }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sm</a:t>
            </a:r>
            <a:r>
              <a:rPr lang="en-US" sz="2400" dirty="0" smtClean="0"/>
              <a:t> = new Some();</a:t>
            </a:r>
          </a:p>
          <a:p>
            <a:r>
              <a:rPr lang="en-US" sz="2400" dirty="0" smtClean="0"/>
              <a:t> $</a:t>
            </a:r>
            <a:r>
              <a:rPr lang="en-US" sz="2400" dirty="0" err="1" smtClean="0"/>
              <a:t>sm</a:t>
            </a:r>
            <a:r>
              <a:rPr lang="en-US" sz="2400" dirty="0" smtClean="0"/>
              <a:t>-&gt;do_inform(); </a:t>
            </a:r>
          </a:p>
          <a:p>
            <a:r>
              <a:rPr lang="en-US" sz="2400" dirty="0" smtClean="0"/>
              <a:t>?&gt;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Creating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954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b="1" dirty="0" smtClean="0"/>
              <a:t>$object = new User;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($object);        // print in a human readable format</a:t>
            </a:r>
          </a:p>
          <a:p>
            <a:r>
              <a:rPr lang="en-US" dirty="0" smtClean="0"/>
              <a:t>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$name, $password;</a:t>
            </a:r>
          </a:p>
          <a:p>
            <a:r>
              <a:rPr lang="en-US" dirty="0" smtClean="0"/>
              <a:t>function save_user()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"Save User code goes here";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1816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User Object ( [name] =&gt; [password] =&gt; )</a:t>
            </a:r>
          </a:p>
          <a:p>
            <a:r>
              <a:rPr lang="en-US" dirty="0" smtClean="0"/>
              <a:t>In any case, the output says that $object is a user-defined object that has the properties</a:t>
            </a:r>
          </a:p>
          <a:p>
            <a:r>
              <a:rPr lang="en-US" dirty="0" smtClean="0"/>
              <a:t>name and password.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441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interface </a:t>
            </a:r>
            <a:r>
              <a:rPr lang="en-US" dirty="0" err="1" smtClean="0"/>
              <a:t>Iinfo</a:t>
            </a:r>
            <a:endParaRPr lang="en-US" dirty="0" smtClean="0"/>
          </a:p>
          <a:p>
            <a:r>
              <a:rPr lang="en-US" dirty="0" smtClean="0"/>
              <a:t> { public function do_inform();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interface </a:t>
            </a:r>
            <a:r>
              <a:rPr lang="en-US" dirty="0" err="1" smtClean="0"/>
              <a:t>Iversion</a:t>
            </a:r>
            <a:endParaRPr lang="en-US" dirty="0" smtClean="0"/>
          </a:p>
          <a:p>
            <a:r>
              <a:rPr lang="en-US" dirty="0" smtClean="0"/>
              <a:t> { public function </a:t>
            </a:r>
            <a:r>
              <a:rPr lang="en-US" dirty="0" err="1" smtClean="0"/>
              <a:t>get_version</a:t>
            </a:r>
            <a:r>
              <a:rPr lang="en-US" dirty="0" smtClean="0"/>
              <a:t>(); }</a:t>
            </a:r>
          </a:p>
          <a:p>
            <a:r>
              <a:rPr lang="en-US" dirty="0" smtClean="0"/>
              <a:t> interface </a:t>
            </a:r>
            <a:r>
              <a:rPr lang="en-US" dirty="0" err="1" smtClean="0"/>
              <a:t>ILog</a:t>
            </a:r>
            <a:r>
              <a:rPr lang="en-US" dirty="0" smtClean="0"/>
              <a:t> extends </a:t>
            </a:r>
            <a:r>
              <a:rPr lang="en-US" dirty="0" err="1" smtClean="0"/>
              <a:t>IInfo</a:t>
            </a:r>
            <a:r>
              <a:rPr lang="en-US" dirty="0" smtClean="0"/>
              <a:t>, </a:t>
            </a:r>
            <a:r>
              <a:rPr lang="en-US" dirty="0" err="1" smtClean="0"/>
              <a:t>IVersion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public function </a:t>
            </a:r>
            <a:r>
              <a:rPr lang="en-US" dirty="0" err="1" smtClean="0"/>
              <a:t>do_log</a:t>
            </a:r>
            <a:r>
              <a:rPr lang="en-US" dirty="0" smtClean="0"/>
              <a:t>(); }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DBConnect</a:t>
            </a:r>
            <a:r>
              <a:rPr lang="en-US" dirty="0" smtClean="0"/>
              <a:t> implements </a:t>
            </a:r>
            <a:r>
              <a:rPr lang="en-US" dirty="0" err="1" smtClean="0"/>
              <a:t>Ilog</a:t>
            </a:r>
            <a:endParaRPr lang="en-US" dirty="0" smtClean="0"/>
          </a:p>
          <a:p>
            <a:r>
              <a:rPr lang="en-US" dirty="0" smtClean="0"/>
              <a:t> { </a:t>
            </a:r>
          </a:p>
          <a:p>
            <a:r>
              <a:rPr lang="en-US" dirty="0" smtClean="0"/>
              <a:t>public function do_inform() </a:t>
            </a:r>
          </a:p>
          <a:p>
            <a:r>
              <a:rPr lang="en-US" dirty="0" smtClean="0"/>
              <a:t>{ echo "This is a </a:t>
            </a:r>
            <a:r>
              <a:rPr lang="en-US" dirty="0" err="1" smtClean="0"/>
              <a:t>DBConnect</a:t>
            </a:r>
            <a:r>
              <a:rPr lang="en-US" dirty="0" smtClean="0"/>
              <a:t> class\n";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public function </a:t>
            </a:r>
            <a:r>
              <a:rPr lang="en-US" dirty="0" err="1" smtClean="0"/>
              <a:t>get_version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{ echo "Version 1.02\n";</a:t>
            </a:r>
          </a:p>
          <a:p>
            <a:r>
              <a:rPr lang="en-US" dirty="0" smtClean="0"/>
              <a:t> } </a:t>
            </a:r>
          </a:p>
          <a:p>
            <a:r>
              <a:rPr lang="en-US" dirty="0" smtClean="0"/>
              <a:t>public function </a:t>
            </a:r>
            <a:r>
              <a:rPr lang="en-US" dirty="0" err="1" smtClean="0"/>
              <a:t>do_log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{ echo "Logging\n"; } </a:t>
            </a:r>
          </a:p>
          <a:p>
            <a:r>
              <a:rPr lang="en-US" dirty="0" smtClean="0"/>
              <a:t>public function connect() </a:t>
            </a:r>
          </a:p>
          <a:p>
            <a:r>
              <a:rPr lang="en-US" dirty="0" smtClean="0"/>
              <a:t>{ echo "Connecting to the database\n"; } }</a:t>
            </a:r>
          </a:p>
          <a:p>
            <a:r>
              <a:rPr lang="en-US" dirty="0" smtClean="0"/>
              <a:t> $db = new </a:t>
            </a:r>
            <a:r>
              <a:rPr lang="en-US" dirty="0" err="1" smtClean="0"/>
              <a:t>DBConnect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$db-&gt;do_inform();</a:t>
            </a:r>
          </a:p>
          <a:p>
            <a:r>
              <a:rPr lang="en-US" dirty="0" smtClean="0"/>
              <a:t> $db-&gt;</a:t>
            </a:r>
            <a:r>
              <a:rPr lang="en-US" dirty="0" err="1" smtClean="0"/>
              <a:t>get_version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$db-&gt;</a:t>
            </a:r>
            <a:r>
              <a:rPr lang="en-US" dirty="0" err="1" smtClean="0"/>
              <a:t>do_log</a:t>
            </a:r>
            <a:r>
              <a:rPr lang="en-US" dirty="0" smtClean="0"/>
              <a:t>(); $db-&gt;connect(); ?&gt;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Parent Class Constructor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979468"/>
            <a:ext cx="4572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en-US" sz="1600" dirty="0" smtClean="0"/>
          </a:p>
          <a:p>
            <a:r>
              <a:rPr lang="en-US" sz="1600" dirty="0" smtClean="0"/>
              <a:t>$object = new Tiger();</a:t>
            </a:r>
          </a:p>
          <a:p>
            <a:r>
              <a:rPr lang="en-US" sz="1600" dirty="0" smtClean="0"/>
              <a:t>echo "Tigers have...&lt;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&gt;";</a:t>
            </a:r>
          </a:p>
          <a:p>
            <a:r>
              <a:rPr lang="en-US" sz="1600" dirty="0" smtClean="0"/>
              <a:t>echo "Fur: " . $object-&gt;fur . "&lt;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&gt;";</a:t>
            </a:r>
          </a:p>
          <a:p>
            <a:r>
              <a:rPr lang="en-US" sz="1600" dirty="0" smtClean="0"/>
              <a:t>echo "Stripes: " . $object-&gt;stripes;</a:t>
            </a:r>
          </a:p>
          <a:p>
            <a:r>
              <a:rPr lang="en-US" sz="1600" dirty="0" smtClean="0"/>
              <a:t>class Wildcat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public $fur; // Wildcats have fur</a:t>
            </a:r>
          </a:p>
          <a:p>
            <a:r>
              <a:rPr lang="en-US" sz="1600" dirty="0" smtClean="0"/>
              <a:t>function __construct()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$this-&gt;fur = "TRUE";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Tiger extends Wildcat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public $stripes; // Tigers have stripes</a:t>
            </a:r>
          </a:p>
          <a:p>
            <a:r>
              <a:rPr lang="en-US" sz="1600" dirty="0" smtClean="0"/>
              <a:t>function __construct()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parent::__construct(); // Call parent constructor first</a:t>
            </a:r>
          </a:p>
          <a:p>
            <a:r>
              <a:rPr lang="en-US" sz="1600" dirty="0" smtClean="0"/>
              <a:t>$this-&gt;stripes = "TRUE";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?&gt;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$object = new User;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($object); 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$object-&gt;name = "Joe";</a:t>
            </a:r>
          </a:p>
          <a:p>
            <a:r>
              <a:rPr lang="en-US" dirty="0" smtClean="0"/>
              <a:t>$object-&gt;password = "</a:t>
            </a:r>
            <a:r>
              <a:rPr lang="en-US" dirty="0" err="1" smtClean="0"/>
              <a:t>mypass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($object); 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$object-&gt;save_user();</a:t>
            </a:r>
          </a:p>
          <a:p>
            <a:r>
              <a:rPr lang="en-US" dirty="0" smtClean="0"/>
              <a:t>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$name, $password;</a:t>
            </a:r>
          </a:p>
          <a:p>
            <a:r>
              <a:rPr lang="en-US" dirty="0" smtClean="0"/>
              <a:t>function save_user()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"Save User code goes here";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562600"/>
            <a:ext cx="548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Object ( [name] =&gt; [password] =&gt; ) </a:t>
            </a:r>
            <a:br>
              <a:rPr lang="en-US" dirty="0" smtClean="0"/>
            </a:br>
            <a:r>
              <a:rPr lang="en-US" dirty="0" smtClean="0"/>
              <a:t>User Object ( [name] =&gt; Joe [password] =&gt; </a:t>
            </a:r>
            <a:r>
              <a:rPr lang="en-US" dirty="0" err="1" smtClean="0"/>
              <a:t>mypass</a:t>
            </a:r>
            <a:r>
              <a:rPr lang="en-US" dirty="0" smtClean="0"/>
              <a:t> ) </a:t>
            </a:r>
            <a:br>
              <a:rPr lang="en-US" dirty="0" smtClean="0"/>
            </a:br>
            <a:r>
              <a:rPr lang="en-US" dirty="0" smtClean="0"/>
              <a:t>Save User code goes here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Object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$object1 = new User();</a:t>
            </a:r>
          </a:p>
          <a:p>
            <a:r>
              <a:rPr lang="en-US" dirty="0" smtClean="0"/>
              <a:t>$object1-&gt;name = "Alice";</a:t>
            </a:r>
          </a:p>
          <a:p>
            <a:r>
              <a:rPr lang="en-US" dirty="0" smtClean="0"/>
              <a:t>$object2 = $object1;</a:t>
            </a:r>
          </a:p>
          <a:p>
            <a:r>
              <a:rPr lang="en-US" dirty="0" smtClean="0"/>
              <a:t>$object2-&gt;name = "Amy";</a:t>
            </a:r>
          </a:p>
          <a:p>
            <a:r>
              <a:rPr lang="en-US" dirty="0" smtClean="0"/>
              <a:t>echo "object1 name = " . $object1-&gt;name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"object2 name = " . $object2-&gt;name;</a:t>
            </a:r>
          </a:p>
          <a:p>
            <a:r>
              <a:rPr lang="en-US" dirty="0" smtClean="0"/>
              <a:t>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$name;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410200"/>
            <a:ext cx="4876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object1 name = Amy</a:t>
            </a:r>
          </a:p>
          <a:p>
            <a:r>
              <a:rPr lang="en-US" b="1" dirty="0" smtClean="0"/>
              <a:t>object2 name = Amy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$object1 = new User();</a:t>
            </a:r>
          </a:p>
          <a:p>
            <a:r>
              <a:rPr lang="en-US" dirty="0" smtClean="0"/>
              <a:t>$object1-&gt;name = "Alice";</a:t>
            </a:r>
          </a:p>
          <a:p>
            <a:r>
              <a:rPr lang="en-US" dirty="0" smtClean="0"/>
              <a:t>$object2 = clone $object1;</a:t>
            </a:r>
          </a:p>
          <a:p>
            <a:r>
              <a:rPr lang="en-US" dirty="0" smtClean="0"/>
              <a:t>$object2-&gt;name = "Amy";</a:t>
            </a:r>
          </a:p>
          <a:p>
            <a:r>
              <a:rPr lang="en-US" dirty="0" smtClean="0"/>
              <a:t>echo "object1 name = " . $object1-&gt;name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"object2 name = " . $object2-&gt;name;</a:t>
            </a:r>
          </a:p>
          <a:p>
            <a:r>
              <a:rPr lang="en-US" dirty="0" smtClean="0"/>
              <a:t>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$name;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5334000"/>
            <a:ext cx="3810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object1 name = Alice</a:t>
            </a:r>
          </a:p>
          <a:p>
            <a:r>
              <a:rPr lang="en-US" b="1" dirty="0" smtClean="0"/>
              <a:t>object2 name = Amy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97838"/>
            <a:ext cx="472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function __construct($param1, $param2)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Constructor statements go here</a:t>
            </a:r>
          </a:p>
          <a:p>
            <a:r>
              <a:rPr lang="en-US" dirty="0" smtClean="0"/>
              <a:t>public $username = "Guest";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Destructor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274838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function __destruct()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Destructor code goes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Constructor/Destructor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399"/>
            <a:ext cx="42672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en-US" sz="1600" dirty="0" smtClean="0"/>
          </a:p>
          <a:p>
            <a:r>
              <a:rPr lang="en-US" sz="1600" dirty="0" smtClean="0"/>
              <a:t>class </a:t>
            </a:r>
            <a:r>
              <a:rPr lang="en-US" sz="1600" dirty="0" err="1" smtClean="0"/>
              <a:t>PartyAnimal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function __construct() {</a:t>
            </a:r>
          </a:p>
          <a:p>
            <a:r>
              <a:rPr lang="en-US" sz="1600" dirty="0" smtClean="0"/>
              <a:t>       echo("Constructed\n");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function something() {</a:t>
            </a:r>
          </a:p>
          <a:p>
            <a:r>
              <a:rPr lang="en-US" sz="1600" dirty="0" smtClean="0"/>
              <a:t>        echo("Something\n");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function __destruct() {</a:t>
            </a:r>
          </a:p>
          <a:p>
            <a:r>
              <a:rPr lang="en-US" sz="1600" dirty="0" smtClean="0"/>
              <a:t>        echo("Destructed\n");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echo("--One\n");</a:t>
            </a:r>
          </a:p>
          <a:p>
            <a:r>
              <a:rPr lang="en-US" sz="1600" dirty="0" smtClean="0"/>
              <a:t>$x = new </a:t>
            </a:r>
            <a:r>
              <a:rPr lang="en-US" sz="1600" dirty="0" err="1" smtClean="0"/>
              <a:t>PartyAnimal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echo("--Two\n");</a:t>
            </a:r>
          </a:p>
          <a:p>
            <a:r>
              <a:rPr lang="en-US" sz="1600" dirty="0" smtClean="0"/>
              <a:t>$y = new </a:t>
            </a:r>
            <a:r>
              <a:rPr lang="en-US" sz="1600" dirty="0" err="1" smtClean="0"/>
              <a:t>PartyAnimal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echo("--Three\n");</a:t>
            </a:r>
          </a:p>
          <a:p>
            <a:r>
              <a:rPr lang="en-US" sz="1600" dirty="0" smtClean="0"/>
              <a:t>$x-&gt;something();</a:t>
            </a:r>
          </a:p>
          <a:p>
            <a:r>
              <a:rPr lang="en-US" sz="1600" dirty="0" smtClean="0"/>
              <a:t>echo("--The End?\n");</a:t>
            </a:r>
          </a:p>
          <a:p>
            <a:r>
              <a:rPr lang="en-US" sz="1600" dirty="0" smtClean="0"/>
              <a:t>?&gt;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048000"/>
            <a:ext cx="27432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--One Constructed --Two Constructed --Three Something --The End? Destructed </a:t>
            </a:r>
            <a:r>
              <a:rPr lang="en-US" dirty="0" err="1" smtClean="0"/>
              <a:t>Destructed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761877"/>
            <a:ext cx="6705600" cy="236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75"/>
              </a:spcBef>
            </a:pPr>
            <a:r>
              <a:rPr lang="en-US" sz="2100" dirty="0" smtClean="0">
                <a:solidFill>
                  <a:srgbClr val="FF00FF"/>
                </a:solidFill>
              </a:rPr>
              <a:t>Public</a:t>
            </a:r>
            <a:r>
              <a:rPr lang="en-US" sz="2100" dirty="0" smtClean="0"/>
              <a:t> – can be accessed outside the class, inside the class, and in derived classes</a:t>
            </a:r>
          </a:p>
          <a:p>
            <a:pPr lvl="1">
              <a:spcBef>
                <a:spcPts val="1275"/>
              </a:spcBef>
            </a:pPr>
            <a:r>
              <a:rPr lang="en-US" sz="2100" dirty="0" smtClean="0">
                <a:solidFill>
                  <a:srgbClr val="FF00FF"/>
                </a:solidFill>
              </a:rPr>
              <a:t>Protected</a:t>
            </a:r>
            <a:r>
              <a:rPr lang="en-US" sz="2100" dirty="0" smtClean="0"/>
              <a:t> – can be accessed inside the class, and in derived classes</a:t>
            </a:r>
          </a:p>
          <a:p>
            <a:pPr lvl="1">
              <a:spcBef>
                <a:spcPts val="1275"/>
              </a:spcBef>
            </a:pPr>
            <a:r>
              <a:rPr lang="en-US" sz="2100" dirty="0" smtClean="0">
                <a:solidFill>
                  <a:srgbClr val="FF00FF"/>
                </a:solidFill>
              </a:rPr>
              <a:t>Private</a:t>
            </a:r>
            <a:r>
              <a:rPr lang="en-US" sz="2100" dirty="0" smtClean="0"/>
              <a:t> – can only be accessed inside the class (i.e. private variables are not visible in derived classes)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1803</Words>
  <Application>Microsoft Office PowerPoint</Application>
  <PresentationFormat>On-screen Show (4:3)</PresentationFormat>
  <Paragraphs>366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Object-oriented programming in PHP </vt:lpstr>
      <vt:lpstr>Creating Object</vt:lpstr>
      <vt:lpstr>Slide 3</vt:lpstr>
      <vt:lpstr>Copying Object</vt:lpstr>
      <vt:lpstr>Clone Object</vt:lpstr>
      <vt:lpstr>Creating Constructor</vt:lpstr>
      <vt:lpstr>Creating Destructor</vt:lpstr>
      <vt:lpstr>Example Constructor/Destructor</vt:lpstr>
      <vt:lpstr>Visibility</vt:lpstr>
      <vt:lpstr>Slide 10</vt:lpstr>
      <vt:lpstr>‘this’ keyword</vt:lpstr>
      <vt:lpstr>Addition of two numbers</vt:lpstr>
      <vt:lpstr>Methods</vt:lpstr>
      <vt:lpstr>toString method</vt:lpstr>
      <vt:lpstr>Static Keyword</vt:lpstr>
      <vt:lpstr>Slide 16</vt:lpstr>
      <vt:lpstr>Overriding</vt:lpstr>
      <vt:lpstr>Slide 18</vt:lpstr>
      <vt:lpstr>Interface</vt:lpstr>
      <vt:lpstr>Slide 20</vt:lpstr>
      <vt:lpstr>Calling Parent Class 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Tutus</dc:creator>
  <cp:lastModifiedBy>pcs7</cp:lastModifiedBy>
  <cp:revision>48</cp:revision>
  <dcterms:created xsi:type="dcterms:W3CDTF">2006-08-16T00:00:00Z</dcterms:created>
  <dcterms:modified xsi:type="dcterms:W3CDTF">2019-01-11T09:42:24Z</dcterms:modified>
</cp:coreProperties>
</file>