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2" Type="http://schemas.openxmlformats.org/officeDocument/2006/relationships/font" Target="fonts/Play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600" y="-117725"/>
            <a:ext cx="9785700" cy="6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82" y="139975"/>
            <a:ext cx="10282200" cy="60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850" y="251925"/>
            <a:ext cx="8919300" cy="6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01" y="1245625"/>
            <a:ext cx="10332000" cy="4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https://drive.google.com/file/d/1xJGllnE12mAggLuRo8b0oNSshUlG8GvF/view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