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398ac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398ac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398a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398a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398a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398a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77e398a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77e398a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oLQQfL3pUD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rgbClr val="1C1C25"/>
                </a:solidFill>
              </a:rPr>
              <a:t>Voyage Analytics: Integrating MLOps in Travel</a:t>
            </a:r>
            <a:endParaRPr sz="2700">
              <a:solidFill>
                <a:srgbClr val="1C1C2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/>
              <a:t>Productionization of ML Systems</a:t>
            </a:r>
            <a:endParaRPr sz="2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22 at 5.04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5106"/>
            <a:ext cx="9144002" cy="411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06-22 at 5.04.5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510"/>
            <a:ext cx="9144001" cy="453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Screenshot 2025-06-22 at 5.05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6746"/>
            <a:ext cx="9144002" cy="3210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Youtube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https://www.youtube.com/watch?v=oLQQfL3pUDc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