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90025"/>
  <p:embeddedFontLst>
    <p:embeddedFont>
      <p:font typeface="Garamond"/>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4">
          <p15:clr>
            <a:srgbClr val="A4A3A4"/>
          </p15:clr>
        </p15:guide>
        <p15:guide id="2" pos="2928">
          <p15:clr>
            <a:srgbClr val="A4A3A4"/>
          </p15:clr>
        </p15:guide>
      </p15:sldGuideLst>
    </p:ext>
    <p:ext uri="{2D200454-40CA-4A62-9FC3-DE9A4176ACB9}">
      <p15:notesGuideLst>
        <p15:guide id="1" orient="horz" pos="2174">
          <p15:clr>
            <a:srgbClr val="A4A3A4"/>
          </p15:clr>
        </p15:guide>
        <p15:guide id="2" pos="2880">
          <p15:clr>
            <a:srgbClr val="A4A3A4"/>
          </p15:clr>
        </p15:guide>
      </p15:notesGuideLst>
    </p:ext>
    <p:ext uri="http://customooxmlschemas.google.com/">
      <go:slidesCustomData xmlns:go="http://customooxmlschemas.google.com/" r:id="rId38" roundtripDataSignature="AMtx7mh2XNrCXL8eJXtbxzWQLwIU5zeo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4" orient="horz"/>
        <p:guide pos="2928"/>
      </p:guideLst>
    </p:cSldViewPr>
  </p:slideViewPr>
  <p:notesViewPr>
    <p:cSldViewPr snapToGrid="0">
      <p:cViewPr varScale="1">
        <p:scale>
          <a:sx n="100" d="100"/>
          <a:sy n="100" d="100"/>
        </p:scale>
        <p:origin x="0" y="0"/>
      </p:cViewPr>
      <p:guideLst>
        <p:guide pos="2174" orient="horz"/>
        <p:guide pos="288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Garamond-bold.fntdata"/><Relationship Id="rId30" Type="http://schemas.openxmlformats.org/officeDocument/2006/relationships/font" Target="fonts/Garamond-regular.fntdata"/><Relationship Id="rId11" Type="http://schemas.openxmlformats.org/officeDocument/2006/relationships/slide" Target="slides/slide4.xml"/><Relationship Id="rId33" Type="http://schemas.openxmlformats.org/officeDocument/2006/relationships/font" Target="fonts/Garamond-boldItalic.fntdata"/><Relationship Id="rId10" Type="http://schemas.openxmlformats.org/officeDocument/2006/relationships/slide" Target="slides/slide3.xml"/><Relationship Id="rId32" Type="http://schemas.openxmlformats.org/officeDocument/2006/relationships/font" Target="fonts/Garamond-italic.fntdata"/><Relationship Id="rId13" Type="http://schemas.openxmlformats.org/officeDocument/2006/relationships/slide" Target="slides/slide6.xml"/><Relationship Id="rId35" Type="http://schemas.openxmlformats.org/officeDocument/2006/relationships/font" Target="fonts/OpenSans-bold.fntdata"/><Relationship Id="rId12" Type="http://schemas.openxmlformats.org/officeDocument/2006/relationships/slide" Target="slides/slide5.xml"/><Relationship Id="rId34" Type="http://schemas.openxmlformats.org/officeDocument/2006/relationships/font" Target="fonts/OpenSans-regular.fntdata"/><Relationship Id="rId15" Type="http://schemas.openxmlformats.org/officeDocument/2006/relationships/slide" Target="slides/slide8.xml"/><Relationship Id="rId37" Type="http://schemas.openxmlformats.org/officeDocument/2006/relationships/font" Target="fonts/OpenSans-boldItalic.fntdata"/><Relationship Id="rId14" Type="http://schemas.openxmlformats.org/officeDocument/2006/relationships/slide" Target="slides/slide7.xml"/><Relationship Id="rId36" Type="http://schemas.openxmlformats.org/officeDocument/2006/relationships/font" Target="fonts/OpenSans-italic.fntdata"/><Relationship Id="rId17" Type="http://schemas.openxmlformats.org/officeDocument/2006/relationships/slide" Target="slides/slide10.xml"/><Relationship Id="rId16" Type="http://schemas.openxmlformats.org/officeDocument/2006/relationships/slide" Target="slides/slide9.xml"/><Relationship Id="rId38" Type="http://customschemas.google.com/relationships/presentationmetadata" Target="meta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5" name="Google Shape;5;n"/>
          <p:cNvSpPr/>
          <p:nvPr/>
        </p:nvSpPr>
        <p:spPr>
          <a:xfrm>
            <a:off x="6389688" y="8791575"/>
            <a:ext cx="398462" cy="303213"/>
          </a:xfrm>
          <a:prstGeom prst="rect">
            <a:avLst/>
          </a:prstGeom>
          <a:noFill/>
          <a:ln>
            <a:noFill/>
          </a:ln>
        </p:spPr>
        <p:txBody>
          <a:bodyPr anchorCtr="0" anchor="ctr" bIns="44450" lIns="90475" spcFirstLastPara="1" rIns="90475" wrap="square" tIns="44450">
            <a:sp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11" name="Google Shape;211;p1: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59ef3a598_0_3:notes"/>
          <p:cNvSpPr txBox="1"/>
          <p:nvPr>
            <p:ph idx="1" type="body"/>
          </p:nvPr>
        </p:nvSpPr>
        <p:spPr>
          <a:xfrm>
            <a:off x="914400" y="4365625"/>
            <a:ext cx="5029200" cy="3871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86" name="Google Shape;286;gb59ef3a598_0_3:notes"/>
          <p:cNvSpPr/>
          <p:nvPr>
            <p:ph idx="2" type="sldImg"/>
          </p:nvPr>
        </p:nvSpPr>
        <p:spPr>
          <a:xfrm>
            <a:off x="369888" y="690563"/>
            <a:ext cx="6121500" cy="34434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90" name="Google Shape;290;p9: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96" name="Google Shape;296;p10: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97" name="Google Shape;297;p10: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98" name="Google Shape;298;p10: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1: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16" name="Google Shape;316;p11: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21" name="Google Shape;321;p12: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3: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28" name="Google Shape;328;p13: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33" name="Google Shape;333;p14: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5: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37" name="Google Shape;337;p15: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42" name="Google Shape;342;p16: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47" name="Google Shape;347;p17: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16" name="Google Shape;216;p2:notes"/>
          <p:cNvSpPr txBox="1"/>
          <p:nvPr>
            <p:ph idx="12" type="sldNum"/>
          </p:nvPr>
        </p:nvSpPr>
        <p:spPr>
          <a:xfrm>
            <a:off x="3884613"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17" name="Google Shape;217;p2:notes"/>
          <p:cNvSpPr txBox="1"/>
          <p:nvPr>
            <p:ph idx="11" type="ftr"/>
          </p:nvPr>
        </p:nvSpPr>
        <p:spPr>
          <a:xfrm>
            <a:off x="0"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18" name="Google Shape;218;p2: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8: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52" name="Google Shape;352;p18: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9: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57" name="Google Shape;357;p19: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1: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363" name="Google Shape;363;p21: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25" name="Google Shape;225;p3:notes"/>
          <p:cNvSpPr txBox="1"/>
          <p:nvPr>
            <p:ph idx="12" type="sldNum"/>
          </p:nvPr>
        </p:nvSpPr>
        <p:spPr>
          <a:xfrm>
            <a:off x="3884613"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26" name="Google Shape;226;p3:notes"/>
          <p:cNvSpPr txBox="1"/>
          <p:nvPr>
            <p:ph idx="11" type="ftr"/>
          </p:nvPr>
        </p:nvSpPr>
        <p:spPr>
          <a:xfrm>
            <a:off x="0"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27" name="Google Shape;227;p3: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37" name="Google Shape;237;p4: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59ef3a598_0_0:notes"/>
          <p:cNvSpPr txBox="1"/>
          <p:nvPr>
            <p:ph idx="1" type="body"/>
          </p:nvPr>
        </p:nvSpPr>
        <p:spPr>
          <a:xfrm>
            <a:off x="914400" y="4365625"/>
            <a:ext cx="5029200" cy="3871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46" name="Google Shape;246;gb59ef3a598_0_0:notes"/>
          <p:cNvSpPr/>
          <p:nvPr>
            <p:ph idx="2" type="sldImg"/>
          </p:nvPr>
        </p:nvSpPr>
        <p:spPr>
          <a:xfrm>
            <a:off x="369888" y="690563"/>
            <a:ext cx="6121500" cy="34434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50" name="Google Shape;250;p5:notes"/>
          <p:cNvSpPr txBox="1"/>
          <p:nvPr>
            <p:ph idx="12" type="sldNum"/>
          </p:nvPr>
        </p:nvSpPr>
        <p:spPr>
          <a:xfrm>
            <a:off x="3884613"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51" name="Google Shape;251;p5:notes"/>
          <p:cNvSpPr txBox="1"/>
          <p:nvPr>
            <p:ph idx="11" type="ftr"/>
          </p:nvPr>
        </p:nvSpPr>
        <p:spPr>
          <a:xfrm>
            <a:off x="0" y="8729663"/>
            <a:ext cx="2971800" cy="4587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52" name="Google Shape;252;p5: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61" name="Google Shape;261;p6: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
        <p:nvSpPr>
          <p:cNvPr id="267" name="Google Shape;267;p7: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
        <p:nvSpPr>
          <p:cNvPr id="268" name="Google Shape;268;p7:notes"/>
          <p:cNvSpPr txBox="1"/>
          <p:nvPr>
            <p:ph idx="11" type="ftr"/>
          </p:nvPr>
        </p:nvSpPr>
        <p:spPr>
          <a:xfrm>
            <a:off x="0"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2013 ExcelR Solutions. All Rights Reserved</a:t>
            </a:r>
            <a:endParaRPr b="0" i="0" sz="1400" u="none" cap="none" strike="noStrike">
              <a:solidFill>
                <a:srgbClr val="000000"/>
              </a:solidFill>
              <a:latin typeface="Arial"/>
              <a:ea typeface="Arial"/>
              <a:cs typeface="Arial"/>
              <a:sym typeface="Arial"/>
            </a:endParaRPr>
          </a:p>
        </p:txBody>
      </p:sp>
      <p:sp>
        <p:nvSpPr>
          <p:cNvPr id="269" name="Google Shape;269;p7: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 type="body"/>
          </p:nvPr>
        </p:nvSpPr>
        <p:spPr>
          <a:xfrm>
            <a:off x="914400" y="4365625"/>
            <a:ext cx="5029200" cy="3871913"/>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360"/>
              </a:spcBef>
              <a:spcAft>
                <a:spcPts val="0"/>
              </a:spcAft>
              <a:buSzPts val="1400"/>
              <a:buNone/>
            </a:pPr>
            <a:r>
              <a:t/>
            </a:r>
            <a:endParaRPr/>
          </a:p>
        </p:txBody>
      </p:sp>
      <p:sp>
        <p:nvSpPr>
          <p:cNvPr id="277" name="Google Shape;277;p8:notes"/>
          <p:cNvSpPr/>
          <p:nvPr>
            <p:ph idx="2" type="sldImg"/>
          </p:nvPr>
        </p:nvSpPr>
        <p:spPr>
          <a:xfrm>
            <a:off x="369888" y="690563"/>
            <a:ext cx="6121400" cy="3443287"/>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p23"/>
          <p:cNvSpPr txBox="1"/>
          <p:nvPr>
            <p:ph type="title"/>
          </p:nvPr>
        </p:nvSpPr>
        <p:spPr>
          <a:xfrm>
            <a:off x="395536" y="1347614"/>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11" name="Google Shape;11;p23"/>
          <p:cNvSpPr txBox="1"/>
          <p:nvPr>
            <p:ph idx="1" type="body"/>
          </p:nvPr>
        </p:nvSpPr>
        <p:spPr>
          <a:xfrm>
            <a:off x="685800" y="914400"/>
            <a:ext cx="8001000" cy="3543300"/>
          </a:xfrm>
          <a:prstGeom prst="rect">
            <a:avLst/>
          </a:prstGeom>
          <a:noFill/>
          <a:ln>
            <a:noFill/>
          </a:ln>
        </p:spPr>
        <p:txBody>
          <a:bodyPr anchorCtr="0" anchor="t" bIns="44450" lIns="90475" spcFirstLastPara="1" rIns="90475" wrap="square" tIns="44450">
            <a:noAutofit/>
          </a:bodyPr>
          <a:lstStyle>
            <a:lvl1pPr indent="-285750" lvl="0" marL="457200" algn="l">
              <a:lnSpc>
                <a:spcPct val="100000"/>
              </a:lnSpc>
              <a:spcBef>
                <a:spcPts val="360"/>
              </a:spcBef>
              <a:spcAft>
                <a:spcPts val="0"/>
              </a:spcAft>
              <a:buSzPts val="900"/>
              <a:buChar char="●"/>
              <a:defRPr/>
            </a:lvl1pPr>
            <a:lvl2pPr indent="-314325" lvl="1" marL="914400" algn="l">
              <a:lnSpc>
                <a:spcPct val="100000"/>
              </a:lnSpc>
              <a:spcBef>
                <a:spcPts val="360"/>
              </a:spcBef>
              <a:spcAft>
                <a:spcPts val="0"/>
              </a:spcAft>
              <a:buSzPts val="1350"/>
              <a:buChar char="−"/>
              <a:defRPr/>
            </a:lvl2pPr>
            <a:lvl3pPr indent="-300608" lvl="2" marL="1371600" algn="l">
              <a:lnSpc>
                <a:spcPct val="100000"/>
              </a:lnSpc>
              <a:spcBef>
                <a:spcPts val="360"/>
              </a:spcBef>
              <a:spcAft>
                <a:spcPts val="0"/>
              </a:spcAft>
              <a:buSzPts val="1134"/>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36"/>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41" name="Google Shape;41;p36"/>
          <p:cNvSpPr txBox="1"/>
          <p:nvPr>
            <p:ph idx="1" type="body"/>
          </p:nvPr>
        </p:nvSpPr>
        <p:spPr>
          <a:xfrm rot="5400000">
            <a:off x="2914650" y="-1314450"/>
            <a:ext cx="3543300" cy="8001000"/>
          </a:xfrm>
          <a:prstGeom prst="rect">
            <a:avLst/>
          </a:prstGeom>
          <a:noFill/>
          <a:ln>
            <a:noFill/>
          </a:ln>
        </p:spPr>
        <p:txBody>
          <a:bodyPr anchorCtr="0" anchor="t" bIns="44450" lIns="90475" spcFirstLastPara="1" rIns="90475" wrap="square" tIns="44450">
            <a:noAutofit/>
          </a:bodyPr>
          <a:lstStyle>
            <a:lvl1pPr indent="-285750" lvl="0" marL="457200" algn="l">
              <a:lnSpc>
                <a:spcPct val="100000"/>
              </a:lnSpc>
              <a:spcBef>
                <a:spcPts val="360"/>
              </a:spcBef>
              <a:spcAft>
                <a:spcPts val="0"/>
              </a:spcAft>
              <a:buSzPts val="900"/>
              <a:buChar char="●"/>
              <a:defRPr/>
            </a:lvl1pPr>
            <a:lvl2pPr indent="-314325" lvl="1" marL="914400" algn="l">
              <a:lnSpc>
                <a:spcPct val="100000"/>
              </a:lnSpc>
              <a:spcBef>
                <a:spcPts val="360"/>
              </a:spcBef>
              <a:spcAft>
                <a:spcPts val="0"/>
              </a:spcAft>
              <a:buSzPts val="1350"/>
              <a:buChar char="−"/>
              <a:defRPr/>
            </a:lvl2pPr>
            <a:lvl3pPr indent="-300608" lvl="2" marL="1371600" algn="l">
              <a:lnSpc>
                <a:spcPct val="100000"/>
              </a:lnSpc>
              <a:spcBef>
                <a:spcPts val="360"/>
              </a:spcBef>
              <a:spcAft>
                <a:spcPts val="0"/>
              </a:spcAft>
              <a:buSzPts val="1134"/>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 name="Shape 42"/>
        <p:cNvGrpSpPr/>
        <p:nvPr/>
      </p:nvGrpSpPr>
      <p:grpSpPr>
        <a:xfrm>
          <a:off x="0" y="0"/>
          <a:ext cx="0" cy="0"/>
          <a:chOff x="0" y="0"/>
          <a:chExt cx="0" cy="0"/>
        </a:xfrm>
      </p:grpSpPr>
      <p:sp>
        <p:nvSpPr>
          <p:cNvPr id="43" name="Google Shape;43;p37"/>
          <p:cNvSpPr txBox="1"/>
          <p:nvPr>
            <p:ph type="title"/>
          </p:nvPr>
        </p:nvSpPr>
        <p:spPr>
          <a:xfrm rot="5400000">
            <a:off x="5532239" y="1303142"/>
            <a:ext cx="4251722" cy="2057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44" name="Google Shape;44;p37"/>
          <p:cNvSpPr txBox="1"/>
          <p:nvPr>
            <p:ph idx="1" type="body"/>
          </p:nvPr>
        </p:nvSpPr>
        <p:spPr>
          <a:xfrm rot="5400000">
            <a:off x="1341239" y="-678058"/>
            <a:ext cx="4251722" cy="6019800"/>
          </a:xfrm>
          <a:prstGeom prst="rect">
            <a:avLst/>
          </a:prstGeom>
          <a:noFill/>
          <a:ln>
            <a:noFill/>
          </a:ln>
        </p:spPr>
        <p:txBody>
          <a:bodyPr anchorCtr="0" anchor="t" bIns="44450" lIns="90475" spcFirstLastPara="1" rIns="90475" wrap="square" tIns="44450">
            <a:noAutofit/>
          </a:bodyPr>
          <a:lstStyle>
            <a:lvl1pPr indent="-285750" lvl="0" marL="457200" algn="l">
              <a:lnSpc>
                <a:spcPct val="100000"/>
              </a:lnSpc>
              <a:spcBef>
                <a:spcPts val="360"/>
              </a:spcBef>
              <a:spcAft>
                <a:spcPts val="0"/>
              </a:spcAft>
              <a:buSzPts val="900"/>
              <a:buChar char="●"/>
              <a:defRPr/>
            </a:lvl1pPr>
            <a:lvl2pPr indent="-314325" lvl="1" marL="914400" algn="l">
              <a:lnSpc>
                <a:spcPct val="100000"/>
              </a:lnSpc>
              <a:spcBef>
                <a:spcPts val="360"/>
              </a:spcBef>
              <a:spcAft>
                <a:spcPts val="0"/>
              </a:spcAft>
              <a:buSzPts val="1350"/>
              <a:buChar char="−"/>
              <a:defRPr/>
            </a:lvl2pPr>
            <a:lvl3pPr indent="-300608" lvl="2" marL="1371600" algn="l">
              <a:lnSpc>
                <a:spcPct val="100000"/>
              </a:lnSpc>
              <a:spcBef>
                <a:spcPts val="360"/>
              </a:spcBef>
              <a:spcAft>
                <a:spcPts val="0"/>
              </a:spcAft>
              <a:buSzPts val="1134"/>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2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4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26"/>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atin typeface="Times New Roman"/>
                <a:ea typeface="Times New Roman"/>
                <a:cs typeface="Times New Roman"/>
                <a:sym typeface="Times New Roman"/>
              </a:defRPr>
            </a:lvl1pPr>
            <a:lvl2pPr indent="-365760" lvl="1" marL="914400" algn="l">
              <a:lnSpc>
                <a:spcPct val="100000"/>
              </a:lnSpc>
              <a:spcBef>
                <a:spcPts val="432"/>
              </a:spcBef>
              <a:spcAft>
                <a:spcPts val="0"/>
              </a:spcAft>
              <a:buClr>
                <a:schemeClr val="dk1"/>
              </a:buClr>
              <a:buSzPts val="2160"/>
              <a:buChar char="–"/>
              <a:defRPr sz="2160">
                <a:latin typeface="Times New Roman"/>
                <a:ea typeface="Times New Roman"/>
                <a:cs typeface="Times New Roman"/>
                <a:sym typeface="Times New Roman"/>
              </a:defRPr>
            </a:lvl2pPr>
            <a:lvl3pPr indent="-342900" lvl="2" marL="1371600" algn="l">
              <a:lnSpc>
                <a:spcPct val="100000"/>
              </a:lnSpc>
              <a:spcBef>
                <a:spcPts val="360"/>
              </a:spcBef>
              <a:spcAft>
                <a:spcPts val="0"/>
              </a:spcAft>
              <a:buClr>
                <a:schemeClr val="dk1"/>
              </a:buClr>
              <a:buSzPts val="1800"/>
              <a:buChar char="•"/>
              <a:defRPr sz="1800">
                <a:latin typeface="Times New Roman"/>
                <a:ea typeface="Times New Roman"/>
                <a:cs typeface="Times New Roman"/>
                <a:sym typeface="Times New Roman"/>
              </a:defRPr>
            </a:lvl3pPr>
            <a:lvl4pPr indent="-331469" lvl="3" marL="182880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4pPr>
            <a:lvl5pPr indent="-331470" lvl="4" marL="228600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26"/>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38"/>
          <p:cNvSpPr txBox="1"/>
          <p:nvPr>
            <p:ph type="ctrTitle"/>
          </p:nvPr>
        </p:nvSpPr>
        <p:spPr>
          <a:xfrm>
            <a:off x="685800" y="1597825"/>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38"/>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500"/>
              </a:spcBef>
              <a:spcAft>
                <a:spcPts val="0"/>
              </a:spcAft>
              <a:buClr>
                <a:srgbClr val="888888"/>
              </a:buClr>
              <a:buSzPts val="2500"/>
              <a:buNone/>
              <a:defRPr>
                <a:solidFill>
                  <a:srgbClr val="888888"/>
                </a:solidFill>
              </a:defRPr>
            </a:lvl2pPr>
            <a:lvl3pPr lvl="2" algn="ctr">
              <a:lnSpc>
                <a:spcPct val="100000"/>
              </a:lnSpc>
              <a:spcBef>
                <a:spcPts val="420"/>
              </a:spcBef>
              <a:spcAft>
                <a:spcPts val="0"/>
              </a:spcAft>
              <a:buClr>
                <a:srgbClr val="888888"/>
              </a:buClr>
              <a:buSzPts val="21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360"/>
              </a:spcBef>
              <a:spcAft>
                <a:spcPts val="0"/>
              </a:spcAft>
              <a:buClr>
                <a:srgbClr val="888888"/>
              </a:buClr>
              <a:buSzPts val="1800"/>
              <a:buNone/>
              <a:defRPr>
                <a:solidFill>
                  <a:srgbClr val="888888"/>
                </a:solidFill>
              </a:defRPr>
            </a:lvl6pPr>
            <a:lvl7pPr lvl="6" algn="ctr">
              <a:lnSpc>
                <a:spcPct val="100000"/>
              </a:lnSpc>
              <a:spcBef>
                <a:spcPts val="360"/>
              </a:spcBef>
              <a:spcAft>
                <a:spcPts val="0"/>
              </a:spcAft>
              <a:buClr>
                <a:srgbClr val="888888"/>
              </a:buClr>
              <a:buSzPts val="1800"/>
              <a:buNone/>
              <a:defRPr>
                <a:solidFill>
                  <a:srgbClr val="888888"/>
                </a:solidFill>
              </a:defRPr>
            </a:lvl7pPr>
            <a:lvl8pPr lvl="7" algn="ctr">
              <a:lnSpc>
                <a:spcPct val="100000"/>
              </a:lnSpc>
              <a:spcBef>
                <a:spcPts val="360"/>
              </a:spcBef>
              <a:spcAft>
                <a:spcPts val="0"/>
              </a:spcAft>
              <a:buClr>
                <a:srgbClr val="888888"/>
              </a:buClr>
              <a:buSzPts val="1800"/>
              <a:buNone/>
              <a:defRPr>
                <a:solidFill>
                  <a:srgbClr val="888888"/>
                </a:solidFill>
              </a:defRPr>
            </a:lvl8pPr>
            <a:lvl9pPr lvl="8" algn="ctr">
              <a:lnSpc>
                <a:spcPct val="100000"/>
              </a:lnSpc>
              <a:spcBef>
                <a:spcPts val="360"/>
              </a:spcBef>
              <a:spcAft>
                <a:spcPts val="0"/>
              </a:spcAft>
              <a:buClr>
                <a:srgbClr val="888888"/>
              </a:buClr>
              <a:buSzPts val="1800"/>
              <a:buNone/>
              <a:defRPr>
                <a:solidFill>
                  <a:srgbClr val="888888"/>
                </a:solidFill>
              </a:defRPr>
            </a:lvl9pPr>
          </a:lstStyle>
          <a:p/>
        </p:txBody>
      </p:sp>
      <p:sp>
        <p:nvSpPr>
          <p:cNvPr id="62" name="Google Shape;62;p38"/>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8"/>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3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36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3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888888"/>
              </a:buClr>
              <a:buSzPts val="1800"/>
              <a:buNone/>
              <a:defRPr sz="1800">
                <a:solidFill>
                  <a:srgbClr val="888888"/>
                </a:solidFill>
              </a:defRPr>
            </a:lvl1pPr>
            <a:lvl2pPr indent="-228600" lvl="1" marL="914400" algn="l">
              <a:lnSpc>
                <a:spcPct val="100000"/>
              </a:lnSpc>
              <a:spcBef>
                <a:spcPts val="324"/>
              </a:spcBef>
              <a:spcAft>
                <a:spcPts val="0"/>
              </a:spcAft>
              <a:buClr>
                <a:srgbClr val="888888"/>
              </a:buClr>
              <a:buSzPts val="1620"/>
              <a:buNone/>
              <a:defRPr sz="1620">
                <a:solidFill>
                  <a:srgbClr val="888888"/>
                </a:solidFill>
              </a:defRPr>
            </a:lvl2pPr>
            <a:lvl3pPr indent="-228600" lvl="2" marL="1371600" algn="l">
              <a:lnSpc>
                <a:spcPct val="100000"/>
              </a:lnSpc>
              <a:spcBef>
                <a:spcPts val="288"/>
              </a:spcBef>
              <a:spcAft>
                <a:spcPts val="0"/>
              </a:spcAft>
              <a:buClr>
                <a:srgbClr val="888888"/>
              </a:buClr>
              <a:buSzPts val="1440"/>
              <a:buNone/>
              <a:defRPr sz="1440">
                <a:solidFill>
                  <a:srgbClr val="888888"/>
                </a:solidFill>
              </a:defRPr>
            </a:lvl3pPr>
            <a:lvl4pPr indent="-228600" lvl="3" marL="1828800" algn="l">
              <a:lnSpc>
                <a:spcPct val="100000"/>
              </a:lnSpc>
              <a:spcBef>
                <a:spcPts val="252"/>
              </a:spcBef>
              <a:spcAft>
                <a:spcPts val="0"/>
              </a:spcAft>
              <a:buClr>
                <a:srgbClr val="888888"/>
              </a:buClr>
              <a:buSzPts val="1260"/>
              <a:buNone/>
              <a:defRPr sz="1260">
                <a:solidFill>
                  <a:srgbClr val="888888"/>
                </a:solidFill>
              </a:defRPr>
            </a:lvl4pPr>
            <a:lvl5pPr indent="-228600" lvl="4" marL="2286000" algn="l">
              <a:lnSpc>
                <a:spcPct val="100000"/>
              </a:lnSpc>
              <a:spcBef>
                <a:spcPts val="252"/>
              </a:spcBef>
              <a:spcAft>
                <a:spcPts val="0"/>
              </a:spcAft>
              <a:buClr>
                <a:srgbClr val="888888"/>
              </a:buClr>
              <a:buSzPts val="1260"/>
              <a:buNone/>
              <a:defRPr sz="1260">
                <a:solidFill>
                  <a:srgbClr val="888888"/>
                </a:solidFill>
              </a:defRPr>
            </a:lvl5pPr>
            <a:lvl6pPr indent="-228600" lvl="5" marL="2743200" algn="l">
              <a:lnSpc>
                <a:spcPct val="100000"/>
              </a:lnSpc>
              <a:spcBef>
                <a:spcPts val="252"/>
              </a:spcBef>
              <a:spcAft>
                <a:spcPts val="0"/>
              </a:spcAft>
              <a:buClr>
                <a:srgbClr val="888888"/>
              </a:buClr>
              <a:buSzPts val="1260"/>
              <a:buNone/>
              <a:defRPr sz="1260">
                <a:solidFill>
                  <a:srgbClr val="888888"/>
                </a:solidFill>
              </a:defRPr>
            </a:lvl6pPr>
            <a:lvl7pPr indent="-228600" lvl="6" marL="3200400" algn="l">
              <a:lnSpc>
                <a:spcPct val="100000"/>
              </a:lnSpc>
              <a:spcBef>
                <a:spcPts val="252"/>
              </a:spcBef>
              <a:spcAft>
                <a:spcPts val="0"/>
              </a:spcAft>
              <a:buClr>
                <a:srgbClr val="888888"/>
              </a:buClr>
              <a:buSzPts val="1260"/>
              <a:buNone/>
              <a:defRPr sz="1260">
                <a:solidFill>
                  <a:srgbClr val="888888"/>
                </a:solidFill>
              </a:defRPr>
            </a:lvl7pPr>
            <a:lvl8pPr indent="-228600" lvl="7" marL="3657600" algn="l">
              <a:lnSpc>
                <a:spcPct val="100000"/>
              </a:lnSpc>
              <a:spcBef>
                <a:spcPts val="252"/>
              </a:spcBef>
              <a:spcAft>
                <a:spcPts val="0"/>
              </a:spcAft>
              <a:buClr>
                <a:srgbClr val="888888"/>
              </a:buClr>
              <a:buSzPts val="1260"/>
              <a:buNone/>
              <a:defRPr sz="1260">
                <a:solidFill>
                  <a:srgbClr val="888888"/>
                </a:solidFill>
              </a:defRPr>
            </a:lvl8pPr>
            <a:lvl9pPr indent="-228600" lvl="8" marL="4114800" algn="l">
              <a:lnSpc>
                <a:spcPct val="100000"/>
              </a:lnSpc>
              <a:spcBef>
                <a:spcPts val="252"/>
              </a:spcBef>
              <a:spcAft>
                <a:spcPts val="0"/>
              </a:spcAft>
              <a:buClr>
                <a:srgbClr val="888888"/>
              </a:buClr>
              <a:buSzPts val="1260"/>
              <a:buNone/>
              <a:defRPr sz="1260">
                <a:solidFill>
                  <a:srgbClr val="888888"/>
                </a:solidFill>
              </a:defRPr>
            </a:lvl9pPr>
          </a:lstStyle>
          <a:p/>
        </p:txBody>
      </p:sp>
      <p:sp>
        <p:nvSpPr>
          <p:cNvPr id="68" name="Google Shape;68;p39"/>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9"/>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40"/>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4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vl1pPr>
            <a:lvl2pPr indent="-365760" lvl="1" marL="914400" algn="l">
              <a:lnSpc>
                <a:spcPct val="100000"/>
              </a:lnSpc>
              <a:spcBef>
                <a:spcPts val="432"/>
              </a:spcBef>
              <a:spcAft>
                <a:spcPts val="0"/>
              </a:spcAft>
              <a:buClr>
                <a:schemeClr val="dk1"/>
              </a:buClr>
              <a:buSzPts val="2160"/>
              <a:buChar char="–"/>
              <a:defRPr sz="2160"/>
            </a:lvl2pPr>
            <a:lvl3pPr indent="-342900" lvl="2" marL="1371600" algn="l">
              <a:lnSpc>
                <a:spcPct val="100000"/>
              </a:lnSpc>
              <a:spcBef>
                <a:spcPts val="360"/>
              </a:spcBef>
              <a:spcAft>
                <a:spcPts val="0"/>
              </a:spcAft>
              <a:buClr>
                <a:schemeClr val="dk1"/>
              </a:buClr>
              <a:buSzPts val="1800"/>
              <a:buChar char="•"/>
              <a:defRPr sz="1800"/>
            </a:lvl3pPr>
            <a:lvl4pPr indent="-331469" lvl="3" marL="1828800" algn="l">
              <a:lnSpc>
                <a:spcPct val="100000"/>
              </a:lnSpc>
              <a:spcBef>
                <a:spcPts val="324"/>
              </a:spcBef>
              <a:spcAft>
                <a:spcPts val="0"/>
              </a:spcAft>
              <a:buClr>
                <a:schemeClr val="dk1"/>
              </a:buClr>
              <a:buSzPts val="1620"/>
              <a:buChar char="–"/>
              <a:defRPr sz="1620"/>
            </a:lvl4pPr>
            <a:lvl5pPr indent="-331470" lvl="4" marL="2286000" algn="l">
              <a:lnSpc>
                <a:spcPct val="100000"/>
              </a:lnSpc>
              <a:spcBef>
                <a:spcPts val="324"/>
              </a:spcBef>
              <a:spcAft>
                <a:spcPts val="0"/>
              </a:spcAft>
              <a:buClr>
                <a:schemeClr val="dk1"/>
              </a:buClr>
              <a:buSzPts val="1620"/>
              <a:buChar char="»"/>
              <a:defRPr sz="1620"/>
            </a:lvl5pPr>
            <a:lvl6pPr indent="-331470" lvl="5" marL="2743200" algn="l">
              <a:lnSpc>
                <a:spcPct val="100000"/>
              </a:lnSpc>
              <a:spcBef>
                <a:spcPts val="324"/>
              </a:spcBef>
              <a:spcAft>
                <a:spcPts val="0"/>
              </a:spcAft>
              <a:buClr>
                <a:schemeClr val="dk1"/>
              </a:buClr>
              <a:buSzPts val="1620"/>
              <a:buChar char="•"/>
              <a:defRPr sz="1620"/>
            </a:lvl6pPr>
            <a:lvl7pPr indent="-331470" lvl="6" marL="3200400" algn="l">
              <a:lnSpc>
                <a:spcPct val="100000"/>
              </a:lnSpc>
              <a:spcBef>
                <a:spcPts val="324"/>
              </a:spcBef>
              <a:spcAft>
                <a:spcPts val="0"/>
              </a:spcAft>
              <a:buClr>
                <a:schemeClr val="dk1"/>
              </a:buClr>
              <a:buSzPts val="1620"/>
              <a:buChar char="•"/>
              <a:defRPr sz="1620"/>
            </a:lvl7pPr>
            <a:lvl8pPr indent="-331470" lvl="7" marL="3657600" algn="l">
              <a:lnSpc>
                <a:spcPct val="100000"/>
              </a:lnSpc>
              <a:spcBef>
                <a:spcPts val="324"/>
              </a:spcBef>
              <a:spcAft>
                <a:spcPts val="0"/>
              </a:spcAft>
              <a:buClr>
                <a:schemeClr val="dk1"/>
              </a:buClr>
              <a:buSzPts val="1620"/>
              <a:buChar char="•"/>
              <a:defRPr sz="1620"/>
            </a:lvl8pPr>
            <a:lvl9pPr indent="-331470" lvl="8" marL="4114800" algn="l">
              <a:lnSpc>
                <a:spcPct val="100000"/>
              </a:lnSpc>
              <a:spcBef>
                <a:spcPts val="324"/>
              </a:spcBef>
              <a:spcAft>
                <a:spcPts val="0"/>
              </a:spcAft>
              <a:buClr>
                <a:schemeClr val="dk1"/>
              </a:buClr>
              <a:buSzPts val="1620"/>
              <a:buChar char="•"/>
              <a:defRPr sz="1620"/>
            </a:lvl9pPr>
          </a:lstStyle>
          <a:p/>
        </p:txBody>
      </p:sp>
      <p:sp>
        <p:nvSpPr>
          <p:cNvPr id="74" name="Google Shape;74;p4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vl1pPr>
            <a:lvl2pPr indent="-365760" lvl="1" marL="914400" algn="l">
              <a:lnSpc>
                <a:spcPct val="100000"/>
              </a:lnSpc>
              <a:spcBef>
                <a:spcPts val="432"/>
              </a:spcBef>
              <a:spcAft>
                <a:spcPts val="0"/>
              </a:spcAft>
              <a:buClr>
                <a:schemeClr val="dk1"/>
              </a:buClr>
              <a:buSzPts val="2160"/>
              <a:buChar char="–"/>
              <a:defRPr sz="2160"/>
            </a:lvl2pPr>
            <a:lvl3pPr indent="-342900" lvl="2" marL="1371600" algn="l">
              <a:lnSpc>
                <a:spcPct val="100000"/>
              </a:lnSpc>
              <a:spcBef>
                <a:spcPts val="360"/>
              </a:spcBef>
              <a:spcAft>
                <a:spcPts val="0"/>
              </a:spcAft>
              <a:buClr>
                <a:schemeClr val="dk1"/>
              </a:buClr>
              <a:buSzPts val="1800"/>
              <a:buChar char="•"/>
              <a:defRPr sz="1800"/>
            </a:lvl3pPr>
            <a:lvl4pPr indent="-331469" lvl="3" marL="1828800" algn="l">
              <a:lnSpc>
                <a:spcPct val="100000"/>
              </a:lnSpc>
              <a:spcBef>
                <a:spcPts val="324"/>
              </a:spcBef>
              <a:spcAft>
                <a:spcPts val="0"/>
              </a:spcAft>
              <a:buClr>
                <a:schemeClr val="dk1"/>
              </a:buClr>
              <a:buSzPts val="1620"/>
              <a:buChar char="–"/>
              <a:defRPr sz="1620"/>
            </a:lvl4pPr>
            <a:lvl5pPr indent="-331470" lvl="4" marL="2286000" algn="l">
              <a:lnSpc>
                <a:spcPct val="100000"/>
              </a:lnSpc>
              <a:spcBef>
                <a:spcPts val="324"/>
              </a:spcBef>
              <a:spcAft>
                <a:spcPts val="0"/>
              </a:spcAft>
              <a:buClr>
                <a:schemeClr val="dk1"/>
              </a:buClr>
              <a:buSzPts val="1620"/>
              <a:buChar char="»"/>
              <a:defRPr sz="1620"/>
            </a:lvl5pPr>
            <a:lvl6pPr indent="-331470" lvl="5" marL="2743200" algn="l">
              <a:lnSpc>
                <a:spcPct val="100000"/>
              </a:lnSpc>
              <a:spcBef>
                <a:spcPts val="324"/>
              </a:spcBef>
              <a:spcAft>
                <a:spcPts val="0"/>
              </a:spcAft>
              <a:buClr>
                <a:schemeClr val="dk1"/>
              </a:buClr>
              <a:buSzPts val="1620"/>
              <a:buChar char="•"/>
              <a:defRPr sz="1620"/>
            </a:lvl6pPr>
            <a:lvl7pPr indent="-331470" lvl="6" marL="3200400" algn="l">
              <a:lnSpc>
                <a:spcPct val="100000"/>
              </a:lnSpc>
              <a:spcBef>
                <a:spcPts val="324"/>
              </a:spcBef>
              <a:spcAft>
                <a:spcPts val="0"/>
              </a:spcAft>
              <a:buClr>
                <a:schemeClr val="dk1"/>
              </a:buClr>
              <a:buSzPts val="1620"/>
              <a:buChar char="•"/>
              <a:defRPr sz="1620"/>
            </a:lvl7pPr>
            <a:lvl8pPr indent="-331470" lvl="7" marL="3657600" algn="l">
              <a:lnSpc>
                <a:spcPct val="100000"/>
              </a:lnSpc>
              <a:spcBef>
                <a:spcPts val="324"/>
              </a:spcBef>
              <a:spcAft>
                <a:spcPts val="0"/>
              </a:spcAft>
              <a:buClr>
                <a:schemeClr val="dk1"/>
              </a:buClr>
              <a:buSzPts val="1620"/>
              <a:buChar char="•"/>
              <a:defRPr sz="1620"/>
            </a:lvl8pPr>
            <a:lvl9pPr indent="-331470" lvl="8" marL="4114800" algn="l">
              <a:lnSpc>
                <a:spcPct val="100000"/>
              </a:lnSpc>
              <a:spcBef>
                <a:spcPts val="324"/>
              </a:spcBef>
              <a:spcAft>
                <a:spcPts val="0"/>
              </a:spcAft>
              <a:buClr>
                <a:schemeClr val="dk1"/>
              </a:buClr>
              <a:buSzPts val="1620"/>
              <a:buChar char="•"/>
              <a:defRPr sz="1620"/>
            </a:lvl9pPr>
          </a:lstStyle>
          <a:p/>
        </p:txBody>
      </p:sp>
      <p:sp>
        <p:nvSpPr>
          <p:cNvPr id="75" name="Google Shape;75;p40"/>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0"/>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0"/>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41"/>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4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32"/>
              </a:spcBef>
              <a:spcAft>
                <a:spcPts val="0"/>
              </a:spcAft>
              <a:buClr>
                <a:schemeClr val="dk1"/>
              </a:buClr>
              <a:buSzPts val="2160"/>
              <a:buNone/>
              <a:defRPr b="1" sz="2160"/>
            </a:lvl1pPr>
            <a:lvl2pPr indent="-228600" lvl="1" marL="914400" algn="l">
              <a:lnSpc>
                <a:spcPct val="100000"/>
              </a:lnSpc>
              <a:spcBef>
                <a:spcPts val="360"/>
              </a:spcBef>
              <a:spcAft>
                <a:spcPts val="0"/>
              </a:spcAft>
              <a:buClr>
                <a:schemeClr val="dk1"/>
              </a:buClr>
              <a:buSzPts val="1800"/>
              <a:buNone/>
              <a:defRPr b="1" sz="1800"/>
            </a:lvl2pPr>
            <a:lvl3pPr indent="-228600" lvl="2" marL="1371600" algn="l">
              <a:lnSpc>
                <a:spcPct val="100000"/>
              </a:lnSpc>
              <a:spcBef>
                <a:spcPts val="324"/>
              </a:spcBef>
              <a:spcAft>
                <a:spcPts val="0"/>
              </a:spcAft>
              <a:buClr>
                <a:schemeClr val="dk1"/>
              </a:buClr>
              <a:buSzPts val="1620"/>
              <a:buNone/>
              <a:defRPr b="1" sz="1620"/>
            </a:lvl3pPr>
            <a:lvl4pPr indent="-228600" lvl="3" marL="1828800" algn="l">
              <a:lnSpc>
                <a:spcPct val="100000"/>
              </a:lnSpc>
              <a:spcBef>
                <a:spcPts val="288"/>
              </a:spcBef>
              <a:spcAft>
                <a:spcPts val="0"/>
              </a:spcAft>
              <a:buClr>
                <a:schemeClr val="dk1"/>
              </a:buClr>
              <a:buSzPts val="1440"/>
              <a:buNone/>
              <a:defRPr b="1" sz="1440"/>
            </a:lvl4pPr>
            <a:lvl5pPr indent="-228600" lvl="4" marL="2286000" algn="l">
              <a:lnSpc>
                <a:spcPct val="100000"/>
              </a:lnSpc>
              <a:spcBef>
                <a:spcPts val="288"/>
              </a:spcBef>
              <a:spcAft>
                <a:spcPts val="0"/>
              </a:spcAft>
              <a:buClr>
                <a:schemeClr val="dk1"/>
              </a:buClr>
              <a:buSzPts val="1440"/>
              <a:buNone/>
              <a:defRPr b="1" sz="1440"/>
            </a:lvl5pPr>
            <a:lvl6pPr indent="-228600" lvl="5" marL="2743200" algn="l">
              <a:lnSpc>
                <a:spcPct val="100000"/>
              </a:lnSpc>
              <a:spcBef>
                <a:spcPts val="288"/>
              </a:spcBef>
              <a:spcAft>
                <a:spcPts val="0"/>
              </a:spcAft>
              <a:buClr>
                <a:schemeClr val="dk1"/>
              </a:buClr>
              <a:buSzPts val="1440"/>
              <a:buNone/>
              <a:defRPr b="1" sz="1440"/>
            </a:lvl6pPr>
            <a:lvl7pPr indent="-228600" lvl="6" marL="3200400" algn="l">
              <a:lnSpc>
                <a:spcPct val="100000"/>
              </a:lnSpc>
              <a:spcBef>
                <a:spcPts val="288"/>
              </a:spcBef>
              <a:spcAft>
                <a:spcPts val="0"/>
              </a:spcAft>
              <a:buClr>
                <a:schemeClr val="dk1"/>
              </a:buClr>
              <a:buSzPts val="1440"/>
              <a:buNone/>
              <a:defRPr b="1" sz="1440"/>
            </a:lvl7pPr>
            <a:lvl8pPr indent="-228600" lvl="7" marL="3657600" algn="l">
              <a:lnSpc>
                <a:spcPct val="100000"/>
              </a:lnSpc>
              <a:spcBef>
                <a:spcPts val="288"/>
              </a:spcBef>
              <a:spcAft>
                <a:spcPts val="0"/>
              </a:spcAft>
              <a:buClr>
                <a:schemeClr val="dk1"/>
              </a:buClr>
              <a:buSzPts val="1440"/>
              <a:buNone/>
              <a:defRPr b="1" sz="1440"/>
            </a:lvl8pPr>
            <a:lvl9pPr indent="-228600" lvl="8" marL="4114800" algn="l">
              <a:lnSpc>
                <a:spcPct val="100000"/>
              </a:lnSpc>
              <a:spcBef>
                <a:spcPts val="288"/>
              </a:spcBef>
              <a:spcAft>
                <a:spcPts val="0"/>
              </a:spcAft>
              <a:buClr>
                <a:schemeClr val="dk1"/>
              </a:buClr>
              <a:buSzPts val="1440"/>
              <a:buNone/>
              <a:defRPr b="1" sz="1440"/>
            </a:lvl9pPr>
          </a:lstStyle>
          <a:p/>
        </p:txBody>
      </p:sp>
      <p:sp>
        <p:nvSpPr>
          <p:cNvPr id="81" name="Google Shape;81;p4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432"/>
              </a:spcBef>
              <a:spcAft>
                <a:spcPts val="0"/>
              </a:spcAft>
              <a:buClr>
                <a:schemeClr val="dk1"/>
              </a:buClr>
              <a:buSzPts val="2160"/>
              <a:buChar char="•"/>
              <a:defRPr sz="2160"/>
            </a:lvl1pPr>
            <a:lvl2pPr indent="-342900" lvl="1" marL="914400" algn="l">
              <a:lnSpc>
                <a:spcPct val="100000"/>
              </a:lnSpc>
              <a:spcBef>
                <a:spcPts val="360"/>
              </a:spcBef>
              <a:spcAft>
                <a:spcPts val="0"/>
              </a:spcAft>
              <a:buClr>
                <a:schemeClr val="dk1"/>
              </a:buClr>
              <a:buSzPts val="1800"/>
              <a:buChar char="–"/>
              <a:defRPr sz="1800"/>
            </a:lvl2pPr>
            <a:lvl3pPr indent="-331469" lvl="2" marL="1371600" algn="l">
              <a:lnSpc>
                <a:spcPct val="100000"/>
              </a:lnSpc>
              <a:spcBef>
                <a:spcPts val="324"/>
              </a:spcBef>
              <a:spcAft>
                <a:spcPts val="0"/>
              </a:spcAft>
              <a:buClr>
                <a:schemeClr val="dk1"/>
              </a:buClr>
              <a:buSzPts val="1620"/>
              <a:buChar char="•"/>
              <a:defRPr sz="1620"/>
            </a:lvl3pPr>
            <a:lvl4pPr indent="-320039" lvl="3" marL="1828800" algn="l">
              <a:lnSpc>
                <a:spcPct val="100000"/>
              </a:lnSpc>
              <a:spcBef>
                <a:spcPts val="288"/>
              </a:spcBef>
              <a:spcAft>
                <a:spcPts val="0"/>
              </a:spcAft>
              <a:buClr>
                <a:schemeClr val="dk1"/>
              </a:buClr>
              <a:buSzPts val="1440"/>
              <a:buChar char="–"/>
              <a:defRPr sz="1440"/>
            </a:lvl4pPr>
            <a:lvl5pPr indent="-320039" lvl="4" marL="2286000" algn="l">
              <a:lnSpc>
                <a:spcPct val="100000"/>
              </a:lnSpc>
              <a:spcBef>
                <a:spcPts val="288"/>
              </a:spcBef>
              <a:spcAft>
                <a:spcPts val="0"/>
              </a:spcAft>
              <a:buClr>
                <a:schemeClr val="dk1"/>
              </a:buClr>
              <a:buSzPts val="1440"/>
              <a:buChar char="»"/>
              <a:defRPr sz="1440"/>
            </a:lvl5pPr>
            <a:lvl6pPr indent="-320039" lvl="5" marL="2743200" algn="l">
              <a:lnSpc>
                <a:spcPct val="100000"/>
              </a:lnSpc>
              <a:spcBef>
                <a:spcPts val="288"/>
              </a:spcBef>
              <a:spcAft>
                <a:spcPts val="0"/>
              </a:spcAft>
              <a:buClr>
                <a:schemeClr val="dk1"/>
              </a:buClr>
              <a:buSzPts val="1440"/>
              <a:buChar char="•"/>
              <a:defRPr sz="1440"/>
            </a:lvl6pPr>
            <a:lvl7pPr indent="-320039" lvl="6" marL="3200400" algn="l">
              <a:lnSpc>
                <a:spcPct val="100000"/>
              </a:lnSpc>
              <a:spcBef>
                <a:spcPts val="288"/>
              </a:spcBef>
              <a:spcAft>
                <a:spcPts val="0"/>
              </a:spcAft>
              <a:buClr>
                <a:schemeClr val="dk1"/>
              </a:buClr>
              <a:buSzPts val="1440"/>
              <a:buChar char="•"/>
              <a:defRPr sz="1440"/>
            </a:lvl7pPr>
            <a:lvl8pPr indent="-320040" lvl="7" marL="3657600" algn="l">
              <a:lnSpc>
                <a:spcPct val="100000"/>
              </a:lnSpc>
              <a:spcBef>
                <a:spcPts val="288"/>
              </a:spcBef>
              <a:spcAft>
                <a:spcPts val="0"/>
              </a:spcAft>
              <a:buClr>
                <a:schemeClr val="dk1"/>
              </a:buClr>
              <a:buSzPts val="1440"/>
              <a:buChar char="•"/>
              <a:defRPr sz="1440"/>
            </a:lvl8pPr>
            <a:lvl9pPr indent="-320040" lvl="8" marL="4114800" algn="l">
              <a:lnSpc>
                <a:spcPct val="100000"/>
              </a:lnSpc>
              <a:spcBef>
                <a:spcPts val="288"/>
              </a:spcBef>
              <a:spcAft>
                <a:spcPts val="0"/>
              </a:spcAft>
              <a:buClr>
                <a:schemeClr val="dk1"/>
              </a:buClr>
              <a:buSzPts val="1440"/>
              <a:buChar char="•"/>
              <a:defRPr sz="1440"/>
            </a:lvl9pPr>
          </a:lstStyle>
          <a:p/>
        </p:txBody>
      </p:sp>
      <p:sp>
        <p:nvSpPr>
          <p:cNvPr id="82" name="Google Shape;82;p41"/>
          <p:cNvSpPr txBox="1"/>
          <p:nvPr>
            <p:ph idx="3" type="body"/>
          </p:nvPr>
        </p:nvSpPr>
        <p:spPr>
          <a:xfrm>
            <a:off x="4645033"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32"/>
              </a:spcBef>
              <a:spcAft>
                <a:spcPts val="0"/>
              </a:spcAft>
              <a:buClr>
                <a:schemeClr val="dk1"/>
              </a:buClr>
              <a:buSzPts val="2160"/>
              <a:buNone/>
              <a:defRPr b="1" sz="2160"/>
            </a:lvl1pPr>
            <a:lvl2pPr indent="-228600" lvl="1" marL="914400" algn="l">
              <a:lnSpc>
                <a:spcPct val="100000"/>
              </a:lnSpc>
              <a:spcBef>
                <a:spcPts val="360"/>
              </a:spcBef>
              <a:spcAft>
                <a:spcPts val="0"/>
              </a:spcAft>
              <a:buClr>
                <a:schemeClr val="dk1"/>
              </a:buClr>
              <a:buSzPts val="1800"/>
              <a:buNone/>
              <a:defRPr b="1" sz="1800"/>
            </a:lvl2pPr>
            <a:lvl3pPr indent="-228600" lvl="2" marL="1371600" algn="l">
              <a:lnSpc>
                <a:spcPct val="100000"/>
              </a:lnSpc>
              <a:spcBef>
                <a:spcPts val="324"/>
              </a:spcBef>
              <a:spcAft>
                <a:spcPts val="0"/>
              </a:spcAft>
              <a:buClr>
                <a:schemeClr val="dk1"/>
              </a:buClr>
              <a:buSzPts val="1620"/>
              <a:buNone/>
              <a:defRPr b="1" sz="1620"/>
            </a:lvl3pPr>
            <a:lvl4pPr indent="-228600" lvl="3" marL="1828800" algn="l">
              <a:lnSpc>
                <a:spcPct val="100000"/>
              </a:lnSpc>
              <a:spcBef>
                <a:spcPts val="288"/>
              </a:spcBef>
              <a:spcAft>
                <a:spcPts val="0"/>
              </a:spcAft>
              <a:buClr>
                <a:schemeClr val="dk1"/>
              </a:buClr>
              <a:buSzPts val="1440"/>
              <a:buNone/>
              <a:defRPr b="1" sz="1440"/>
            </a:lvl4pPr>
            <a:lvl5pPr indent="-228600" lvl="4" marL="2286000" algn="l">
              <a:lnSpc>
                <a:spcPct val="100000"/>
              </a:lnSpc>
              <a:spcBef>
                <a:spcPts val="288"/>
              </a:spcBef>
              <a:spcAft>
                <a:spcPts val="0"/>
              </a:spcAft>
              <a:buClr>
                <a:schemeClr val="dk1"/>
              </a:buClr>
              <a:buSzPts val="1440"/>
              <a:buNone/>
              <a:defRPr b="1" sz="1440"/>
            </a:lvl5pPr>
            <a:lvl6pPr indent="-228600" lvl="5" marL="2743200" algn="l">
              <a:lnSpc>
                <a:spcPct val="100000"/>
              </a:lnSpc>
              <a:spcBef>
                <a:spcPts val="288"/>
              </a:spcBef>
              <a:spcAft>
                <a:spcPts val="0"/>
              </a:spcAft>
              <a:buClr>
                <a:schemeClr val="dk1"/>
              </a:buClr>
              <a:buSzPts val="1440"/>
              <a:buNone/>
              <a:defRPr b="1" sz="1440"/>
            </a:lvl6pPr>
            <a:lvl7pPr indent="-228600" lvl="6" marL="3200400" algn="l">
              <a:lnSpc>
                <a:spcPct val="100000"/>
              </a:lnSpc>
              <a:spcBef>
                <a:spcPts val="288"/>
              </a:spcBef>
              <a:spcAft>
                <a:spcPts val="0"/>
              </a:spcAft>
              <a:buClr>
                <a:schemeClr val="dk1"/>
              </a:buClr>
              <a:buSzPts val="1440"/>
              <a:buNone/>
              <a:defRPr b="1" sz="1440"/>
            </a:lvl7pPr>
            <a:lvl8pPr indent="-228600" lvl="7" marL="3657600" algn="l">
              <a:lnSpc>
                <a:spcPct val="100000"/>
              </a:lnSpc>
              <a:spcBef>
                <a:spcPts val="288"/>
              </a:spcBef>
              <a:spcAft>
                <a:spcPts val="0"/>
              </a:spcAft>
              <a:buClr>
                <a:schemeClr val="dk1"/>
              </a:buClr>
              <a:buSzPts val="1440"/>
              <a:buNone/>
              <a:defRPr b="1" sz="1440"/>
            </a:lvl8pPr>
            <a:lvl9pPr indent="-228600" lvl="8" marL="4114800" algn="l">
              <a:lnSpc>
                <a:spcPct val="100000"/>
              </a:lnSpc>
              <a:spcBef>
                <a:spcPts val="288"/>
              </a:spcBef>
              <a:spcAft>
                <a:spcPts val="0"/>
              </a:spcAft>
              <a:buClr>
                <a:schemeClr val="dk1"/>
              </a:buClr>
              <a:buSzPts val="1440"/>
              <a:buNone/>
              <a:defRPr b="1" sz="1440"/>
            </a:lvl9pPr>
          </a:lstStyle>
          <a:p/>
        </p:txBody>
      </p:sp>
      <p:sp>
        <p:nvSpPr>
          <p:cNvPr id="83" name="Google Shape;83;p41"/>
          <p:cNvSpPr txBox="1"/>
          <p:nvPr>
            <p:ph idx="4" type="body"/>
          </p:nvPr>
        </p:nvSpPr>
        <p:spPr>
          <a:xfrm>
            <a:off x="4645033" y="1631156"/>
            <a:ext cx="4041775" cy="2963466"/>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432"/>
              </a:spcBef>
              <a:spcAft>
                <a:spcPts val="0"/>
              </a:spcAft>
              <a:buClr>
                <a:schemeClr val="dk1"/>
              </a:buClr>
              <a:buSzPts val="2160"/>
              <a:buChar char="•"/>
              <a:defRPr sz="2160"/>
            </a:lvl1pPr>
            <a:lvl2pPr indent="-342900" lvl="1" marL="914400" algn="l">
              <a:lnSpc>
                <a:spcPct val="100000"/>
              </a:lnSpc>
              <a:spcBef>
                <a:spcPts val="360"/>
              </a:spcBef>
              <a:spcAft>
                <a:spcPts val="0"/>
              </a:spcAft>
              <a:buClr>
                <a:schemeClr val="dk1"/>
              </a:buClr>
              <a:buSzPts val="1800"/>
              <a:buChar char="–"/>
              <a:defRPr sz="1800"/>
            </a:lvl2pPr>
            <a:lvl3pPr indent="-331469" lvl="2" marL="1371600" algn="l">
              <a:lnSpc>
                <a:spcPct val="100000"/>
              </a:lnSpc>
              <a:spcBef>
                <a:spcPts val="324"/>
              </a:spcBef>
              <a:spcAft>
                <a:spcPts val="0"/>
              </a:spcAft>
              <a:buClr>
                <a:schemeClr val="dk1"/>
              </a:buClr>
              <a:buSzPts val="1620"/>
              <a:buChar char="•"/>
              <a:defRPr sz="1620"/>
            </a:lvl3pPr>
            <a:lvl4pPr indent="-320039" lvl="3" marL="1828800" algn="l">
              <a:lnSpc>
                <a:spcPct val="100000"/>
              </a:lnSpc>
              <a:spcBef>
                <a:spcPts val="288"/>
              </a:spcBef>
              <a:spcAft>
                <a:spcPts val="0"/>
              </a:spcAft>
              <a:buClr>
                <a:schemeClr val="dk1"/>
              </a:buClr>
              <a:buSzPts val="1440"/>
              <a:buChar char="–"/>
              <a:defRPr sz="1440"/>
            </a:lvl4pPr>
            <a:lvl5pPr indent="-320039" lvl="4" marL="2286000" algn="l">
              <a:lnSpc>
                <a:spcPct val="100000"/>
              </a:lnSpc>
              <a:spcBef>
                <a:spcPts val="288"/>
              </a:spcBef>
              <a:spcAft>
                <a:spcPts val="0"/>
              </a:spcAft>
              <a:buClr>
                <a:schemeClr val="dk1"/>
              </a:buClr>
              <a:buSzPts val="1440"/>
              <a:buChar char="»"/>
              <a:defRPr sz="1440"/>
            </a:lvl5pPr>
            <a:lvl6pPr indent="-320039" lvl="5" marL="2743200" algn="l">
              <a:lnSpc>
                <a:spcPct val="100000"/>
              </a:lnSpc>
              <a:spcBef>
                <a:spcPts val="288"/>
              </a:spcBef>
              <a:spcAft>
                <a:spcPts val="0"/>
              </a:spcAft>
              <a:buClr>
                <a:schemeClr val="dk1"/>
              </a:buClr>
              <a:buSzPts val="1440"/>
              <a:buChar char="•"/>
              <a:defRPr sz="1440"/>
            </a:lvl6pPr>
            <a:lvl7pPr indent="-320039" lvl="6" marL="3200400" algn="l">
              <a:lnSpc>
                <a:spcPct val="100000"/>
              </a:lnSpc>
              <a:spcBef>
                <a:spcPts val="288"/>
              </a:spcBef>
              <a:spcAft>
                <a:spcPts val="0"/>
              </a:spcAft>
              <a:buClr>
                <a:schemeClr val="dk1"/>
              </a:buClr>
              <a:buSzPts val="1440"/>
              <a:buChar char="•"/>
              <a:defRPr sz="1440"/>
            </a:lvl7pPr>
            <a:lvl8pPr indent="-320040" lvl="7" marL="3657600" algn="l">
              <a:lnSpc>
                <a:spcPct val="100000"/>
              </a:lnSpc>
              <a:spcBef>
                <a:spcPts val="288"/>
              </a:spcBef>
              <a:spcAft>
                <a:spcPts val="0"/>
              </a:spcAft>
              <a:buClr>
                <a:schemeClr val="dk1"/>
              </a:buClr>
              <a:buSzPts val="1440"/>
              <a:buChar char="•"/>
              <a:defRPr sz="1440"/>
            </a:lvl8pPr>
            <a:lvl9pPr indent="-320040" lvl="8" marL="4114800" algn="l">
              <a:lnSpc>
                <a:spcPct val="100000"/>
              </a:lnSpc>
              <a:spcBef>
                <a:spcPts val="288"/>
              </a:spcBef>
              <a:spcAft>
                <a:spcPts val="0"/>
              </a:spcAft>
              <a:buClr>
                <a:schemeClr val="dk1"/>
              </a:buClr>
              <a:buSzPts val="1440"/>
              <a:buChar char="•"/>
              <a:defRPr sz="1440"/>
            </a:lvl9pPr>
          </a:lstStyle>
          <a:p/>
        </p:txBody>
      </p:sp>
      <p:sp>
        <p:nvSpPr>
          <p:cNvPr id="84" name="Google Shape;84;p41"/>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1"/>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1"/>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42"/>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42"/>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2"/>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2"/>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43"/>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3"/>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3"/>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6" name="Shape 96"/>
        <p:cNvGrpSpPr/>
        <p:nvPr/>
      </p:nvGrpSpPr>
      <p:grpSpPr>
        <a:xfrm>
          <a:off x="0" y="0"/>
          <a:ext cx="0" cy="0"/>
          <a:chOff x="0" y="0"/>
          <a:chExt cx="0" cy="0"/>
        </a:xfrm>
      </p:grpSpPr>
      <p:sp>
        <p:nvSpPr>
          <p:cNvPr id="97" name="Google Shape;97;p44"/>
          <p:cNvSpPr txBox="1"/>
          <p:nvPr>
            <p:ph type="title"/>
          </p:nvPr>
        </p:nvSpPr>
        <p:spPr>
          <a:xfrm>
            <a:off x="457215"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44"/>
          <p:cNvSpPr txBox="1"/>
          <p:nvPr>
            <p:ph idx="1" type="body"/>
          </p:nvPr>
        </p:nvSpPr>
        <p:spPr>
          <a:xfrm>
            <a:off x="3575050" y="204791"/>
            <a:ext cx="5111750" cy="4389835"/>
          </a:xfrm>
          <a:prstGeom prst="rect">
            <a:avLst/>
          </a:prstGeom>
          <a:noFill/>
          <a:ln>
            <a:noFill/>
          </a:ln>
        </p:spPr>
        <p:txBody>
          <a:bodyPr anchorCtr="0" anchor="t" bIns="45700" lIns="91425" spcFirstLastPara="1" rIns="91425" wrap="square" tIns="45700">
            <a:noAutofit/>
          </a:bodyPr>
          <a:lstStyle>
            <a:lvl1pPr indent="-411480" lvl="0" marL="457200" algn="l">
              <a:lnSpc>
                <a:spcPct val="100000"/>
              </a:lnSpc>
              <a:spcBef>
                <a:spcPts val="576"/>
              </a:spcBef>
              <a:spcAft>
                <a:spcPts val="0"/>
              </a:spcAft>
              <a:buClr>
                <a:schemeClr val="dk1"/>
              </a:buClr>
              <a:buSzPts val="2880"/>
              <a:buChar char="•"/>
              <a:defRPr sz="2880"/>
            </a:lvl1pPr>
            <a:lvl2pPr indent="-388619" lvl="1" marL="914400" algn="l">
              <a:lnSpc>
                <a:spcPct val="100000"/>
              </a:lnSpc>
              <a:spcBef>
                <a:spcPts val="504"/>
              </a:spcBef>
              <a:spcAft>
                <a:spcPts val="0"/>
              </a:spcAft>
              <a:buClr>
                <a:schemeClr val="dk1"/>
              </a:buClr>
              <a:buSzPts val="2520"/>
              <a:buChar char="–"/>
              <a:defRPr sz="2520"/>
            </a:lvl2pPr>
            <a:lvl3pPr indent="-365760" lvl="2" marL="1371600" algn="l">
              <a:lnSpc>
                <a:spcPct val="100000"/>
              </a:lnSpc>
              <a:spcBef>
                <a:spcPts val="432"/>
              </a:spcBef>
              <a:spcAft>
                <a:spcPts val="0"/>
              </a:spcAft>
              <a:buClr>
                <a:schemeClr val="dk1"/>
              </a:buClr>
              <a:buSzPts val="2160"/>
              <a:buChar char="•"/>
              <a:defRPr sz="216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9" name="Google Shape;99;p44"/>
          <p:cNvSpPr txBox="1"/>
          <p:nvPr>
            <p:ph idx="2" type="body"/>
          </p:nvPr>
        </p:nvSpPr>
        <p:spPr>
          <a:xfrm>
            <a:off x="457215" y="1076328"/>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52"/>
              </a:spcBef>
              <a:spcAft>
                <a:spcPts val="0"/>
              </a:spcAft>
              <a:buClr>
                <a:schemeClr val="dk1"/>
              </a:buClr>
              <a:buSzPts val="1260"/>
              <a:buNone/>
              <a:defRPr sz="1260"/>
            </a:lvl1pPr>
            <a:lvl2pPr indent="-228600" lvl="1" marL="914400" algn="l">
              <a:lnSpc>
                <a:spcPct val="100000"/>
              </a:lnSpc>
              <a:spcBef>
                <a:spcPts val="216"/>
              </a:spcBef>
              <a:spcAft>
                <a:spcPts val="0"/>
              </a:spcAft>
              <a:buClr>
                <a:schemeClr val="dk1"/>
              </a:buClr>
              <a:buSzPts val="1080"/>
              <a:buNone/>
              <a:defRPr sz="1080"/>
            </a:lvl2pPr>
            <a:lvl3pPr indent="-228600" lvl="2" marL="1371600" algn="l">
              <a:lnSpc>
                <a:spcPct val="100000"/>
              </a:lnSpc>
              <a:spcBef>
                <a:spcPts val="180"/>
              </a:spcBef>
              <a:spcAft>
                <a:spcPts val="0"/>
              </a:spcAft>
              <a:buClr>
                <a:schemeClr val="dk1"/>
              </a:buClr>
              <a:buSzPts val="900"/>
              <a:buNone/>
              <a:defRPr sz="900"/>
            </a:lvl3pPr>
            <a:lvl4pPr indent="-228600" lvl="3" marL="1828800" algn="l">
              <a:lnSpc>
                <a:spcPct val="100000"/>
              </a:lnSpc>
              <a:spcBef>
                <a:spcPts val="162"/>
              </a:spcBef>
              <a:spcAft>
                <a:spcPts val="0"/>
              </a:spcAft>
              <a:buClr>
                <a:schemeClr val="dk1"/>
              </a:buClr>
              <a:buSzPts val="810"/>
              <a:buNone/>
              <a:defRPr sz="810"/>
            </a:lvl4pPr>
            <a:lvl5pPr indent="-228600" lvl="4" marL="2286000" algn="l">
              <a:lnSpc>
                <a:spcPct val="100000"/>
              </a:lnSpc>
              <a:spcBef>
                <a:spcPts val="162"/>
              </a:spcBef>
              <a:spcAft>
                <a:spcPts val="0"/>
              </a:spcAft>
              <a:buClr>
                <a:schemeClr val="dk1"/>
              </a:buClr>
              <a:buSzPts val="810"/>
              <a:buNone/>
              <a:defRPr sz="810"/>
            </a:lvl5pPr>
            <a:lvl6pPr indent="-228600" lvl="5" marL="2743200" algn="l">
              <a:lnSpc>
                <a:spcPct val="100000"/>
              </a:lnSpc>
              <a:spcBef>
                <a:spcPts val="162"/>
              </a:spcBef>
              <a:spcAft>
                <a:spcPts val="0"/>
              </a:spcAft>
              <a:buClr>
                <a:schemeClr val="dk1"/>
              </a:buClr>
              <a:buSzPts val="810"/>
              <a:buNone/>
              <a:defRPr sz="810"/>
            </a:lvl6pPr>
            <a:lvl7pPr indent="-228600" lvl="6" marL="3200400" algn="l">
              <a:lnSpc>
                <a:spcPct val="100000"/>
              </a:lnSpc>
              <a:spcBef>
                <a:spcPts val="162"/>
              </a:spcBef>
              <a:spcAft>
                <a:spcPts val="0"/>
              </a:spcAft>
              <a:buClr>
                <a:schemeClr val="dk1"/>
              </a:buClr>
              <a:buSzPts val="810"/>
              <a:buNone/>
              <a:defRPr sz="810"/>
            </a:lvl7pPr>
            <a:lvl8pPr indent="-228600" lvl="7" marL="3657600" algn="l">
              <a:lnSpc>
                <a:spcPct val="100000"/>
              </a:lnSpc>
              <a:spcBef>
                <a:spcPts val="162"/>
              </a:spcBef>
              <a:spcAft>
                <a:spcPts val="0"/>
              </a:spcAft>
              <a:buClr>
                <a:schemeClr val="dk1"/>
              </a:buClr>
              <a:buSzPts val="810"/>
              <a:buNone/>
              <a:defRPr sz="810"/>
            </a:lvl8pPr>
            <a:lvl9pPr indent="-228600" lvl="8" marL="4114800" algn="l">
              <a:lnSpc>
                <a:spcPct val="100000"/>
              </a:lnSpc>
              <a:spcBef>
                <a:spcPts val="162"/>
              </a:spcBef>
              <a:spcAft>
                <a:spcPts val="0"/>
              </a:spcAft>
              <a:buClr>
                <a:schemeClr val="dk1"/>
              </a:buClr>
              <a:buSzPts val="810"/>
              <a:buNone/>
              <a:defRPr sz="810"/>
            </a:lvl9pPr>
          </a:lstStyle>
          <a:p/>
        </p:txBody>
      </p:sp>
      <p:sp>
        <p:nvSpPr>
          <p:cNvPr id="100" name="Google Shape;100;p44"/>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4"/>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4"/>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4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45"/>
          <p:cNvSpPr/>
          <p:nvPr>
            <p:ph idx="2" type="pic"/>
          </p:nvPr>
        </p:nvSpPr>
        <p:spPr>
          <a:xfrm>
            <a:off x="1792288" y="459581"/>
            <a:ext cx="5486400" cy="3086100"/>
          </a:xfrm>
          <a:prstGeom prst="rect">
            <a:avLst/>
          </a:prstGeom>
          <a:noFill/>
          <a:ln>
            <a:noFill/>
          </a:ln>
        </p:spPr>
      </p:sp>
      <p:sp>
        <p:nvSpPr>
          <p:cNvPr id="106" name="Google Shape;106;p45"/>
          <p:cNvSpPr txBox="1"/>
          <p:nvPr>
            <p:ph idx="1" type="body"/>
          </p:nvPr>
        </p:nvSpPr>
        <p:spPr>
          <a:xfrm>
            <a:off x="1792288" y="4025510"/>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52"/>
              </a:spcBef>
              <a:spcAft>
                <a:spcPts val="0"/>
              </a:spcAft>
              <a:buClr>
                <a:schemeClr val="dk1"/>
              </a:buClr>
              <a:buSzPts val="1260"/>
              <a:buNone/>
              <a:defRPr sz="1260"/>
            </a:lvl1pPr>
            <a:lvl2pPr indent="-228600" lvl="1" marL="914400" algn="l">
              <a:lnSpc>
                <a:spcPct val="100000"/>
              </a:lnSpc>
              <a:spcBef>
                <a:spcPts val="216"/>
              </a:spcBef>
              <a:spcAft>
                <a:spcPts val="0"/>
              </a:spcAft>
              <a:buClr>
                <a:schemeClr val="dk1"/>
              </a:buClr>
              <a:buSzPts val="1080"/>
              <a:buNone/>
              <a:defRPr sz="1080"/>
            </a:lvl2pPr>
            <a:lvl3pPr indent="-228600" lvl="2" marL="1371600" algn="l">
              <a:lnSpc>
                <a:spcPct val="100000"/>
              </a:lnSpc>
              <a:spcBef>
                <a:spcPts val="180"/>
              </a:spcBef>
              <a:spcAft>
                <a:spcPts val="0"/>
              </a:spcAft>
              <a:buClr>
                <a:schemeClr val="dk1"/>
              </a:buClr>
              <a:buSzPts val="900"/>
              <a:buNone/>
              <a:defRPr sz="900"/>
            </a:lvl3pPr>
            <a:lvl4pPr indent="-228600" lvl="3" marL="1828800" algn="l">
              <a:lnSpc>
                <a:spcPct val="100000"/>
              </a:lnSpc>
              <a:spcBef>
                <a:spcPts val="162"/>
              </a:spcBef>
              <a:spcAft>
                <a:spcPts val="0"/>
              </a:spcAft>
              <a:buClr>
                <a:schemeClr val="dk1"/>
              </a:buClr>
              <a:buSzPts val="810"/>
              <a:buNone/>
              <a:defRPr sz="810"/>
            </a:lvl4pPr>
            <a:lvl5pPr indent="-228600" lvl="4" marL="2286000" algn="l">
              <a:lnSpc>
                <a:spcPct val="100000"/>
              </a:lnSpc>
              <a:spcBef>
                <a:spcPts val="162"/>
              </a:spcBef>
              <a:spcAft>
                <a:spcPts val="0"/>
              </a:spcAft>
              <a:buClr>
                <a:schemeClr val="dk1"/>
              </a:buClr>
              <a:buSzPts val="810"/>
              <a:buNone/>
              <a:defRPr sz="810"/>
            </a:lvl5pPr>
            <a:lvl6pPr indent="-228600" lvl="5" marL="2743200" algn="l">
              <a:lnSpc>
                <a:spcPct val="100000"/>
              </a:lnSpc>
              <a:spcBef>
                <a:spcPts val="162"/>
              </a:spcBef>
              <a:spcAft>
                <a:spcPts val="0"/>
              </a:spcAft>
              <a:buClr>
                <a:schemeClr val="dk1"/>
              </a:buClr>
              <a:buSzPts val="810"/>
              <a:buNone/>
              <a:defRPr sz="810"/>
            </a:lvl6pPr>
            <a:lvl7pPr indent="-228600" lvl="6" marL="3200400" algn="l">
              <a:lnSpc>
                <a:spcPct val="100000"/>
              </a:lnSpc>
              <a:spcBef>
                <a:spcPts val="162"/>
              </a:spcBef>
              <a:spcAft>
                <a:spcPts val="0"/>
              </a:spcAft>
              <a:buClr>
                <a:schemeClr val="dk1"/>
              </a:buClr>
              <a:buSzPts val="810"/>
              <a:buNone/>
              <a:defRPr sz="810"/>
            </a:lvl7pPr>
            <a:lvl8pPr indent="-228600" lvl="7" marL="3657600" algn="l">
              <a:lnSpc>
                <a:spcPct val="100000"/>
              </a:lnSpc>
              <a:spcBef>
                <a:spcPts val="162"/>
              </a:spcBef>
              <a:spcAft>
                <a:spcPts val="0"/>
              </a:spcAft>
              <a:buClr>
                <a:schemeClr val="dk1"/>
              </a:buClr>
              <a:buSzPts val="810"/>
              <a:buNone/>
              <a:defRPr sz="810"/>
            </a:lvl8pPr>
            <a:lvl9pPr indent="-228600" lvl="8" marL="4114800" algn="l">
              <a:lnSpc>
                <a:spcPct val="100000"/>
              </a:lnSpc>
              <a:spcBef>
                <a:spcPts val="162"/>
              </a:spcBef>
              <a:spcAft>
                <a:spcPts val="0"/>
              </a:spcAft>
              <a:buClr>
                <a:schemeClr val="dk1"/>
              </a:buClr>
              <a:buSzPts val="810"/>
              <a:buNone/>
              <a:defRPr sz="810"/>
            </a:lvl9pPr>
          </a:lstStyle>
          <a:p/>
        </p:txBody>
      </p:sp>
      <p:sp>
        <p:nvSpPr>
          <p:cNvPr id="107" name="Google Shape;107;p45"/>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5"/>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5"/>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0" name="Shape 110"/>
        <p:cNvGrpSpPr/>
        <p:nvPr/>
      </p:nvGrpSpPr>
      <p:grpSpPr>
        <a:xfrm>
          <a:off x="0" y="0"/>
          <a:ext cx="0" cy="0"/>
          <a:chOff x="0" y="0"/>
          <a:chExt cx="0" cy="0"/>
        </a:xfrm>
      </p:grpSpPr>
      <p:sp>
        <p:nvSpPr>
          <p:cNvPr id="111" name="Google Shape;111;p46"/>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46"/>
          <p:cNvSpPr txBox="1"/>
          <p:nvPr>
            <p:ph idx="1" type="body"/>
          </p:nvPr>
        </p:nvSpPr>
        <p:spPr>
          <a:xfrm rot="5400000">
            <a:off x="2874962" y="-1217613"/>
            <a:ext cx="3394075"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 name="Google Shape;113;p46"/>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6"/>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6"/>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p47"/>
          <p:cNvSpPr txBox="1"/>
          <p:nvPr>
            <p:ph type="title"/>
          </p:nvPr>
        </p:nvSpPr>
        <p:spPr>
          <a:xfrm rot="5400000">
            <a:off x="5463778" y="1371607"/>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47"/>
          <p:cNvSpPr txBox="1"/>
          <p:nvPr>
            <p:ph idx="1" type="body"/>
          </p:nvPr>
        </p:nvSpPr>
        <p:spPr>
          <a:xfrm rot="5400000">
            <a:off x="1272778" y="-609593"/>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9" name="Google Shape;119;p47"/>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7"/>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7"/>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2 columns of text">
  <p:cSld name="Title, subtitle &amp; 2 columns of text">
    <p:spTree>
      <p:nvGrpSpPr>
        <p:cNvPr id="122" name="Shape 122"/>
        <p:cNvGrpSpPr/>
        <p:nvPr/>
      </p:nvGrpSpPr>
      <p:grpSpPr>
        <a:xfrm>
          <a:off x="0" y="0"/>
          <a:ext cx="0" cy="0"/>
          <a:chOff x="0" y="0"/>
          <a:chExt cx="0" cy="0"/>
        </a:xfrm>
      </p:grpSpPr>
      <p:sp>
        <p:nvSpPr>
          <p:cNvPr id="123" name="Google Shape;123;p48"/>
          <p:cNvSpPr txBox="1"/>
          <p:nvPr>
            <p:ph type="title"/>
          </p:nvPr>
        </p:nvSpPr>
        <p:spPr>
          <a:xfrm>
            <a:off x="365760" y="221764"/>
            <a:ext cx="8412480" cy="35211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48"/>
          <p:cNvSpPr txBox="1"/>
          <p:nvPr>
            <p:ph idx="1" type="body"/>
          </p:nvPr>
        </p:nvSpPr>
        <p:spPr>
          <a:xfrm>
            <a:off x="365760" y="586967"/>
            <a:ext cx="8412480" cy="56794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8"/>
              </a:spcBef>
              <a:spcAft>
                <a:spcPts val="0"/>
              </a:spcAft>
              <a:buClr>
                <a:srgbClr val="575757"/>
              </a:buClr>
              <a:buSzPts val="1440"/>
              <a:buNone/>
              <a:defRPr b="0" sz="1440">
                <a:solidFill>
                  <a:srgbClr val="575757"/>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5" name="Google Shape;125;p48"/>
          <p:cNvSpPr txBox="1"/>
          <p:nvPr>
            <p:ph idx="2" type="body"/>
          </p:nvPr>
        </p:nvSpPr>
        <p:spPr>
          <a:xfrm>
            <a:off x="365760" y="1208489"/>
            <a:ext cx="4114800" cy="355161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6" name="Google Shape;126;p48"/>
          <p:cNvSpPr txBox="1"/>
          <p:nvPr>
            <p:ph idx="3" type="body"/>
          </p:nvPr>
        </p:nvSpPr>
        <p:spPr>
          <a:xfrm>
            <a:off x="4663440" y="1208489"/>
            <a:ext cx="4114800" cy="355161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28"/>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4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7" name="Google Shape;137;p28"/>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atin typeface="Times New Roman"/>
                <a:ea typeface="Times New Roman"/>
                <a:cs typeface="Times New Roman"/>
                <a:sym typeface="Times New Roman"/>
              </a:defRPr>
            </a:lvl1pPr>
            <a:lvl2pPr indent="-365760" lvl="1" marL="914400" algn="l">
              <a:lnSpc>
                <a:spcPct val="100000"/>
              </a:lnSpc>
              <a:spcBef>
                <a:spcPts val="432"/>
              </a:spcBef>
              <a:spcAft>
                <a:spcPts val="0"/>
              </a:spcAft>
              <a:buClr>
                <a:schemeClr val="dk1"/>
              </a:buClr>
              <a:buSzPts val="2160"/>
              <a:buChar char="–"/>
              <a:defRPr sz="2160">
                <a:latin typeface="Times New Roman"/>
                <a:ea typeface="Times New Roman"/>
                <a:cs typeface="Times New Roman"/>
                <a:sym typeface="Times New Roman"/>
              </a:defRPr>
            </a:lvl2pPr>
            <a:lvl3pPr indent="-342900" lvl="2" marL="1371600" algn="l">
              <a:lnSpc>
                <a:spcPct val="100000"/>
              </a:lnSpc>
              <a:spcBef>
                <a:spcPts val="360"/>
              </a:spcBef>
              <a:spcAft>
                <a:spcPts val="0"/>
              </a:spcAft>
              <a:buClr>
                <a:schemeClr val="dk1"/>
              </a:buClr>
              <a:buSzPts val="1800"/>
              <a:buChar char="•"/>
              <a:defRPr sz="1800">
                <a:latin typeface="Times New Roman"/>
                <a:ea typeface="Times New Roman"/>
                <a:cs typeface="Times New Roman"/>
                <a:sym typeface="Times New Roman"/>
              </a:defRPr>
            </a:lvl3pPr>
            <a:lvl4pPr indent="-331469" lvl="3" marL="182880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4pPr>
            <a:lvl5pPr indent="-331470" lvl="4" marL="228600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8" name="Google Shape;138;p28"/>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8"/>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8"/>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1" name="Shape 141"/>
        <p:cNvGrpSpPr/>
        <p:nvPr/>
      </p:nvGrpSpPr>
      <p:grpSpPr>
        <a:xfrm>
          <a:off x="0" y="0"/>
          <a:ext cx="0" cy="0"/>
          <a:chOff x="0" y="0"/>
          <a:chExt cx="0" cy="0"/>
        </a:xfrm>
      </p:grpSpPr>
      <p:sp>
        <p:nvSpPr>
          <p:cNvPr id="142" name="Google Shape;142;p49"/>
          <p:cNvSpPr txBox="1"/>
          <p:nvPr>
            <p:ph type="ctrTitle"/>
          </p:nvPr>
        </p:nvSpPr>
        <p:spPr>
          <a:xfrm>
            <a:off x="685800" y="1597825"/>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3" name="Google Shape;143;p49"/>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500"/>
              </a:spcBef>
              <a:spcAft>
                <a:spcPts val="0"/>
              </a:spcAft>
              <a:buClr>
                <a:srgbClr val="888888"/>
              </a:buClr>
              <a:buSzPts val="2500"/>
              <a:buNone/>
              <a:defRPr>
                <a:solidFill>
                  <a:srgbClr val="888888"/>
                </a:solidFill>
              </a:defRPr>
            </a:lvl2pPr>
            <a:lvl3pPr lvl="2" algn="ctr">
              <a:lnSpc>
                <a:spcPct val="100000"/>
              </a:lnSpc>
              <a:spcBef>
                <a:spcPts val="420"/>
              </a:spcBef>
              <a:spcAft>
                <a:spcPts val="0"/>
              </a:spcAft>
              <a:buClr>
                <a:srgbClr val="888888"/>
              </a:buClr>
              <a:buSzPts val="21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360"/>
              </a:spcBef>
              <a:spcAft>
                <a:spcPts val="0"/>
              </a:spcAft>
              <a:buClr>
                <a:srgbClr val="888888"/>
              </a:buClr>
              <a:buSzPts val="1800"/>
              <a:buNone/>
              <a:defRPr>
                <a:solidFill>
                  <a:srgbClr val="888888"/>
                </a:solidFill>
              </a:defRPr>
            </a:lvl6pPr>
            <a:lvl7pPr lvl="6" algn="ctr">
              <a:lnSpc>
                <a:spcPct val="100000"/>
              </a:lnSpc>
              <a:spcBef>
                <a:spcPts val="360"/>
              </a:spcBef>
              <a:spcAft>
                <a:spcPts val="0"/>
              </a:spcAft>
              <a:buClr>
                <a:srgbClr val="888888"/>
              </a:buClr>
              <a:buSzPts val="1800"/>
              <a:buNone/>
              <a:defRPr>
                <a:solidFill>
                  <a:srgbClr val="888888"/>
                </a:solidFill>
              </a:defRPr>
            </a:lvl7pPr>
            <a:lvl8pPr lvl="7" algn="ctr">
              <a:lnSpc>
                <a:spcPct val="100000"/>
              </a:lnSpc>
              <a:spcBef>
                <a:spcPts val="360"/>
              </a:spcBef>
              <a:spcAft>
                <a:spcPts val="0"/>
              </a:spcAft>
              <a:buClr>
                <a:srgbClr val="888888"/>
              </a:buClr>
              <a:buSzPts val="1800"/>
              <a:buNone/>
              <a:defRPr>
                <a:solidFill>
                  <a:srgbClr val="888888"/>
                </a:solidFill>
              </a:defRPr>
            </a:lvl8pPr>
            <a:lvl9pPr lvl="8" algn="ctr">
              <a:lnSpc>
                <a:spcPct val="100000"/>
              </a:lnSpc>
              <a:spcBef>
                <a:spcPts val="360"/>
              </a:spcBef>
              <a:spcAft>
                <a:spcPts val="0"/>
              </a:spcAft>
              <a:buClr>
                <a:srgbClr val="888888"/>
              </a:buClr>
              <a:buSzPts val="1800"/>
              <a:buNone/>
              <a:defRPr>
                <a:solidFill>
                  <a:srgbClr val="888888"/>
                </a:solidFill>
              </a:defRPr>
            </a:lvl9pPr>
          </a:lstStyle>
          <a:p/>
        </p:txBody>
      </p:sp>
      <p:sp>
        <p:nvSpPr>
          <p:cNvPr id="144" name="Google Shape;144;p49"/>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49"/>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9"/>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5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36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5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60"/>
              </a:spcBef>
              <a:spcAft>
                <a:spcPts val="0"/>
              </a:spcAft>
              <a:buClr>
                <a:srgbClr val="888888"/>
              </a:buClr>
              <a:buSzPts val="1800"/>
              <a:buNone/>
              <a:defRPr sz="1800">
                <a:solidFill>
                  <a:srgbClr val="888888"/>
                </a:solidFill>
              </a:defRPr>
            </a:lvl1pPr>
            <a:lvl2pPr indent="-228600" lvl="1" marL="914400" algn="l">
              <a:lnSpc>
                <a:spcPct val="100000"/>
              </a:lnSpc>
              <a:spcBef>
                <a:spcPts val="324"/>
              </a:spcBef>
              <a:spcAft>
                <a:spcPts val="0"/>
              </a:spcAft>
              <a:buClr>
                <a:srgbClr val="888888"/>
              </a:buClr>
              <a:buSzPts val="1620"/>
              <a:buNone/>
              <a:defRPr sz="1620">
                <a:solidFill>
                  <a:srgbClr val="888888"/>
                </a:solidFill>
              </a:defRPr>
            </a:lvl2pPr>
            <a:lvl3pPr indent="-228600" lvl="2" marL="1371600" algn="l">
              <a:lnSpc>
                <a:spcPct val="100000"/>
              </a:lnSpc>
              <a:spcBef>
                <a:spcPts val="288"/>
              </a:spcBef>
              <a:spcAft>
                <a:spcPts val="0"/>
              </a:spcAft>
              <a:buClr>
                <a:srgbClr val="888888"/>
              </a:buClr>
              <a:buSzPts val="1440"/>
              <a:buNone/>
              <a:defRPr sz="1440">
                <a:solidFill>
                  <a:srgbClr val="888888"/>
                </a:solidFill>
              </a:defRPr>
            </a:lvl3pPr>
            <a:lvl4pPr indent="-228600" lvl="3" marL="1828800" algn="l">
              <a:lnSpc>
                <a:spcPct val="100000"/>
              </a:lnSpc>
              <a:spcBef>
                <a:spcPts val="252"/>
              </a:spcBef>
              <a:spcAft>
                <a:spcPts val="0"/>
              </a:spcAft>
              <a:buClr>
                <a:srgbClr val="888888"/>
              </a:buClr>
              <a:buSzPts val="1260"/>
              <a:buNone/>
              <a:defRPr sz="1260">
                <a:solidFill>
                  <a:srgbClr val="888888"/>
                </a:solidFill>
              </a:defRPr>
            </a:lvl4pPr>
            <a:lvl5pPr indent="-228600" lvl="4" marL="2286000" algn="l">
              <a:lnSpc>
                <a:spcPct val="100000"/>
              </a:lnSpc>
              <a:spcBef>
                <a:spcPts val="252"/>
              </a:spcBef>
              <a:spcAft>
                <a:spcPts val="0"/>
              </a:spcAft>
              <a:buClr>
                <a:srgbClr val="888888"/>
              </a:buClr>
              <a:buSzPts val="1260"/>
              <a:buNone/>
              <a:defRPr sz="1260">
                <a:solidFill>
                  <a:srgbClr val="888888"/>
                </a:solidFill>
              </a:defRPr>
            </a:lvl5pPr>
            <a:lvl6pPr indent="-228600" lvl="5" marL="2743200" algn="l">
              <a:lnSpc>
                <a:spcPct val="100000"/>
              </a:lnSpc>
              <a:spcBef>
                <a:spcPts val="252"/>
              </a:spcBef>
              <a:spcAft>
                <a:spcPts val="0"/>
              </a:spcAft>
              <a:buClr>
                <a:srgbClr val="888888"/>
              </a:buClr>
              <a:buSzPts val="1260"/>
              <a:buNone/>
              <a:defRPr sz="1260">
                <a:solidFill>
                  <a:srgbClr val="888888"/>
                </a:solidFill>
              </a:defRPr>
            </a:lvl6pPr>
            <a:lvl7pPr indent="-228600" lvl="6" marL="3200400" algn="l">
              <a:lnSpc>
                <a:spcPct val="100000"/>
              </a:lnSpc>
              <a:spcBef>
                <a:spcPts val="252"/>
              </a:spcBef>
              <a:spcAft>
                <a:spcPts val="0"/>
              </a:spcAft>
              <a:buClr>
                <a:srgbClr val="888888"/>
              </a:buClr>
              <a:buSzPts val="1260"/>
              <a:buNone/>
              <a:defRPr sz="1260">
                <a:solidFill>
                  <a:srgbClr val="888888"/>
                </a:solidFill>
              </a:defRPr>
            </a:lvl7pPr>
            <a:lvl8pPr indent="-228600" lvl="7" marL="3657600" algn="l">
              <a:lnSpc>
                <a:spcPct val="100000"/>
              </a:lnSpc>
              <a:spcBef>
                <a:spcPts val="252"/>
              </a:spcBef>
              <a:spcAft>
                <a:spcPts val="0"/>
              </a:spcAft>
              <a:buClr>
                <a:srgbClr val="888888"/>
              </a:buClr>
              <a:buSzPts val="1260"/>
              <a:buNone/>
              <a:defRPr sz="1260">
                <a:solidFill>
                  <a:srgbClr val="888888"/>
                </a:solidFill>
              </a:defRPr>
            </a:lvl8pPr>
            <a:lvl9pPr indent="-228600" lvl="8" marL="4114800" algn="l">
              <a:lnSpc>
                <a:spcPct val="100000"/>
              </a:lnSpc>
              <a:spcBef>
                <a:spcPts val="252"/>
              </a:spcBef>
              <a:spcAft>
                <a:spcPts val="0"/>
              </a:spcAft>
              <a:buClr>
                <a:srgbClr val="888888"/>
              </a:buClr>
              <a:buSzPts val="1260"/>
              <a:buNone/>
              <a:defRPr sz="1260">
                <a:solidFill>
                  <a:srgbClr val="888888"/>
                </a:solidFill>
              </a:defRPr>
            </a:lvl9pPr>
          </a:lstStyle>
          <a:p/>
        </p:txBody>
      </p:sp>
      <p:sp>
        <p:nvSpPr>
          <p:cNvPr id="150" name="Google Shape;150;p50"/>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50"/>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50"/>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3" name="Shape 153"/>
        <p:cNvGrpSpPr/>
        <p:nvPr/>
      </p:nvGrpSpPr>
      <p:grpSpPr>
        <a:xfrm>
          <a:off x="0" y="0"/>
          <a:ext cx="0" cy="0"/>
          <a:chOff x="0" y="0"/>
          <a:chExt cx="0" cy="0"/>
        </a:xfrm>
      </p:grpSpPr>
      <p:sp>
        <p:nvSpPr>
          <p:cNvPr id="154" name="Google Shape;154;p51"/>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5" name="Google Shape;155;p51"/>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vl1pPr>
            <a:lvl2pPr indent="-365760" lvl="1" marL="914400" algn="l">
              <a:lnSpc>
                <a:spcPct val="100000"/>
              </a:lnSpc>
              <a:spcBef>
                <a:spcPts val="432"/>
              </a:spcBef>
              <a:spcAft>
                <a:spcPts val="0"/>
              </a:spcAft>
              <a:buClr>
                <a:schemeClr val="dk1"/>
              </a:buClr>
              <a:buSzPts val="2160"/>
              <a:buChar char="–"/>
              <a:defRPr sz="2160"/>
            </a:lvl2pPr>
            <a:lvl3pPr indent="-342900" lvl="2" marL="1371600" algn="l">
              <a:lnSpc>
                <a:spcPct val="100000"/>
              </a:lnSpc>
              <a:spcBef>
                <a:spcPts val="360"/>
              </a:spcBef>
              <a:spcAft>
                <a:spcPts val="0"/>
              </a:spcAft>
              <a:buClr>
                <a:schemeClr val="dk1"/>
              </a:buClr>
              <a:buSzPts val="1800"/>
              <a:buChar char="•"/>
              <a:defRPr sz="1800"/>
            </a:lvl3pPr>
            <a:lvl4pPr indent="-331469" lvl="3" marL="1828800" algn="l">
              <a:lnSpc>
                <a:spcPct val="100000"/>
              </a:lnSpc>
              <a:spcBef>
                <a:spcPts val="324"/>
              </a:spcBef>
              <a:spcAft>
                <a:spcPts val="0"/>
              </a:spcAft>
              <a:buClr>
                <a:schemeClr val="dk1"/>
              </a:buClr>
              <a:buSzPts val="1620"/>
              <a:buChar char="–"/>
              <a:defRPr sz="1620"/>
            </a:lvl4pPr>
            <a:lvl5pPr indent="-331470" lvl="4" marL="2286000" algn="l">
              <a:lnSpc>
                <a:spcPct val="100000"/>
              </a:lnSpc>
              <a:spcBef>
                <a:spcPts val="324"/>
              </a:spcBef>
              <a:spcAft>
                <a:spcPts val="0"/>
              </a:spcAft>
              <a:buClr>
                <a:schemeClr val="dk1"/>
              </a:buClr>
              <a:buSzPts val="1620"/>
              <a:buChar char="»"/>
              <a:defRPr sz="1620"/>
            </a:lvl5pPr>
            <a:lvl6pPr indent="-331470" lvl="5" marL="2743200" algn="l">
              <a:lnSpc>
                <a:spcPct val="100000"/>
              </a:lnSpc>
              <a:spcBef>
                <a:spcPts val="324"/>
              </a:spcBef>
              <a:spcAft>
                <a:spcPts val="0"/>
              </a:spcAft>
              <a:buClr>
                <a:schemeClr val="dk1"/>
              </a:buClr>
              <a:buSzPts val="1620"/>
              <a:buChar char="•"/>
              <a:defRPr sz="1620"/>
            </a:lvl6pPr>
            <a:lvl7pPr indent="-331470" lvl="6" marL="3200400" algn="l">
              <a:lnSpc>
                <a:spcPct val="100000"/>
              </a:lnSpc>
              <a:spcBef>
                <a:spcPts val="324"/>
              </a:spcBef>
              <a:spcAft>
                <a:spcPts val="0"/>
              </a:spcAft>
              <a:buClr>
                <a:schemeClr val="dk1"/>
              </a:buClr>
              <a:buSzPts val="1620"/>
              <a:buChar char="•"/>
              <a:defRPr sz="1620"/>
            </a:lvl7pPr>
            <a:lvl8pPr indent="-331470" lvl="7" marL="3657600" algn="l">
              <a:lnSpc>
                <a:spcPct val="100000"/>
              </a:lnSpc>
              <a:spcBef>
                <a:spcPts val="324"/>
              </a:spcBef>
              <a:spcAft>
                <a:spcPts val="0"/>
              </a:spcAft>
              <a:buClr>
                <a:schemeClr val="dk1"/>
              </a:buClr>
              <a:buSzPts val="1620"/>
              <a:buChar char="•"/>
              <a:defRPr sz="1620"/>
            </a:lvl8pPr>
            <a:lvl9pPr indent="-331470" lvl="8" marL="4114800" algn="l">
              <a:lnSpc>
                <a:spcPct val="100000"/>
              </a:lnSpc>
              <a:spcBef>
                <a:spcPts val="324"/>
              </a:spcBef>
              <a:spcAft>
                <a:spcPts val="0"/>
              </a:spcAft>
              <a:buClr>
                <a:schemeClr val="dk1"/>
              </a:buClr>
              <a:buSzPts val="1620"/>
              <a:buChar char="•"/>
              <a:defRPr sz="1620"/>
            </a:lvl9pPr>
          </a:lstStyle>
          <a:p/>
        </p:txBody>
      </p:sp>
      <p:sp>
        <p:nvSpPr>
          <p:cNvPr id="156" name="Google Shape;156;p51"/>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504"/>
              </a:spcBef>
              <a:spcAft>
                <a:spcPts val="0"/>
              </a:spcAft>
              <a:buClr>
                <a:schemeClr val="dk1"/>
              </a:buClr>
              <a:buSzPts val="2520"/>
              <a:buChar char="•"/>
              <a:defRPr sz="2520"/>
            </a:lvl1pPr>
            <a:lvl2pPr indent="-365760" lvl="1" marL="914400" algn="l">
              <a:lnSpc>
                <a:spcPct val="100000"/>
              </a:lnSpc>
              <a:spcBef>
                <a:spcPts val="432"/>
              </a:spcBef>
              <a:spcAft>
                <a:spcPts val="0"/>
              </a:spcAft>
              <a:buClr>
                <a:schemeClr val="dk1"/>
              </a:buClr>
              <a:buSzPts val="2160"/>
              <a:buChar char="–"/>
              <a:defRPr sz="2160"/>
            </a:lvl2pPr>
            <a:lvl3pPr indent="-342900" lvl="2" marL="1371600" algn="l">
              <a:lnSpc>
                <a:spcPct val="100000"/>
              </a:lnSpc>
              <a:spcBef>
                <a:spcPts val="360"/>
              </a:spcBef>
              <a:spcAft>
                <a:spcPts val="0"/>
              </a:spcAft>
              <a:buClr>
                <a:schemeClr val="dk1"/>
              </a:buClr>
              <a:buSzPts val="1800"/>
              <a:buChar char="•"/>
              <a:defRPr sz="1800"/>
            </a:lvl3pPr>
            <a:lvl4pPr indent="-331469" lvl="3" marL="1828800" algn="l">
              <a:lnSpc>
                <a:spcPct val="100000"/>
              </a:lnSpc>
              <a:spcBef>
                <a:spcPts val="324"/>
              </a:spcBef>
              <a:spcAft>
                <a:spcPts val="0"/>
              </a:spcAft>
              <a:buClr>
                <a:schemeClr val="dk1"/>
              </a:buClr>
              <a:buSzPts val="1620"/>
              <a:buChar char="–"/>
              <a:defRPr sz="1620"/>
            </a:lvl4pPr>
            <a:lvl5pPr indent="-331470" lvl="4" marL="2286000" algn="l">
              <a:lnSpc>
                <a:spcPct val="100000"/>
              </a:lnSpc>
              <a:spcBef>
                <a:spcPts val="324"/>
              </a:spcBef>
              <a:spcAft>
                <a:spcPts val="0"/>
              </a:spcAft>
              <a:buClr>
                <a:schemeClr val="dk1"/>
              </a:buClr>
              <a:buSzPts val="1620"/>
              <a:buChar char="»"/>
              <a:defRPr sz="1620"/>
            </a:lvl5pPr>
            <a:lvl6pPr indent="-331470" lvl="5" marL="2743200" algn="l">
              <a:lnSpc>
                <a:spcPct val="100000"/>
              </a:lnSpc>
              <a:spcBef>
                <a:spcPts val="324"/>
              </a:spcBef>
              <a:spcAft>
                <a:spcPts val="0"/>
              </a:spcAft>
              <a:buClr>
                <a:schemeClr val="dk1"/>
              </a:buClr>
              <a:buSzPts val="1620"/>
              <a:buChar char="•"/>
              <a:defRPr sz="1620"/>
            </a:lvl6pPr>
            <a:lvl7pPr indent="-331470" lvl="6" marL="3200400" algn="l">
              <a:lnSpc>
                <a:spcPct val="100000"/>
              </a:lnSpc>
              <a:spcBef>
                <a:spcPts val="324"/>
              </a:spcBef>
              <a:spcAft>
                <a:spcPts val="0"/>
              </a:spcAft>
              <a:buClr>
                <a:schemeClr val="dk1"/>
              </a:buClr>
              <a:buSzPts val="1620"/>
              <a:buChar char="•"/>
              <a:defRPr sz="1620"/>
            </a:lvl7pPr>
            <a:lvl8pPr indent="-331470" lvl="7" marL="3657600" algn="l">
              <a:lnSpc>
                <a:spcPct val="100000"/>
              </a:lnSpc>
              <a:spcBef>
                <a:spcPts val="324"/>
              </a:spcBef>
              <a:spcAft>
                <a:spcPts val="0"/>
              </a:spcAft>
              <a:buClr>
                <a:schemeClr val="dk1"/>
              </a:buClr>
              <a:buSzPts val="1620"/>
              <a:buChar char="•"/>
              <a:defRPr sz="1620"/>
            </a:lvl8pPr>
            <a:lvl9pPr indent="-331470" lvl="8" marL="4114800" algn="l">
              <a:lnSpc>
                <a:spcPct val="100000"/>
              </a:lnSpc>
              <a:spcBef>
                <a:spcPts val="324"/>
              </a:spcBef>
              <a:spcAft>
                <a:spcPts val="0"/>
              </a:spcAft>
              <a:buClr>
                <a:schemeClr val="dk1"/>
              </a:buClr>
              <a:buSzPts val="1620"/>
              <a:buChar char="•"/>
              <a:defRPr sz="1620"/>
            </a:lvl9pPr>
          </a:lstStyle>
          <a:p/>
        </p:txBody>
      </p:sp>
      <p:sp>
        <p:nvSpPr>
          <p:cNvPr id="157" name="Google Shape;157;p51"/>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51"/>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1"/>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0" name="Shape 160"/>
        <p:cNvGrpSpPr/>
        <p:nvPr/>
      </p:nvGrpSpPr>
      <p:grpSpPr>
        <a:xfrm>
          <a:off x="0" y="0"/>
          <a:ext cx="0" cy="0"/>
          <a:chOff x="0" y="0"/>
          <a:chExt cx="0" cy="0"/>
        </a:xfrm>
      </p:grpSpPr>
      <p:sp>
        <p:nvSpPr>
          <p:cNvPr id="161" name="Google Shape;161;p52"/>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 name="Google Shape;162;p5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32"/>
              </a:spcBef>
              <a:spcAft>
                <a:spcPts val="0"/>
              </a:spcAft>
              <a:buClr>
                <a:schemeClr val="dk1"/>
              </a:buClr>
              <a:buSzPts val="2160"/>
              <a:buNone/>
              <a:defRPr b="1" sz="2160"/>
            </a:lvl1pPr>
            <a:lvl2pPr indent="-228600" lvl="1" marL="914400" algn="l">
              <a:lnSpc>
                <a:spcPct val="100000"/>
              </a:lnSpc>
              <a:spcBef>
                <a:spcPts val="360"/>
              </a:spcBef>
              <a:spcAft>
                <a:spcPts val="0"/>
              </a:spcAft>
              <a:buClr>
                <a:schemeClr val="dk1"/>
              </a:buClr>
              <a:buSzPts val="1800"/>
              <a:buNone/>
              <a:defRPr b="1" sz="1800"/>
            </a:lvl2pPr>
            <a:lvl3pPr indent="-228600" lvl="2" marL="1371600" algn="l">
              <a:lnSpc>
                <a:spcPct val="100000"/>
              </a:lnSpc>
              <a:spcBef>
                <a:spcPts val="324"/>
              </a:spcBef>
              <a:spcAft>
                <a:spcPts val="0"/>
              </a:spcAft>
              <a:buClr>
                <a:schemeClr val="dk1"/>
              </a:buClr>
              <a:buSzPts val="1620"/>
              <a:buNone/>
              <a:defRPr b="1" sz="1620"/>
            </a:lvl3pPr>
            <a:lvl4pPr indent="-228600" lvl="3" marL="1828800" algn="l">
              <a:lnSpc>
                <a:spcPct val="100000"/>
              </a:lnSpc>
              <a:spcBef>
                <a:spcPts val="288"/>
              </a:spcBef>
              <a:spcAft>
                <a:spcPts val="0"/>
              </a:spcAft>
              <a:buClr>
                <a:schemeClr val="dk1"/>
              </a:buClr>
              <a:buSzPts val="1440"/>
              <a:buNone/>
              <a:defRPr b="1" sz="1440"/>
            </a:lvl4pPr>
            <a:lvl5pPr indent="-228600" lvl="4" marL="2286000" algn="l">
              <a:lnSpc>
                <a:spcPct val="100000"/>
              </a:lnSpc>
              <a:spcBef>
                <a:spcPts val="288"/>
              </a:spcBef>
              <a:spcAft>
                <a:spcPts val="0"/>
              </a:spcAft>
              <a:buClr>
                <a:schemeClr val="dk1"/>
              </a:buClr>
              <a:buSzPts val="1440"/>
              <a:buNone/>
              <a:defRPr b="1" sz="1440"/>
            </a:lvl5pPr>
            <a:lvl6pPr indent="-228600" lvl="5" marL="2743200" algn="l">
              <a:lnSpc>
                <a:spcPct val="100000"/>
              </a:lnSpc>
              <a:spcBef>
                <a:spcPts val="288"/>
              </a:spcBef>
              <a:spcAft>
                <a:spcPts val="0"/>
              </a:spcAft>
              <a:buClr>
                <a:schemeClr val="dk1"/>
              </a:buClr>
              <a:buSzPts val="1440"/>
              <a:buNone/>
              <a:defRPr b="1" sz="1440"/>
            </a:lvl6pPr>
            <a:lvl7pPr indent="-228600" lvl="6" marL="3200400" algn="l">
              <a:lnSpc>
                <a:spcPct val="100000"/>
              </a:lnSpc>
              <a:spcBef>
                <a:spcPts val="288"/>
              </a:spcBef>
              <a:spcAft>
                <a:spcPts val="0"/>
              </a:spcAft>
              <a:buClr>
                <a:schemeClr val="dk1"/>
              </a:buClr>
              <a:buSzPts val="1440"/>
              <a:buNone/>
              <a:defRPr b="1" sz="1440"/>
            </a:lvl7pPr>
            <a:lvl8pPr indent="-228600" lvl="7" marL="3657600" algn="l">
              <a:lnSpc>
                <a:spcPct val="100000"/>
              </a:lnSpc>
              <a:spcBef>
                <a:spcPts val="288"/>
              </a:spcBef>
              <a:spcAft>
                <a:spcPts val="0"/>
              </a:spcAft>
              <a:buClr>
                <a:schemeClr val="dk1"/>
              </a:buClr>
              <a:buSzPts val="1440"/>
              <a:buNone/>
              <a:defRPr b="1" sz="1440"/>
            </a:lvl8pPr>
            <a:lvl9pPr indent="-228600" lvl="8" marL="4114800" algn="l">
              <a:lnSpc>
                <a:spcPct val="100000"/>
              </a:lnSpc>
              <a:spcBef>
                <a:spcPts val="288"/>
              </a:spcBef>
              <a:spcAft>
                <a:spcPts val="0"/>
              </a:spcAft>
              <a:buClr>
                <a:schemeClr val="dk1"/>
              </a:buClr>
              <a:buSzPts val="1440"/>
              <a:buNone/>
              <a:defRPr b="1" sz="1440"/>
            </a:lvl9pPr>
          </a:lstStyle>
          <a:p/>
        </p:txBody>
      </p:sp>
      <p:sp>
        <p:nvSpPr>
          <p:cNvPr id="163" name="Google Shape;163;p5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432"/>
              </a:spcBef>
              <a:spcAft>
                <a:spcPts val="0"/>
              </a:spcAft>
              <a:buClr>
                <a:schemeClr val="dk1"/>
              </a:buClr>
              <a:buSzPts val="2160"/>
              <a:buChar char="•"/>
              <a:defRPr sz="2160"/>
            </a:lvl1pPr>
            <a:lvl2pPr indent="-342900" lvl="1" marL="914400" algn="l">
              <a:lnSpc>
                <a:spcPct val="100000"/>
              </a:lnSpc>
              <a:spcBef>
                <a:spcPts val="360"/>
              </a:spcBef>
              <a:spcAft>
                <a:spcPts val="0"/>
              </a:spcAft>
              <a:buClr>
                <a:schemeClr val="dk1"/>
              </a:buClr>
              <a:buSzPts val="1800"/>
              <a:buChar char="–"/>
              <a:defRPr sz="1800"/>
            </a:lvl2pPr>
            <a:lvl3pPr indent="-331469" lvl="2" marL="1371600" algn="l">
              <a:lnSpc>
                <a:spcPct val="100000"/>
              </a:lnSpc>
              <a:spcBef>
                <a:spcPts val="324"/>
              </a:spcBef>
              <a:spcAft>
                <a:spcPts val="0"/>
              </a:spcAft>
              <a:buClr>
                <a:schemeClr val="dk1"/>
              </a:buClr>
              <a:buSzPts val="1620"/>
              <a:buChar char="•"/>
              <a:defRPr sz="1620"/>
            </a:lvl3pPr>
            <a:lvl4pPr indent="-320039" lvl="3" marL="1828800" algn="l">
              <a:lnSpc>
                <a:spcPct val="100000"/>
              </a:lnSpc>
              <a:spcBef>
                <a:spcPts val="288"/>
              </a:spcBef>
              <a:spcAft>
                <a:spcPts val="0"/>
              </a:spcAft>
              <a:buClr>
                <a:schemeClr val="dk1"/>
              </a:buClr>
              <a:buSzPts val="1440"/>
              <a:buChar char="–"/>
              <a:defRPr sz="1440"/>
            </a:lvl4pPr>
            <a:lvl5pPr indent="-320039" lvl="4" marL="2286000" algn="l">
              <a:lnSpc>
                <a:spcPct val="100000"/>
              </a:lnSpc>
              <a:spcBef>
                <a:spcPts val="288"/>
              </a:spcBef>
              <a:spcAft>
                <a:spcPts val="0"/>
              </a:spcAft>
              <a:buClr>
                <a:schemeClr val="dk1"/>
              </a:buClr>
              <a:buSzPts val="1440"/>
              <a:buChar char="»"/>
              <a:defRPr sz="1440"/>
            </a:lvl5pPr>
            <a:lvl6pPr indent="-320039" lvl="5" marL="2743200" algn="l">
              <a:lnSpc>
                <a:spcPct val="100000"/>
              </a:lnSpc>
              <a:spcBef>
                <a:spcPts val="288"/>
              </a:spcBef>
              <a:spcAft>
                <a:spcPts val="0"/>
              </a:spcAft>
              <a:buClr>
                <a:schemeClr val="dk1"/>
              </a:buClr>
              <a:buSzPts val="1440"/>
              <a:buChar char="•"/>
              <a:defRPr sz="1440"/>
            </a:lvl6pPr>
            <a:lvl7pPr indent="-320039" lvl="6" marL="3200400" algn="l">
              <a:lnSpc>
                <a:spcPct val="100000"/>
              </a:lnSpc>
              <a:spcBef>
                <a:spcPts val="288"/>
              </a:spcBef>
              <a:spcAft>
                <a:spcPts val="0"/>
              </a:spcAft>
              <a:buClr>
                <a:schemeClr val="dk1"/>
              </a:buClr>
              <a:buSzPts val="1440"/>
              <a:buChar char="•"/>
              <a:defRPr sz="1440"/>
            </a:lvl7pPr>
            <a:lvl8pPr indent="-320040" lvl="7" marL="3657600" algn="l">
              <a:lnSpc>
                <a:spcPct val="100000"/>
              </a:lnSpc>
              <a:spcBef>
                <a:spcPts val="288"/>
              </a:spcBef>
              <a:spcAft>
                <a:spcPts val="0"/>
              </a:spcAft>
              <a:buClr>
                <a:schemeClr val="dk1"/>
              </a:buClr>
              <a:buSzPts val="1440"/>
              <a:buChar char="•"/>
              <a:defRPr sz="1440"/>
            </a:lvl8pPr>
            <a:lvl9pPr indent="-320040" lvl="8" marL="4114800" algn="l">
              <a:lnSpc>
                <a:spcPct val="100000"/>
              </a:lnSpc>
              <a:spcBef>
                <a:spcPts val="288"/>
              </a:spcBef>
              <a:spcAft>
                <a:spcPts val="0"/>
              </a:spcAft>
              <a:buClr>
                <a:schemeClr val="dk1"/>
              </a:buClr>
              <a:buSzPts val="1440"/>
              <a:buChar char="•"/>
              <a:defRPr sz="1440"/>
            </a:lvl9pPr>
          </a:lstStyle>
          <a:p/>
        </p:txBody>
      </p:sp>
      <p:sp>
        <p:nvSpPr>
          <p:cNvPr id="164" name="Google Shape;164;p52"/>
          <p:cNvSpPr txBox="1"/>
          <p:nvPr>
            <p:ph idx="3" type="body"/>
          </p:nvPr>
        </p:nvSpPr>
        <p:spPr>
          <a:xfrm>
            <a:off x="4645033"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32"/>
              </a:spcBef>
              <a:spcAft>
                <a:spcPts val="0"/>
              </a:spcAft>
              <a:buClr>
                <a:schemeClr val="dk1"/>
              </a:buClr>
              <a:buSzPts val="2160"/>
              <a:buNone/>
              <a:defRPr b="1" sz="2160"/>
            </a:lvl1pPr>
            <a:lvl2pPr indent="-228600" lvl="1" marL="914400" algn="l">
              <a:lnSpc>
                <a:spcPct val="100000"/>
              </a:lnSpc>
              <a:spcBef>
                <a:spcPts val="360"/>
              </a:spcBef>
              <a:spcAft>
                <a:spcPts val="0"/>
              </a:spcAft>
              <a:buClr>
                <a:schemeClr val="dk1"/>
              </a:buClr>
              <a:buSzPts val="1800"/>
              <a:buNone/>
              <a:defRPr b="1" sz="1800"/>
            </a:lvl2pPr>
            <a:lvl3pPr indent="-228600" lvl="2" marL="1371600" algn="l">
              <a:lnSpc>
                <a:spcPct val="100000"/>
              </a:lnSpc>
              <a:spcBef>
                <a:spcPts val="324"/>
              </a:spcBef>
              <a:spcAft>
                <a:spcPts val="0"/>
              </a:spcAft>
              <a:buClr>
                <a:schemeClr val="dk1"/>
              </a:buClr>
              <a:buSzPts val="1620"/>
              <a:buNone/>
              <a:defRPr b="1" sz="1620"/>
            </a:lvl3pPr>
            <a:lvl4pPr indent="-228600" lvl="3" marL="1828800" algn="l">
              <a:lnSpc>
                <a:spcPct val="100000"/>
              </a:lnSpc>
              <a:spcBef>
                <a:spcPts val="288"/>
              </a:spcBef>
              <a:spcAft>
                <a:spcPts val="0"/>
              </a:spcAft>
              <a:buClr>
                <a:schemeClr val="dk1"/>
              </a:buClr>
              <a:buSzPts val="1440"/>
              <a:buNone/>
              <a:defRPr b="1" sz="1440"/>
            </a:lvl4pPr>
            <a:lvl5pPr indent="-228600" lvl="4" marL="2286000" algn="l">
              <a:lnSpc>
                <a:spcPct val="100000"/>
              </a:lnSpc>
              <a:spcBef>
                <a:spcPts val="288"/>
              </a:spcBef>
              <a:spcAft>
                <a:spcPts val="0"/>
              </a:spcAft>
              <a:buClr>
                <a:schemeClr val="dk1"/>
              </a:buClr>
              <a:buSzPts val="1440"/>
              <a:buNone/>
              <a:defRPr b="1" sz="1440"/>
            </a:lvl5pPr>
            <a:lvl6pPr indent="-228600" lvl="5" marL="2743200" algn="l">
              <a:lnSpc>
                <a:spcPct val="100000"/>
              </a:lnSpc>
              <a:spcBef>
                <a:spcPts val="288"/>
              </a:spcBef>
              <a:spcAft>
                <a:spcPts val="0"/>
              </a:spcAft>
              <a:buClr>
                <a:schemeClr val="dk1"/>
              </a:buClr>
              <a:buSzPts val="1440"/>
              <a:buNone/>
              <a:defRPr b="1" sz="1440"/>
            </a:lvl6pPr>
            <a:lvl7pPr indent="-228600" lvl="6" marL="3200400" algn="l">
              <a:lnSpc>
                <a:spcPct val="100000"/>
              </a:lnSpc>
              <a:spcBef>
                <a:spcPts val="288"/>
              </a:spcBef>
              <a:spcAft>
                <a:spcPts val="0"/>
              </a:spcAft>
              <a:buClr>
                <a:schemeClr val="dk1"/>
              </a:buClr>
              <a:buSzPts val="1440"/>
              <a:buNone/>
              <a:defRPr b="1" sz="1440"/>
            </a:lvl7pPr>
            <a:lvl8pPr indent="-228600" lvl="7" marL="3657600" algn="l">
              <a:lnSpc>
                <a:spcPct val="100000"/>
              </a:lnSpc>
              <a:spcBef>
                <a:spcPts val="288"/>
              </a:spcBef>
              <a:spcAft>
                <a:spcPts val="0"/>
              </a:spcAft>
              <a:buClr>
                <a:schemeClr val="dk1"/>
              </a:buClr>
              <a:buSzPts val="1440"/>
              <a:buNone/>
              <a:defRPr b="1" sz="1440"/>
            </a:lvl8pPr>
            <a:lvl9pPr indent="-228600" lvl="8" marL="4114800" algn="l">
              <a:lnSpc>
                <a:spcPct val="100000"/>
              </a:lnSpc>
              <a:spcBef>
                <a:spcPts val="288"/>
              </a:spcBef>
              <a:spcAft>
                <a:spcPts val="0"/>
              </a:spcAft>
              <a:buClr>
                <a:schemeClr val="dk1"/>
              </a:buClr>
              <a:buSzPts val="1440"/>
              <a:buNone/>
              <a:defRPr b="1" sz="1440"/>
            </a:lvl9pPr>
          </a:lstStyle>
          <a:p/>
        </p:txBody>
      </p:sp>
      <p:sp>
        <p:nvSpPr>
          <p:cNvPr id="165" name="Google Shape;165;p52"/>
          <p:cNvSpPr txBox="1"/>
          <p:nvPr>
            <p:ph idx="4" type="body"/>
          </p:nvPr>
        </p:nvSpPr>
        <p:spPr>
          <a:xfrm>
            <a:off x="4645033" y="1631156"/>
            <a:ext cx="4041775" cy="2963466"/>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432"/>
              </a:spcBef>
              <a:spcAft>
                <a:spcPts val="0"/>
              </a:spcAft>
              <a:buClr>
                <a:schemeClr val="dk1"/>
              </a:buClr>
              <a:buSzPts val="2160"/>
              <a:buChar char="•"/>
              <a:defRPr sz="2160"/>
            </a:lvl1pPr>
            <a:lvl2pPr indent="-342900" lvl="1" marL="914400" algn="l">
              <a:lnSpc>
                <a:spcPct val="100000"/>
              </a:lnSpc>
              <a:spcBef>
                <a:spcPts val="360"/>
              </a:spcBef>
              <a:spcAft>
                <a:spcPts val="0"/>
              </a:spcAft>
              <a:buClr>
                <a:schemeClr val="dk1"/>
              </a:buClr>
              <a:buSzPts val="1800"/>
              <a:buChar char="–"/>
              <a:defRPr sz="1800"/>
            </a:lvl2pPr>
            <a:lvl3pPr indent="-331469" lvl="2" marL="1371600" algn="l">
              <a:lnSpc>
                <a:spcPct val="100000"/>
              </a:lnSpc>
              <a:spcBef>
                <a:spcPts val="324"/>
              </a:spcBef>
              <a:spcAft>
                <a:spcPts val="0"/>
              </a:spcAft>
              <a:buClr>
                <a:schemeClr val="dk1"/>
              </a:buClr>
              <a:buSzPts val="1620"/>
              <a:buChar char="•"/>
              <a:defRPr sz="1620"/>
            </a:lvl3pPr>
            <a:lvl4pPr indent="-320039" lvl="3" marL="1828800" algn="l">
              <a:lnSpc>
                <a:spcPct val="100000"/>
              </a:lnSpc>
              <a:spcBef>
                <a:spcPts val="288"/>
              </a:spcBef>
              <a:spcAft>
                <a:spcPts val="0"/>
              </a:spcAft>
              <a:buClr>
                <a:schemeClr val="dk1"/>
              </a:buClr>
              <a:buSzPts val="1440"/>
              <a:buChar char="–"/>
              <a:defRPr sz="1440"/>
            </a:lvl4pPr>
            <a:lvl5pPr indent="-320039" lvl="4" marL="2286000" algn="l">
              <a:lnSpc>
                <a:spcPct val="100000"/>
              </a:lnSpc>
              <a:spcBef>
                <a:spcPts val="288"/>
              </a:spcBef>
              <a:spcAft>
                <a:spcPts val="0"/>
              </a:spcAft>
              <a:buClr>
                <a:schemeClr val="dk1"/>
              </a:buClr>
              <a:buSzPts val="1440"/>
              <a:buChar char="»"/>
              <a:defRPr sz="1440"/>
            </a:lvl5pPr>
            <a:lvl6pPr indent="-320039" lvl="5" marL="2743200" algn="l">
              <a:lnSpc>
                <a:spcPct val="100000"/>
              </a:lnSpc>
              <a:spcBef>
                <a:spcPts val="288"/>
              </a:spcBef>
              <a:spcAft>
                <a:spcPts val="0"/>
              </a:spcAft>
              <a:buClr>
                <a:schemeClr val="dk1"/>
              </a:buClr>
              <a:buSzPts val="1440"/>
              <a:buChar char="•"/>
              <a:defRPr sz="1440"/>
            </a:lvl6pPr>
            <a:lvl7pPr indent="-320039" lvl="6" marL="3200400" algn="l">
              <a:lnSpc>
                <a:spcPct val="100000"/>
              </a:lnSpc>
              <a:spcBef>
                <a:spcPts val="288"/>
              </a:spcBef>
              <a:spcAft>
                <a:spcPts val="0"/>
              </a:spcAft>
              <a:buClr>
                <a:schemeClr val="dk1"/>
              </a:buClr>
              <a:buSzPts val="1440"/>
              <a:buChar char="•"/>
              <a:defRPr sz="1440"/>
            </a:lvl7pPr>
            <a:lvl8pPr indent="-320040" lvl="7" marL="3657600" algn="l">
              <a:lnSpc>
                <a:spcPct val="100000"/>
              </a:lnSpc>
              <a:spcBef>
                <a:spcPts val="288"/>
              </a:spcBef>
              <a:spcAft>
                <a:spcPts val="0"/>
              </a:spcAft>
              <a:buClr>
                <a:schemeClr val="dk1"/>
              </a:buClr>
              <a:buSzPts val="1440"/>
              <a:buChar char="•"/>
              <a:defRPr sz="1440"/>
            </a:lvl8pPr>
            <a:lvl9pPr indent="-320040" lvl="8" marL="4114800" algn="l">
              <a:lnSpc>
                <a:spcPct val="100000"/>
              </a:lnSpc>
              <a:spcBef>
                <a:spcPts val="288"/>
              </a:spcBef>
              <a:spcAft>
                <a:spcPts val="0"/>
              </a:spcAft>
              <a:buClr>
                <a:schemeClr val="dk1"/>
              </a:buClr>
              <a:buSzPts val="1440"/>
              <a:buChar char="•"/>
              <a:defRPr sz="1440"/>
            </a:lvl9pPr>
          </a:lstStyle>
          <a:p/>
        </p:txBody>
      </p:sp>
      <p:sp>
        <p:nvSpPr>
          <p:cNvPr id="166" name="Google Shape;166;p52"/>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52"/>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52"/>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53"/>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53"/>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53"/>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53"/>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9"/>
          <p:cNvSpPr txBox="1"/>
          <p:nvPr>
            <p:ph type="ctrTitle"/>
          </p:nvPr>
        </p:nvSpPr>
        <p:spPr>
          <a:xfrm>
            <a:off x="685800" y="1597830"/>
            <a:ext cx="7772400" cy="1102519"/>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15" name="Google Shape;15;p29"/>
          <p:cNvSpPr txBox="1"/>
          <p:nvPr>
            <p:ph idx="1" type="subTitle"/>
          </p:nvPr>
        </p:nvSpPr>
        <p:spPr>
          <a:xfrm>
            <a:off x="1371600" y="2914650"/>
            <a:ext cx="6400800" cy="1314450"/>
          </a:xfrm>
          <a:prstGeom prst="rect">
            <a:avLst/>
          </a:prstGeom>
          <a:noFill/>
          <a:ln>
            <a:noFill/>
          </a:ln>
        </p:spPr>
        <p:txBody>
          <a:bodyPr anchorCtr="0" anchor="t" bIns="44450" lIns="90475" spcFirstLastPara="1" rIns="90475" wrap="square" tIns="44450">
            <a:noAutofit/>
          </a:bodyPr>
          <a:lstStyle>
            <a:lvl1pPr lvl="0" algn="ctr">
              <a:lnSpc>
                <a:spcPct val="100000"/>
              </a:lnSpc>
              <a:spcBef>
                <a:spcPts val="360"/>
              </a:spcBef>
              <a:spcAft>
                <a:spcPts val="0"/>
              </a:spcAft>
              <a:buSzPts val="900"/>
              <a:buNone/>
              <a:defRPr/>
            </a:lvl1pPr>
            <a:lvl2pPr lvl="1" algn="ctr">
              <a:lnSpc>
                <a:spcPct val="100000"/>
              </a:lnSpc>
              <a:spcBef>
                <a:spcPts val="360"/>
              </a:spcBef>
              <a:spcAft>
                <a:spcPts val="0"/>
              </a:spcAft>
              <a:buSzPts val="1350"/>
              <a:buNone/>
              <a:defRPr/>
            </a:lvl2pPr>
            <a:lvl3pPr lvl="2" algn="ctr">
              <a:lnSpc>
                <a:spcPct val="100000"/>
              </a:lnSpc>
              <a:spcBef>
                <a:spcPts val="360"/>
              </a:spcBef>
              <a:spcAft>
                <a:spcPts val="0"/>
              </a:spcAft>
              <a:buSzPts val="1134"/>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4" name="Shape 174"/>
        <p:cNvGrpSpPr/>
        <p:nvPr/>
      </p:nvGrpSpPr>
      <p:grpSpPr>
        <a:xfrm>
          <a:off x="0" y="0"/>
          <a:ext cx="0" cy="0"/>
          <a:chOff x="0" y="0"/>
          <a:chExt cx="0" cy="0"/>
        </a:xfrm>
      </p:grpSpPr>
      <p:sp>
        <p:nvSpPr>
          <p:cNvPr id="175" name="Google Shape;175;p54"/>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54"/>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54"/>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8" name="Shape 178"/>
        <p:cNvGrpSpPr/>
        <p:nvPr/>
      </p:nvGrpSpPr>
      <p:grpSpPr>
        <a:xfrm>
          <a:off x="0" y="0"/>
          <a:ext cx="0" cy="0"/>
          <a:chOff x="0" y="0"/>
          <a:chExt cx="0" cy="0"/>
        </a:xfrm>
      </p:grpSpPr>
      <p:sp>
        <p:nvSpPr>
          <p:cNvPr id="179" name="Google Shape;179;p55"/>
          <p:cNvSpPr txBox="1"/>
          <p:nvPr>
            <p:ph type="title"/>
          </p:nvPr>
        </p:nvSpPr>
        <p:spPr>
          <a:xfrm>
            <a:off x="457215" y="204787"/>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0" name="Google Shape;180;p55"/>
          <p:cNvSpPr txBox="1"/>
          <p:nvPr>
            <p:ph idx="1" type="body"/>
          </p:nvPr>
        </p:nvSpPr>
        <p:spPr>
          <a:xfrm>
            <a:off x="3575050" y="204791"/>
            <a:ext cx="5111750" cy="4389835"/>
          </a:xfrm>
          <a:prstGeom prst="rect">
            <a:avLst/>
          </a:prstGeom>
          <a:noFill/>
          <a:ln>
            <a:noFill/>
          </a:ln>
        </p:spPr>
        <p:txBody>
          <a:bodyPr anchorCtr="0" anchor="t" bIns="45700" lIns="91425" spcFirstLastPara="1" rIns="91425" wrap="square" tIns="45700">
            <a:noAutofit/>
          </a:bodyPr>
          <a:lstStyle>
            <a:lvl1pPr indent="-411480" lvl="0" marL="457200" algn="l">
              <a:lnSpc>
                <a:spcPct val="100000"/>
              </a:lnSpc>
              <a:spcBef>
                <a:spcPts val="576"/>
              </a:spcBef>
              <a:spcAft>
                <a:spcPts val="0"/>
              </a:spcAft>
              <a:buClr>
                <a:schemeClr val="dk1"/>
              </a:buClr>
              <a:buSzPts val="2880"/>
              <a:buChar char="•"/>
              <a:defRPr sz="2880"/>
            </a:lvl1pPr>
            <a:lvl2pPr indent="-388619" lvl="1" marL="914400" algn="l">
              <a:lnSpc>
                <a:spcPct val="100000"/>
              </a:lnSpc>
              <a:spcBef>
                <a:spcPts val="504"/>
              </a:spcBef>
              <a:spcAft>
                <a:spcPts val="0"/>
              </a:spcAft>
              <a:buClr>
                <a:schemeClr val="dk1"/>
              </a:buClr>
              <a:buSzPts val="2520"/>
              <a:buChar char="–"/>
              <a:defRPr sz="2520"/>
            </a:lvl2pPr>
            <a:lvl3pPr indent="-365760" lvl="2" marL="1371600" algn="l">
              <a:lnSpc>
                <a:spcPct val="100000"/>
              </a:lnSpc>
              <a:spcBef>
                <a:spcPts val="432"/>
              </a:spcBef>
              <a:spcAft>
                <a:spcPts val="0"/>
              </a:spcAft>
              <a:buClr>
                <a:schemeClr val="dk1"/>
              </a:buClr>
              <a:buSzPts val="2160"/>
              <a:buChar char="•"/>
              <a:defRPr sz="216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81" name="Google Shape;181;p55"/>
          <p:cNvSpPr txBox="1"/>
          <p:nvPr>
            <p:ph idx="2" type="body"/>
          </p:nvPr>
        </p:nvSpPr>
        <p:spPr>
          <a:xfrm>
            <a:off x="457215" y="1076328"/>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52"/>
              </a:spcBef>
              <a:spcAft>
                <a:spcPts val="0"/>
              </a:spcAft>
              <a:buClr>
                <a:schemeClr val="dk1"/>
              </a:buClr>
              <a:buSzPts val="1260"/>
              <a:buNone/>
              <a:defRPr sz="1260"/>
            </a:lvl1pPr>
            <a:lvl2pPr indent="-228600" lvl="1" marL="914400" algn="l">
              <a:lnSpc>
                <a:spcPct val="100000"/>
              </a:lnSpc>
              <a:spcBef>
                <a:spcPts val="216"/>
              </a:spcBef>
              <a:spcAft>
                <a:spcPts val="0"/>
              </a:spcAft>
              <a:buClr>
                <a:schemeClr val="dk1"/>
              </a:buClr>
              <a:buSzPts val="1080"/>
              <a:buNone/>
              <a:defRPr sz="1080"/>
            </a:lvl2pPr>
            <a:lvl3pPr indent="-228600" lvl="2" marL="1371600" algn="l">
              <a:lnSpc>
                <a:spcPct val="100000"/>
              </a:lnSpc>
              <a:spcBef>
                <a:spcPts val="180"/>
              </a:spcBef>
              <a:spcAft>
                <a:spcPts val="0"/>
              </a:spcAft>
              <a:buClr>
                <a:schemeClr val="dk1"/>
              </a:buClr>
              <a:buSzPts val="900"/>
              <a:buNone/>
              <a:defRPr sz="900"/>
            </a:lvl3pPr>
            <a:lvl4pPr indent="-228600" lvl="3" marL="1828800" algn="l">
              <a:lnSpc>
                <a:spcPct val="100000"/>
              </a:lnSpc>
              <a:spcBef>
                <a:spcPts val="162"/>
              </a:spcBef>
              <a:spcAft>
                <a:spcPts val="0"/>
              </a:spcAft>
              <a:buClr>
                <a:schemeClr val="dk1"/>
              </a:buClr>
              <a:buSzPts val="810"/>
              <a:buNone/>
              <a:defRPr sz="810"/>
            </a:lvl4pPr>
            <a:lvl5pPr indent="-228600" lvl="4" marL="2286000" algn="l">
              <a:lnSpc>
                <a:spcPct val="100000"/>
              </a:lnSpc>
              <a:spcBef>
                <a:spcPts val="162"/>
              </a:spcBef>
              <a:spcAft>
                <a:spcPts val="0"/>
              </a:spcAft>
              <a:buClr>
                <a:schemeClr val="dk1"/>
              </a:buClr>
              <a:buSzPts val="810"/>
              <a:buNone/>
              <a:defRPr sz="810"/>
            </a:lvl5pPr>
            <a:lvl6pPr indent="-228600" lvl="5" marL="2743200" algn="l">
              <a:lnSpc>
                <a:spcPct val="100000"/>
              </a:lnSpc>
              <a:spcBef>
                <a:spcPts val="162"/>
              </a:spcBef>
              <a:spcAft>
                <a:spcPts val="0"/>
              </a:spcAft>
              <a:buClr>
                <a:schemeClr val="dk1"/>
              </a:buClr>
              <a:buSzPts val="810"/>
              <a:buNone/>
              <a:defRPr sz="810"/>
            </a:lvl6pPr>
            <a:lvl7pPr indent="-228600" lvl="6" marL="3200400" algn="l">
              <a:lnSpc>
                <a:spcPct val="100000"/>
              </a:lnSpc>
              <a:spcBef>
                <a:spcPts val="162"/>
              </a:spcBef>
              <a:spcAft>
                <a:spcPts val="0"/>
              </a:spcAft>
              <a:buClr>
                <a:schemeClr val="dk1"/>
              </a:buClr>
              <a:buSzPts val="810"/>
              <a:buNone/>
              <a:defRPr sz="810"/>
            </a:lvl7pPr>
            <a:lvl8pPr indent="-228600" lvl="7" marL="3657600" algn="l">
              <a:lnSpc>
                <a:spcPct val="100000"/>
              </a:lnSpc>
              <a:spcBef>
                <a:spcPts val="162"/>
              </a:spcBef>
              <a:spcAft>
                <a:spcPts val="0"/>
              </a:spcAft>
              <a:buClr>
                <a:schemeClr val="dk1"/>
              </a:buClr>
              <a:buSzPts val="810"/>
              <a:buNone/>
              <a:defRPr sz="810"/>
            </a:lvl8pPr>
            <a:lvl9pPr indent="-228600" lvl="8" marL="4114800" algn="l">
              <a:lnSpc>
                <a:spcPct val="100000"/>
              </a:lnSpc>
              <a:spcBef>
                <a:spcPts val="162"/>
              </a:spcBef>
              <a:spcAft>
                <a:spcPts val="0"/>
              </a:spcAft>
              <a:buClr>
                <a:schemeClr val="dk1"/>
              </a:buClr>
              <a:buSzPts val="810"/>
              <a:buNone/>
              <a:defRPr sz="810"/>
            </a:lvl9pPr>
          </a:lstStyle>
          <a:p/>
        </p:txBody>
      </p:sp>
      <p:sp>
        <p:nvSpPr>
          <p:cNvPr id="182" name="Google Shape;182;p55"/>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55"/>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55"/>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5" name="Shape 185"/>
        <p:cNvGrpSpPr/>
        <p:nvPr/>
      </p:nvGrpSpPr>
      <p:grpSpPr>
        <a:xfrm>
          <a:off x="0" y="0"/>
          <a:ext cx="0" cy="0"/>
          <a:chOff x="0" y="0"/>
          <a:chExt cx="0" cy="0"/>
        </a:xfrm>
      </p:grpSpPr>
      <p:sp>
        <p:nvSpPr>
          <p:cNvPr id="186" name="Google Shape;186;p5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 name="Google Shape;187;p56"/>
          <p:cNvSpPr/>
          <p:nvPr>
            <p:ph idx="2" type="pic"/>
          </p:nvPr>
        </p:nvSpPr>
        <p:spPr>
          <a:xfrm>
            <a:off x="1792288" y="459581"/>
            <a:ext cx="5486400" cy="3086100"/>
          </a:xfrm>
          <a:prstGeom prst="rect">
            <a:avLst/>
          </a:prstGeom>
          <a:noFill/>
          <a:ln>
            <a:noFill/>
          </a:ln>
        </p:spPr>
      </p:sp>
      <p:sp>
        <p:nvSpPr>
          <p:cNvPr id="188" name="Google Shape;188;p56"/>
          <p:cNvSpPr txBox="1"/>
          <p:nvPr>
            <p:ph idx="1" type="body"/>
          </p:nvPr>
        </p:nvSpPr>
        <p:spPr>
          <a:xfrm>
            <a:off x="1792288" y="4025510"/>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52"/>
              </a:spcBef>
              <a:spcAft>
                <a:spcPts val="0"/>
              </a:spcAft>
              <a:buClr>
                <a:schemeClr val="dk1"/>
              </a:buClr>
              <a:buSzPts val="1260"/>
              <a:buNone/>
              <a:defRPr sz="1260"/>
            </a:lvl1pPr>
            <a:lvl2pPr indent="-228600" lvl="1" marL="914400" algn="l">
              <a:lnSpc>
                <a:spcPct val="100000"/>
              </a:lnSpc>
              <a:spcBef>
                <a:spcPts val="216"/>
              </a:spcBef>
              <a:spcAft>
                <a:spcPts val="0"/>
              </a:spcAft>
              <a:buClr>
                <a:schemeClr val="dk1"/>
              </a:buClr>
              <a:buSzPts val="1080"/>
              <a:buNone/>
              <a:defRPr sz="1080"/>
            </a:lvl2pPr>
            <a:lvl3pPr indent="-228600" lvl="2" marL="1371600" algn="l">
              <a:lnSpc>
                <a:spcPct val="100000"/>
              </a:lnSpc>
              <a:spcBef>
                <a:spcPts val="180"/>
              </a:spcBef>
              <a:spcAft>
                <a:spcPts val="0"/>
              </a:spcAft>
              <a:buClr>
                <a:schemeClr val="dk1"/>
              </a:buClr>
              <a:buSzPts val="900"/>
              <a:buNone/>
              <a:defRPr sz="900"/>
            </a:lvl3pPr>
            <a:lvl4pPr indent="-228600" lvl="3" marL="1828800" algn="l">
              <a:lnSpc>
                <a:spcPct val="100000"/>
              </a:lnSpc>
              <a:spcBef>
                <a:spcPts val="162"/>
              </a:spcBef>
              <a:spcAft>
                <a:spcPts val="0"/>
              </a:spcAft>
              <a:buClr>
                <a:schemeClr val="dk1"/>
              </a:buClr>
              <a:buSzPts val="810"/>
              <a:buNone/>
              <a:defRPr sz="810"/>
            </a:lvl4pPr>
            <a:lvl5pPr indent="-228600" lvl="4" marL="2286000" algn="l">
              <a:lnSpc>
                <a:spcPct val="100000"/>
              </a:lnSpc>
              <a:spcBef>
                <a:spcPts val="162"/>
              </a:spcBef>
              <a:spcAft>
                <a:spcPts val="0"/>
              </a:spcAft>
              <a:buClr>
                <a:schemeClr val="dk1"/>
              </a:buClr>
              <a:buSzPts val="810"/>
              <a:buNone/>
              <a:defRPr sz="810"/>
            </a:lvl5pPr>
            <a:lvl6pPr indent="-228600" lvl="5" marL="2743200" algn="l">
              <a:lnSpc>
                <a:spcPct val="100000"/>
              </a:lnSpc>
              <a:spcBef>
                <a:spcPts val="162"/>
              </a:spcBef>
              <a:spcAft>
                <a:spcPts val="0"/>
              </a:spcAft>
              <a:buClr>
                <a:schemeClr val="dk1"/>
              </a:buClr>
              <a:buSzPts val="810"/>
              <a:buNone/>
              <a:defRPr sz="810"/>
            </a:lvl6pPr>
            <a:lvl7pPr indent="-228600" lvl="6" marL="3200400" algn="l">
              <a:lnSpc>
                <a:spcPct val="100000"/>
              </a:lnSpc>
              <a:spcBef>
                <a:spcPts val="162"/>
              </a:spcBef>
              <a:spcAft>
                <a:spcPts val="0"/>
              </a:spcAft>
              <a:buClr>
                <a:schemeClr val="dk1"/>
              </a:buClr>
              <a:buSzPts val="810"/>
              <a:buNone/>
              <a:defRPr sz="810"/>
            </a:lvl7pPr>
            <a:lvl8pPr indent="-228600" lvl="7" marL="3657600" algn="l">
              <a:lnSpc>
                <a:spcPct val="100000"/>
              </a:lnSpc>
              <a:spcBef>
                <a:spcPts val="162"/>
              </a:spcBef>
              <a:spcAft>
                <a:spcPts val="0"/>
              </a:spcAft>
              <a:buClr>
                <a:schemeClr val="dk1"/>
              </a:buClr>
              <a:buSzPts val="810"/>
              <a:buNone/>
              <a:defRPr sz="810"/>
            </a:lvl8pPr>
            <a:lvl9pPr indent="-228600" lvl="8" marL="4114800" algn="l">
              <a:lnSpc>
                <a:spcPct val="100000"/>
              </a:lnSpc>
              <a:spcBef>
                <a:spcPts val="162"/>
              </a:spcBef>
              <a:spcAft>
                <a:spcPts val="0"/>
              </a:spcAft>
              <a:buClr>
                <a:schemeClr val="dk1"/>
              </a:buClr>
              <a:buSzPts val="810"/>
              <a:buNone/>
              <a:defRPr sz="810"/>
            </a:lvl9pPr>
          </a:lstStyle>
          <a:p/>
        </p:txBody>
      </p:sp>
      <p:sp>
        <p:nvSpPr>
          <p:cNvPr id="189" name="Google Shape;189;p56"/>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56"/>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56"/>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2" name="Shape 192"/>
        <p:cNvGrpSpPr/>
        <p:nvPr/>
      </p:nvGrpSpPr>
      <p:grpSpPr>
        <a:xfrm>
          <a:off x="0" y="0"/>
          <a:ext cx="0" cy="0"/>
          <a:chOff x="0" y="0"/>
          <a:chExt cx="0" cy="0"/>
        </a:xfrm>
      </p:grpSpPr>
      <p:sp>
        <p:nvSpPr>
          <p:cNvPr id="193" name="Google Shape;193;p57"/>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4" name="Google Shape;194;p57"/>
          <p:cNvSpPr txBox="1"/>
          <p:nvPr>
            <p:ph idx="1" type="body"/>
          </p:nvPr>
        </p:nvSpPr>
        <p:spPr>
          <a:xfrm rot="5400000">
            <a:off x="2874962" y="-1217613"/>
            <a:ext cx="3394075"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5" name="Google Shape;195;p57"/>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57"/>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57"/>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8" name="Shape 198"/>
        <p:cNvGrpSpPr/>
        <p:nvPr/>
      </p:nvGrpSpPr>
      <p:grpSpPr>
        <a:xfrm>
          <a:off x="0" y="0"/>
          <a:ext cx="0" cy="0"/>
          <a:chOff x="0" y="0"/>
          <a:chExt cx="0" cy="0"/>
        </a:xfrm>
      </p:grpSpPr>
      <p:sp>
        <p:nvSpPr>
          <p:cNvPr id="199" name="Google Shape;199;p58"/>
          <p:cNvSpPr txBox="1"/>
          <p:nvPr>
            <p:ph type="title"/>
          </p:nvPr>
        </p:nvSpPr>
        <p:spPr>
          <a:xfrm rot="5400000">
            <a:off x="5463778" y="1371607"/>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0" name="Google Shape;200;p58"/>
          <p:cNvSpPr txBox="1"/>
          <p:nvPr>
            <p:ph idx="1" type="body"/>
          </p:nvPr>
        </p:nvSpPr>
        <p:spPr>
          <a:xfrm rot="5400000">
            <a:off x="1272778" y="-609593"/>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1" name="Google Shape;201;p58"/>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58"/>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58"/>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mp; 2 columns of text">
  <p:cSld name="Title, subtitle &amp; 2 columns of text">
    <p:spTree>
      <p:nvGrpSpPr>
        <p:cNvPr id="204" name="Shape 204"/>
        <p:cNvGrpSpPr/>
        <p:nvPr/>
      </p:nvGrpSpPr>
      <p:grpSpPr>
        <a:xfrm>
          <a:off x="0" y="0"/>
          <a:ext cx="0" cy="0"/>
          <a:chOff x="0" y="0"/>
          <a:chExt cx="0" cy="0"/>
        </a:xfrm>
      </p:grpSpPr>
      <p:sp>
        <p:nvSpPr>
          <p:cNvPr id="205" name="Google Shape;205;p59"/>
          <p:cNvSpPr txBox="1"/>
          <p:nvPr>
            <p:ph type="title"/>
          </p:nvPr>
        </p:nvSpPr>
        <p:spPr>
          <a:xfrm>
            <a:off x="365760" y="221764"/>
            <a:ext cx="8412480" cy="352119"/>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6" name="Google Shape;206;p59"/>
          <p:cNvSpPr txBox="1"/>
          <p:nvPr>
            <p:ph idx="1" type="body"/>
          </p:nvPr>
        </p:nvSpPr>
        <p:spPr>
          <a:xfrm>
            <a:off x="365760" y="586967"/>
            <a:ext cx="8412480" cy="56794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8"/>
              </a:spcBef>
              <a:spcAft>
                <a:spcPts val="0"/>
              </a:spcAft>
              <a:buClr>
                <a:srgbClr val="575757"/>
              </a:buClr>
              <a:buSzPts val="1440"/>
              <a:buNone/>
              <a:defRPr b="0" sz="1440">
                <a:solidFill>
                  <a:srgbClr val="575757"/>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7" name="Google Shape;207;p59"/>
          <p:cNvSpPr txBox="1"/>
          <p:nvPr>
            <p:ph idx="2" type="body"/>
          </p:nvPr>
        </p:nvSpPr>
        <p:spPr>
          <a:xfrm>
            <a:off x="365760" y="1208489"/>
            <a:ext cx="4114800" cy="355161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8" name="Google Shape;208;p59"/>
          <p:cNvSpPr txBox="1"/>
          <p:nvPr>
            <p:ph idx="3" type="body"/>
          </p:nvPr>
        </p:nvSpPr>
        <p:spPr>
          <a:xfrm>
            <a:off x="4663440" y="1208489"/>
            <a:ext cx="4114800" cy="355161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0"/>
          <p:cNvSpPr txBox="1"/>
          <p:nvPr>
            <p:ph type="title"/>
          </p:nvPr>
        </p:nvSpPr>
        <p:spPr>
          <a:xfrm>
            <a:off x="722313" y="3305177"/>
            <a:ext cx="7772400" cy="102155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18" name="Google Shape;18;p30"/>
          <p:cNvSpPr txBox="1"/>
          <p:nvPr>
            <p:ph idx="1" type="body"/>
          </p:nvPr>
        </p:nvSpPr>
        <p:spPr>
          <a:xfrm>
            <a:off x="722313" y="2180035"/>
            <a:ext cx="7772400" cy="1125140"/>
          </a:xfrm>
          <a:prstGeom prst="rect">
            <a:avLst/>
          </a:prstGeom>
          <a:noFill/>
          <a:ln>
            <a:noFill/>
          </a:ln>
        </p:spPr>
        <p:txBody>
          <a:bodyPr anchorCtr="0" anchor="b" bIns="44450" lIns="90475" spcFirstLastPara="1" rIns="90475" wrap="square" tIns="44450">
            <a:noAutofit/>
          </a:bodyPr>
          <a:lstStyle>
            <a:lvl1pPr indent="-228600" lvl="0" marL="457200" algn="l">
              <a:lnSpc>
                <a:spcPct val="100000"/>
              </a:lnSpc>
              <a:spcBef>
                <a:spcPts val="400"/>
              </a:spcBef>
              <a:spcAft>
                <a:spcPts val="0"/>
              </a:spcAft>
              <a:buSzPts val="1000"/>
              <a:buNone/>
              <a:defRPr sz="2000"/>
            </a:lvl1pPr>
            <a:lvl2pPr indent="-228600" lvl="1" marL="914400" algn="l">
              <a:lnSpc>
                <a:spcPct val="100000"/>
              </a:lnSpc>
              <a:spcBef>
                <a:spcPts val="360"/>
              </a:spcBef>
              <a:spcAft>
                <a:spcPts val="0"/>
              </a:spcAft>
              <a:buSzPts val="1350"/>
              <a:buNone/>
              <a:defRPr sz="1800"/>
            </a:lvl2pPr>
            <a:lvl3pPr indent="-228600" lvl="2" marL="1371600" algn="l">
              <a:lnSpc>
                <a:spcPct val="100000"/>
              </a:lnSpc>
              <a:spcBef>
                <a:spcPts val="320"/>
              </a:spcBef>
              <a:spcAft>
                <a:spcPts val="0"/>
              </a:spcAft>
              <a:buSzPts val="1008"/>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31"/>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21" name="Google Shape;21;p31"/>
          <p:cNvSpPr txBox="1"/>
          <p:nvPr>
            <p:ph idx="1" type="body"/>
          </p:nvPr>
        </p:nvSpPr>
        <p:spPr>
          <a:xfrm>
            <a:off x="685800" y="914400"/>
            <a:ext cx="3924300" cy="3543300"/>
          </a:xfrm>
          <a:prstGeom prst="rect">
            <a:avLst/>
          </a:prstGeom>
          <a:noFill/>
          <a:ln>
            <a:noFill/>
          </a:ln>
        </p:spPr>
        <p:txBody>
          <a:bodyPr anchorCtr="0" anchor="t" bIns="44450" lIns="90475" spcFirstLastPara="1" rIns="90475" wrap="square" tIns="44450">
            <a:noAutofit/>
          </a:bodyPr>
          <a:lstStyle>
            <a:lvl1pPr indent="-317500" lvl="0" marL="457200" algn="l">
              <a:lnSpc>
                <a:spcPct val="100000"/>
              </a:lnSpc>
              <a:spcBef>
                <a:spcPts val="560"/>
              </a:spcBef>
              <a:spcAft>
                <a:spcPts val="0"/>
              </a:spcAft>
              <a:buSzPts val="1400"/>
              <a:buChar char="●"/>
              <a:defRPr sz="2800"/>
            </a:lvl1pPr>
            <a:lvl2pPr indent="-342900" lvl="1" marL="914400" algn="l">
              <a:lnSpc>
                <a:spcPct val="100000"/>
              </a:lnSpc>
              <a:spcBef>
                <a:spcPts val="480"/>
              </a:spcBef>
              <a:spcAft>
                <a:spcPts val="0"/>
              </a:spcAft>
              <a:buSzPts val="1800"/>
              <a:buChar char="−"/>
              <a:defRPr sz="2400"/>
            </a:lvl2pPr>
            <a:lvl3pPr indent="-308610" lvl="2" marL="1371600" algn="l">
              <a:lnSpc>
                <a:spcPct val="100000"/>
              </a:lnSpc>
              <a:spcBef>
                <a:spcPts val="400"/>
              </a:spcBef>
              <a:spcAft>
                <a:spcPts val="0"/>
              </a:spcAft>
              <a:buSzPts val="1260"/>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22" name="Google Shape;22;p31"/>
          <p:cNvSpPr txBox="1"/>
          <p:nvPr>
            <p:ph idx="2" type="body"/>
          </p:nvPr>
        </p:nvSpPr>
        <p:spPr>
          <a:xfrm>
            <a:off x="4762500" y="914400"/>
            <a:ext cx="3924300" cy="3543300"/>
          </a:xfrm>
          <a:prstGeom prst="rect">
            <a:avLst/>
          </a:prstGeom>
          <a:noFill/>
          <a:ln>
            <a:noFill/>
          </a:ln>
        </p:spPr>
        <p:txBody>
          <a:bodyPr anchorCtr="0" anchor="t" bIns="44450" lIns="90475" spcFirstLastPara="1" rIns="90475" wrap="square" tIns="44450">
            <a:noAutofit/>
          </a:bodyPr>
          <a:lstStyle>
            <a:lvl1pPr indent="-317500" lvl="0" marL="457200" algn="l">
              <a:lnSpc>
                <a:spcPct val="100000"/>
              </a:lnSpc>
              <a:spcBef>
                <a:spcPts val="560"/>
              </a:spcBef>
              <a:spcAft>
                <a:spcPts val="0"/>
              </a:spcAft>
              <a:buSzPts val="1400"/>
              <a:buChar char="●"/>
              <a:defRPr sz="2800"/>
            </a:lvl1pPr>
            <a:lvl2pPr indent="-342900" lvl="1" marL="914400" algn="l">
              <a:lnSpc>
                <a:spcPct val="100000"/>
              </a:lnSpc>
              <a:spcBef>
                <a:spcPts val="480"/>
              </a:spcBef>
              <a:spcAft>
                <a:spcPts val="0"/>
              </a:spcAft>
              <a:buSzPts val="1800"/>
              <a:buChar char="−"/>
              <a:defRPr sz="2400"/>
            </a:lvl2pPr>
            <a:lvl3pPr indent="-308610" lvl="2" marL="1371600" algn="l">
              <a:lnSpc>
                <a:spcPct val="100000"/>
              </a:lnSpc>
              <a:spcBef>
                <a:spcPts val="400"/>
              </a:spcBef>
              <a:spcAft>
                <a:spcPts val="0"/>
              </a:spcAft>
              <a:buSzPts val="1260"/>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32"/>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25" name="Google Shape;25;p32"/>
          <p:cNvSpPr txBox="1"/>
          <p:nvPr>
            <p:ph idx="1" type="body"/>
          </p:nvPr>
        </p:nvSpPr>
        <p:spPr>
          <a:xfrm>
            <a:off x="457200" y="1151338"/>
            <a:ext cx="4040188" cy="479822"/>
          </a:xfrm>
          <a:prstGeom prst="rect">
            <a:avLst/>
          </a:prstGeom>
          <a:noFill/>
          <a:ln>
            <a:noFill/>
          </a:ln>
        </p:spPr>
        <p:txBody>
          <a:bodyPr anchorCtr="0" anchor="b" bIns="44450" lIns="90475" spcFirstLastPara="1" rIns="90475" wrap="square" tIns="44450">
            <a:noAutofit/>
          </a:bodyPr>
          <a:lstStyle>
            <a:lvl1pPr indent="-228600" lvl="0" marL="457200" algn="l">
              <a:lnSpc>
                <a:spcPct val="100000"/>
              </a:lnSpc>
              <a:spcBef>
                <a:spcPts val="480"/>
              </a:spcBef>
              <a:spcAft>
                <a:spcPts val="0"/>
              </a:spcAft>
              <a:buSzPts val="1200"/>
              <a:buNone/>
              <a:defRPr b="1" sz="2400"/>
            </a:lvl1pPr>
            <a:lvl2pPr indent="-228600" lvl="1" marL="914400" algn="l">
              <a:lnSpc>
                <a:spcPct val="100000"/>
              </a:lnSpc>
              <a:spcBef>
                <a:spcPts val="400"/>
              </a:spcBef>
              <a:spcAft>
                <a:spcPts val="0"/>
              </a:spcAft>
              <a:buSzPts val="1500"/>
              <a:buNone/>
              <a:defRPr b="1" sz="2000"/>
            </a:lvl2pPr>
            <a:lvl3pPr indent="-228600" lvl="2" marL="1371600" algn="l">
              <a:lnSpc>
                <a:spcPct val="100000"/>
              </a:lnSpc>
              <a:spcBef>
                <a:spcPts val="360"/>
              </a:spcBef>
              <a:spcAft>
                <a:spcPts val="0"/>
              </a:spcAft>
              <a:buSzPts val="1134"/>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26" name="Google Shape;26;p32"/>
          <p:cNvSpPr txBox="1"/>
          <p:nvPr>
            <p:ph idx="2" type="body"/>
          </p:nvPr>
        </p:nvSpPr>
        <p:spPr>
          <a:xfrm>
            <a:off x="457200" y="1631156"/>
            <a:ext cx="4040188" cy="2963466"/>
          </a:xfrm>
          <a:prstGeom prst="rect">
            <a:avLst/>
          </a:prstGeom>
          <a:noFill/>
          <a:ln>
            <a:noFill/>
          </a:ln>
        </p:spPr>
        <p:txBody>
          <a:bodyPr anchorCtr="0" anchor="t" bIns="44450" lIns="90475" spcFirstLastPara="1" rIns="90475" wrap="square" tIns="44450">
            <a:noAutofit/>
          </a:bodyPr>
          <a:lstStyle>
            <a:lvl1pPr indent="-304800" lvl="0" marL="457200" algn="l">
              <a:lnSpc>
                <a:spcPct val="100000"/>
              </a:lnSpc>
              <a:spcBef>
                <a:spcPts val="480"/>
              </a:spcBef>
              <a:spcAft>
                <a:spcPts val="0"/>
              </a:spcAft>
              <a:buSzPts val="1200"/>
              <a:buChar char="●"/>
              <a:defRPr sz="2400"/>
            </a:lvl1pPr>
            <a:lvl2pPr indent="-323850" lvl="1" marL="914400" algn="l">
              <a:lnSpc>
                <a:spcPct val="100000"/>
              </a:lnSpc>
              <a:spcBef>
                <a:spcPts val="400"/>
              </a:spcBef>
              <a:spcAft>
                <a:spcPts val="0"/>
              </a:spcAft>
              <a:buSzPts val="1500"/>
              <a:buChar char="−"/>
              <a:defRPr sz="2000"/>
            </a:lvl2pPr>
            <a:lvl3pPr indent="-300608" lvl="2" marL="1371600" algn="l">
              <a:lnSpc>
                <a:spcPct val="100000"/>
              </a:lnSpc>
              <a:spcBef>
                <a:spcPts val="360"/>
              </a:spcBef>
              <a:spcAft>
                <a:spcPts val="0"/>
              </a:spcAft>
              <a:buSzPts val="1134"/>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27" name="Google Shape;27;p32"/>
          <p:cNvSpPr txBox="1"/>
          <p:nvPr>
            <p:ph idx="3" type="body"/>
          </p:nvPr>
        </p:nvSpPr>
        <p:spPr>
          <a:xfrm>
            <a:off x="4645033" y="1151338"/>
            <a:ext cx="4041775" cy="479822"/>
          </a:xfrm>
          <a:prstGeom prst="rect">
            <a:avLst/>
          </a:prstGeom>
          <a:noFill/>
          <a:ln>
            <a:noFill/>
          </a:ln>
        </p:spPr>
        <p:txBody>
          <a:bodyPr anchorCtr="0" anchor="b" bIns="44450" lIns="90475" spcFirstLastPara="1" rIns="90475" wrap="square" tIns="44450">
            <a:noAutofit/>
          </a:bodyPr>
          <a:lstStyle>
            <a:lvl1pPr indent="-228600" lvl="0" marL="457200" algn="l">
              <a:lnSpc>
                <a:spcPct val="100000"/>
              </a:lnSpc>
              <a:spcBef>
                <a:spcPts val="480"/>
              </a:spcBef>
              <a:spcAft>
                <a:spcPts val="0"/>
              </a:spcAft>
              <a:buSzPts val="1200"/>
              <a:buNone/>
              <a:defRPr b="1" sz="2400"/>
            </a:lvl1pPr>
            <a:lvl2pPr indent="-228600" lvl="1" marL="914400" algn="l">
              <a:lnSpc>
                <a:spcPct val="100000"/>
              </a:lnSpc>
              <a:spcBef>
                <a:spcPts val="400"/>
              </a:spcBef>
              <a:spcAft>
                <a:spcPts val="0"/>
              </a:spcAft>
              <a:buSzPts val="1500"/>
              <a:buNone/>
              <a:defRPr b="1" sz="2000"/>
            </a:lvl2pPr>
            <a:lvl3pPr indent="-228600" lvl="2" marL="1371600" algn="l">
              <a:lnSpc>
                <a:spcPct val="100000"/>
              </a:lnSpc>
              <a:spcBef>
                <a:spcPts val="360"/>
              </a:spcBef>
              <a:spcAft>
                <a:spcPts val="0"/>
              </a:spcAft>
              <a:buSzPts val="1134"/>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28" name="Google Shape;28;p32"/>
          <p:cNvSpPr txBox="1"/>
          <p:nvPr>
            <p:ph idx="4" type="body"/>
          </p:nvPr>
        </p:nvSpPr>
        <p:spPr>
          <a:xfrm>
            <a:off x="4645033" y="1631156"/>
            <a:ext cx="4041775" cy="2963466"/>
          </a:xfrm>
          <a:prstGeom prst="rect">
            <a:avLst/>
          </a:prstGeom>
          <a:noFill/>
          <a:ln>
            <a:noFill/>
          </a:ln>
        </p:spPr>
        <p:txBody>
          <a:bodyPr anchorCtr="0" anchor="t" bIns="44450" lIns="90475" spcFirstLastPara="1" rIns="90475" wrap="square" tIns="44450">
            <a:noAutofit/>
          </a:bodyPr>
          <a:lstStyle>
            <a:lvl1pPr indent="-304800" lvl="0" marL="457200" algn="l">
              <a:lnSpc>
                <a:spcPct val="100000"/>
              </a:lnSpc>
              <a:spcBef>
                <a:spcPts val="480"/>
              </a:spcBef>
              <a:spcAft>
                <a:spcPts val="0"/>
              </a:spcAft>
              <a:buSzPts val="1200"/>
              <a:buChar char="●"/>
              <a:defRPr sz="2400"/>
            </a:lvl1pPr>
            <a:lvl2pPr indent="-323850" lvl="1" marL="914400" algn="l">
              <a:lnSpc>
                <a:spcPct val="100000"/>
              </a:lnSpc>
              <a:spcBef>
                <a:spcPts val="400"/>
              </a:spcBef>
              <a:spcAft>
                <a:spcPts val="0"/>
              </a:spcAft>
              <a:buSzPts val="1500"/>
              <a:buChar char="−"/>
              <a:defRPr sz="2000"/>
            </a:lvl2pPr>
            <a:lvl3pPr indent="-300608" lvl="2" marL="1371600" algn="l">
              <a:lnSpc>
                <a:spcPct val="100000"/>
              </a:lnSpc>
              <a:spcBef>
                <a:spcPts val="360"/>
              </a:spcBef>
              <a:spcAft>
                <a:spcPts val="0"/>
              </a:spcAft>
              <a:buSzPts val="1134"/>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3"/>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34"/>
          <p:cNvSpPr txBox="1"/>
          <p:nvPr>
            <p:ph type="title"/>
          </p:nvPr>
        </p:nvSpPr>
        <p:spPr>
          <a:xfrm>
            <a:off x="457218" y="204790"/>
            <a:ext cx="3008313" cy="8715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33" name="Google Shape;33;p34"/>
          <p:cNvSpPr txBox="1"/>
          <p:nvPr>
            <p:ph idx="1" type="body"/>
          </p:nvPr>
        </p:nvSpPr>
        <p:spPr>
          <a:xfrm>
            <a:off x="3575050" y="204789"/>
            <a:ext cx="5111750" cy="4389835"/>
          </a:xfrm>
          <a:prstGeom prst="rect">
            <a:avLst/>
          </a:prstGeom>
          <a:noFill/>
          <a:ln>
            <a:noFill/>
          </a:ln>
        </p:spPr>
        <p:txBody>
          <a:bodyPr anchorCtr="0" anchor="t" bIns="44450" lIns="90475" spcFirstLastPara="1" rIns="90475" wrap="square" tIns="44450">
            <a:noAutofit/>
          </a:bodyPr>
          <a:lstStyle>
            <a:lvl1pPr indent="-330200" lvl="0" marL="457200" algn="l">
              <a:lnSpc>
                <a:spcPct val="100000"/>
              </a:lnSpc>
              <a:spcBef>
                <a:spcPts val="640"/>
              </a:spcBef>
              <a:spcAft>
                <a:spcPts val="0"/>
              </a:spcAft>
              <a:buSzPts val="1600"/>
              <a:buChar char="●"/>
              <a:defRPr sz="3200"/>
            </a:lvl1pPr>
            <a:lvl2pPr indent="-361950" lvl="1" marL="914400" algn="l">
              <a:lnSpc>
                <a:spcPct val="100000"/>
              </a:lnSpc>
              <a:spcBef>
                <a:spcPts val="560"/>
              </a:spcBef>
              <a:spcAft>
                <a:spcPts val="0"/>
              </a:spcAft>
              <a:buSzPts val="2100"/>
              <a:buChar char="−"/>
              <a:defRPr sz="2800"/>
            </a:lvl2pPr>
            <a:lvl3pPr indent="-324611" lvl="2" marL="1371600" algn="l">
              <a:lnSpc>
                <a:spcPct val="100000"/>
              </a:lnSpc>
              <a:spcBef>
                <a:spcPts val="480"/>
              </a:spcBef>
              <a:spcAft>
                <a:spcPts val="0"/>
              </a:spcAft>
              <a:buSzPts val="1512"/>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34" name="Google Shape;34;p34"/>
          <p:cNvSpPr txBox="1"/>
          <p:nvPr>
            <p:ph idx="2" type="body"/>
          </p:nvPr>
        </p:nvSpPr>
        <p:spPr>
          <a:xfrm>
            <a:off x="457218" y="1076328"/>
            <a:ext cx="3008313" cy="3518297"/>
          </a:xfrm>
          <a:prstGeom prst="rect">
            <a:avLst/>
          </a:prstGeom>
          <a:noFill/>
          <a:ln>
            <a:noFill/>
          </a:ln>
        </p:spPr>
        <p:txBody>
          <a:bodyPr anchorCtr="0" anchor="t" bIns="44450" lIns="90475" spcFirstLastPara="1" rIns="90475" wrap="square" tIns="44450">
            <a:noAutofit/>
          </a:bodyPr>
          <a:lstStyle>
            <a:lvl1pPr indent="-228600" lvl="0" marL="457200" algn="l">
              <a:lnSpc>
                <a:spcPct val="100000"/>
              </a:lnSpc>
              <a:spcBef>
                <a:spcPts val="280"/>
              </a:spcBef>
              <a:spcAft>
                <a:spcPts val="0"/>
              </a:spcAft>
              <a:buSzPts val="700"/>
              <a:buNone/>
              <a:defRPr sz="1400"/>
            </a:lvl1pPr>
            <a:lvl2pPr indent="-228600" lvl="1" marL="914400" algn="l">
              <a:lnSpc>
                <a:spcPct val="100000"/>
              </a:lnSpc>
              <a:spcBef>
                <a:spcPts val="240"/>
              </a:spcBef>
              <a:spcAft>
                <a:spcPts val="0"/>
              </a:spcAft>
              <a:buSzPts val="900"/>
              <a:buNone/>
              <a:defRPr sz="1200"/>
            </a:lvl2pPr>
            <a:lvl3pPr indent="-228600" lvl="2" marL="1371600" algn="l">
              <a:lnSpc>
                <a:spcPct val="100000"/>
              </a:lnSpc>
              <a:spcBef>
                <a:spcPts val="200"/>
              </a:spcBef>
              <a:spcAft>
                <a:spcPts val="0"/>
              </a:spcAft>
              <a:buSzPts val="630"/>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35"/>
          <p:cNvSpPr txBox="1"/>
          <p:nvPr>
            <p:ph type="title"/>
          </p:nvPr>
        </p:nvSpPr>
        <p:spPr>
          <a:xfrm>
            <a:off x="1792288" y="3600451"/>
            <a:ext cx="5486400" cy="42505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2400" u="none" cap="none" strike="noStrike">
                <a:solidFill>
                  <a:schemeClr val="dk2"/>
                </a:solidFill>
                <a:latin typeface="Arial"/>
                <a:ea typeface="Arial"/>
                <a:cs typeface="Arial"/>
                <a:sym typeface="Arial"/>
              </a:defRPr>
            </a:lvl9pPr>
          </a:lstStyle>
          <a:p/>
        </p:txBody>
      </p:sp>
      <p:sp>
        <p:nvSpPr>
          <p:cNvPr id="37" name="Google Shape;37;p35"/>
          <p:cNvSpPr/>
          <p:nvPr>
            <p:ph idx="2" type="pic"/>
          </p:nvPr>
        </p:nvSpPr>
        <p:spPr>
          <a:xfrm>
            <a:off x="1792288" y="459581"/>
            <a:ext cx="5486400" cy="3086100"/>
          </a:xfrm>
          <a:prstGeom prst="rect">
            <a:avLst/>
          </a:prstGeom>
          <a:noFill/>
          <a:ln>
            <a:noFill/>
          </a:ln>
        </p:spPr>
      </p:sp>
      <p:sp>
        <p:nvSpPr>
          <p:cNvPr id="38" name="Google Shape;38;p35"/>
          <p:cNvSpPr txBox="1"/>
          <p:nvPr>
            <p:ph idx="1" type="body"/>
          </p:nvPr>
        </p:nvSpPr>
        <p:spPr>
          <a:xfrm>
            <a:off x="1792288" y="4025504"/>
            <a:ext cx="5486400" cy="603647"/>
          </a:xfrm>
          <a:prstGeom prst="rect">
            <a:avLst/>
          </a:prstGeom>
          <a:noFill/>
          <a:ln>
            <a:noFill/>
          </a:ln>
        </p:spPr>
        <p:txBody>
          <a:bodyPr anchorCtr="0" anchor="t" bIns="44450" lIns="90475" spcFirstLastPara="1" rIns="90475" wrap="square" tIns="44450">
            <a:noAutofit/>
          </a:bodyPr>
          <a:lstStyle>
            <a:lvl1pPr indent="-228600" lvl="0" marL="457200" algn="l">
              <a:lnSpc>
                <a:spcPct val="100000"/>
              </a:lnSpc>
              <a:spcBef>
                <a:spcPts val="280"/>
              </a:spcBef>
              <a:spcAft>
                <a:spcPts val="0"/>
              </a:spcAft>
              <a:buSzPts val="700"/>
              <a:buNone/>
              <a:defRPr sz="1400"/>
            </a:lvl1pPr>
            <a:lvl2pPr indent="-228600" lvl="1" marL="914400" algn="l">
              <a:lnSpc>
                <a:spcPct val="100000"/>
              </a:lnSpc>
              <a:spcBef>
                <a:spcPts val="240"/>
              </a:spcBef>
              <a:spcAft>
                <a:spcPts val="0"/>
              </a:spcAft>
              <a:buSzPts val="900"/>
              <a:buNone/>
              <a:defRPr sz="1200"/>
            </a:lvl2pPr>
            <a:lvl3pPr indent="-228600" lvl="2" marL="1371600" algn="l">
              <a:lnSpc>
                <a:spcPct val="100000"/>
              </a:lnSpc>
              <a:spcBef>
                <a:spcPts val="200"/>
              </a:spcBef>
              <a:spcAft>
                <a:spcPts val="0"/>
              </a:spcAft>
              <a:buSzPts val="630"/>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2.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 name="Shape 6"/>
        <p:cNvGrpSpPr/>
        <p:nvPr/>
      </p:nvGrpSpPr>
      <p:grpSpPr>
        <a:xfrm>
          <a:off x="0" y="0"/>
          <a:ext cx="0" cy="0"/>
          <a:chOff x="0" y="0"/>
          <a:chExt cx="0" cy="0"/>
        </a:xfrm>
      </p:grpSpPr>
      <p:sp>
        <p:nvSpPr>
          <p:cNvPr id="7" name="Google Shape;7;p22"/>
          <p:cNvSpPr/>
          <p:nvPr/>
        </p:nvSpPr>
        <p:spPr>
          <a:xfrm>
            <a:off x="4343400" y="4743450"/>
            <a:ext cx="533400" cy="27463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chemeClr val="dk1"/>
                </a:solidFill>
                <a:latin typeface="Arial"/>
                <a:ea typeface="Arial"/>
                <a:cs typeface="Arial"/>
                <a:sym typeface="Arial"/>
              </a:rPr>
              <a:t>‹#›</a:t>
            </a:fld>
            <a:endParaRPr b="1" i="0" sz="1200" u="none" cap="none" strike="noStrike">
              <a:solidFill>
                <a:schemeClr val="dk1"/>
              </a:solidFill>
              <a:latin typeface="Arial"/>
              <a:ea typeface="Arial"/>
              <a:cs typeface="Arial"/>
              <a:sym typeface="Arial"/>
            </a:endParaRPr>
          </a:p>
        </p:txBody>
      </p:sp>
      <p:sp>
        <p:nvSpPr>
          <p:cNvPr id="8" name="Google Shape;8;p22"/>
          <p:cNvSpPr txBox="1"/>
          <p:nvPr>
            <p:ph idx="1" type="body"/>
          </p:nvPr>
        </p:nvSpPr>
        <p:spPr>
          <a:xfrm>
            <a:off x="685800" y="914400"/>
            <a:ext cx="8001000" cy="3543300"/>
          </a:xfrm>
          <a:prstGeom prst="rect">
            <a:avLst/>
          </a:prstGeom>
          <a:noFill/>
          <a:ln>
            <a:noFill/>
          </a:ln>
        </p:spPr>
        <p:txBody>
          <a:bodyPr anchorCtr="0" anchor="t" bIns="44450" lIns="90475" spcFirstLastPara="1" rIns="90475" wrap="square" tIns="44450">
            <a:noAutofit/>
          </a:bodyPr>
          <a:lstStyle>
            <a:lvl1pPr indent="-285750" lvl="0" marL="457200" marR="0" rtl="0" algn="l">
              <a:lnSpc>
                <a:spcPct val="100000"/>
              </a:lnSpc>
              <a:spcBef>
                <a:spcPts val="360"/>
              </a:spcBef>
              <a:spcAft>
                <a:spcPts val="0"/>
              </a:spcAft>
              <a:buClr>
                <a:schemeClr val="dk1"/>
              </a:buClr>
              <a:buSzPts val="900"/>
              <a:buFont typeface="Arial"/>
              <a:buChar char="●"/>
              <a:defRPr b="0" i="0" sz="1800" u="none" cap="none" strike="noStrike">
                <a:solidFill>
                  <a:schemeClr val="dk1"/>
                </a:solidFill>
                <a:latin typeface="Arial"/>
                <a:ea typeface="Arial"/>
                <a:cs typeface="Arial"/>
                <a:sym typeface="Arial"/>
              </a:defRPr>
            </a:lvl1pPr>
            <a:lvl2pPr indent="-314325" lvl="1" marL="914400" marR="0" rtl="0" algn="l">
              <a:lnSpc>
                <a:spcPct val="100000"/>
              </a:lnSpc>
              <a:spcBef>
                <a:spcPts val="360"/>
              </a:spcBef>
              <a:spcAft>
                <a:spcPts val="0"/>
              </a:spcAft>
              <a:buClr>
                <a:schemeClr val="dk1"/>
              </a:buClr>
              <a:buSzPts val="1350"/>
              <a:buFont typeface="Noto Sans Symbols"/>
              <a:buChar char="−"/>
              <a:defRPr b="0" i="0" sz="1800" u="none" cap="none" strike="noStrike">
                <a:solidFill>
                  <a:schemeClr val="dk1"/>
                </a:solidFill>
                <a:latin typeface="Arial"/>
                <a:ea typeface="Arial"/>
                <a:cs typeface="Arial"/>
                <a:sym typeface="Arial"/>
              </a:defRPr>
            </a:lvl2pPr>
            <a:lvl3pPr indent="-300608" lvl="2" marL="1371600" marR="0" rtl="0" algn="l">
              <a:lnSpc>
                <a:spcPct val="100000"/>
              </a:lnSpc>
              <a:spcBef>
                <a:spcPts val="360"/>
              </a:spcBef>
              <a:spcAft>
                <a:spcPts val="0"/>
              </a:spcAft>
              <a:buClr>
                <a:schemeClr val="dk1"/>
              </a:buClr>
              <a:buSzPts val="1134"/>
              <a:buFont typeface="Noto Sans Symbols"/>
              <a:buChar char="●"/>
              <a:defRPr b="0" i="0" sz="18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25"/>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9pPr>
          </a:lstStyle>
          <a:p/>
        </p:txBody>
      </p:sp>
      <p:sp>
        <p:nvSpPr>
          <p:cNvPr id="47" name="Google Shape;47;p25"/>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25"/>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49" name="Google Shape;49;p25"/>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50" name="Google Shape;50;p25"/>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1" name="Google Shape;51;p25"/>
          <p:cNvPicPr preferRelativeResize="0"/>
          <p:nvPr/>
        </p:nvPicPr>
        <p:blipFill rotWithShape="1">
          <a:blip r:embed="rId1">
            <a:alphaModFix/>
          </a:blip>
          <a:srcRect b="0" l="0" r="0" t="0"/>
          <a:stretch/>
        </p:blipFill>
        <p:spPr>
          <a:xfrm>
            <a:off x="7239000" y="4763"/>
            <a:ext cx="1905000" cy="276225"/>
          </a:xfrm>
          <a:prstGeom prst="rect">
            <a:avLst/>
          </a:prstGeom>
          <a:noFill/>
          <a:ln>
            <a:noFill/>
          </a:ln>
        </p:spPr>
      </p:pic>
      <p:sp>
        <p:nvSpPr>
          <p:cNvPr id="52" name="Google Shape;52;p25"/>
          <p:cNvSpPr txBox="1"/>
          <p:nvPr/>
        </p:nvSpPr>
        <p:spPr>
          <a:xfrm>
            <a:off x="2209800" y="4984750"/>
            <a:ext cx="4775200" cy="273050"/>
          </a:xfrm>
          <a:prstGeom prst="rect">
            <a:avLst/>
          </a:prstGeom>
          <a:no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260"/>
              <a:buFont typeface="Arial"/>
              <a:buNone/>
            </a:pPr>
            <a:r>
              <a:rPr b="0" i="0" lang="en-US" sz="1260" u="none" cap="none" strike="noStrike">
                <a:solidFill>
                  <a:srgbClr val="3F3F3F"/>
                </a:solidFill>
                <a:latin typeface="Times New Roman"/>
                <a:ea typeface="Times New Roman"/>
                <a:cs typeface="Times New Roman"/>
                <a:sym typeface="Times New Roman"/>
              </a:rPr>
              <a:t>© 2013 - 2017 ExcelR Solutions. All Rights Reserved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40"/>
              <a:buFont typeface="Arial"/>
              <a:buNone/>
            </a:pPr>
            <a:r>
              <a:t/>
            </a:r>
            <a:endParaRPr b="0" i="0" sz="1440" u="none" cap="none" strike="noStrike">
              <a:solidFill>
                <a:srgbClr val="3F3F3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7"/>
          <p:cNvSpPr txBox="1"/>
          <p:nvPr>
            <p:ph type="title"/>
          </p:nvPr>
        </p:nvSpPr>
        <p:spPr>
          <a:xfrm>
            <a:off x="457200" y="206375"/>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900" u="none" cap="none" strike="noStrike">
                <a:solidFill>
                  <a:schemeClr val="dk1"/>
                </a:solidFill>
                <a:latin typeface="Calibri"/>
                <a:ea typeface="Calibri"/>
                <a:cs typeface="Calibri"/>
                <a:sym typeface="Calibri"/>
              </a:defRPr>
            </a:lvl9pPr>
          </a:lstStyle>
          <a:p/>
        </p:txBody>
      </p:sp>
      <p:sp>
        <p:nvSpPr>
          <p:cNvPr id="129" name="Google Shape;129;p27"/>
          <p:cNvSpPr txBox="1"/>
          <p:nvPr>
            <p:ph idx="1" type="body"/>
          </p:nvPr>
        </p:nvSpPr>
        <p:spPr>
          <a:xfrm>
            <a:off x="457200" y="1200150"/>
            <a:ext cx="8229600" cy="339407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Calibri"/>
                <a:ea typeface="Calibri"/>
                <a:cs typeface="Calibri"/>
                <a:sym typeface="Calibri"/>
              </a:defRPr>
            </a:lvl2pPr>
            <a:lvl3pPr indent="-361950" lvl="2" marL="1371600" marR="0" rtl="0" algn="l">
              <a:lnSpc>
                <a:spcPct val="100000"/>
              </a:lnSpc>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0" name="Google Shape;130;p27"/>
          <p:cNvSpPr txBox="1"/>
          <p:nvPr>
            <p:ph idx="10" type="dt"/>
          </p:nvPr>
        </p:nvSpPr>
        <p:spPr>
          <a:xfrm>
            <a:off x="457200" y="4767263"/>
            <a:ext cx="2133600" cy="27463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131" name="Google Shape;131;p27"/>
          <p:cNvSpPr txBox="1"/>
          <p:nvPr>
            <p:ph idx="11" type="ftr"/>
          </p:nvPr>
        </p:nvSpPr>
        <p:spPr>
          <a:xfrm>
            <a:off x="3124200" y="4767263"/>
            <a:ext cx="2895600" cy="27463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000" u="none" cap="none" strike="noStrike">
                <a:solidFill>
                  <a:schemeClr val="dk1"/>
                </a:solidFill>
                <a:latin typeface="Arial"/>
                <a:ea typeface="Arial"/>
                <a:cs typeface="Arial"/>
                <a:sym typeface="Arial"/>
              </a:defRPr>
            </a:lvl9pPr>
          </a:lstStyle>
          <a:p/>
        </p:txBody>
      </p:sp>
      <p:sp>
        <p:nvSpPr>
          <p:cNvPr id="132" name="Google Shape;132;p27"/>
          <p:cNvSpPr txBox="1"/>
          <p:nvPr>
            <p:ph idx="12" type="sldNum"/>
          </p:nvPr>
        </p:nvSpPr>
        <p:spPr>
          <a:xfrm>
            <a:off x="6553200" y="4767263"/>
            <a:ext cx="21336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33" name="Google Shape;133;p27"/>
          <p:cNvPicPr preferRelativeResize="0"/>
          <p:nvPr/>
        </p:nvPicPr>
        <p:blipFill rotWithShape="1">
          <a:blip r:embed="rId1">
            <a:alphaModFix/>
          </a:blip>
          <a:srcRect b="0" l="0" r="0" t="0"/>
          <a:stretch/>
        </p:blipFill>
        <p:spPr>
          <a:xfrm>
            <a:off x="7239000" y="4763"/>
            <a:ext cx="1905000" cy="276225"/>
          </a:xfrm>
          <a:prstGeom prst="rect">
            <a:avLst/>
          </a:prstGeom>
          <a:noFill/>
          <a:ln>
            <a:noFill/>
          </a:ln>
        </p:spPr>
      </p:pic>
      <p:sp>
        <p:nvSpPr>
          <p:cNvPr id="134" name="Google Shape;134;p27"/>
          <p:cNvSpPr txBox="1"/>
          <p:nvPr/>
        </p:nvSpPr>
        <p:spPr>
          <a:xfrm>
            <a:off x="2209800" y="4984750"/>
            <a:ext cx="4775200" cy="273050"/>
          </a:xfrm>
          <a:prstGeom prst="rect">
            <a:avLst/>
          </a:prstGeom>
          <a:noFill/>
          <a:ln>
            <a:noFill/>
          </a:ln>
        </p:spPr>
        <p:txBody>
          <a:bodyPr anchorCtr="0" anchor="ctr" bIns="41125" lIns="82275" spcFirstLastPara="1" rIns="82275" wrap="square" tIns="41125">
            <a:noAutofit/>
          </a:bodyPr>
          <a:lstStyle/>
          <a:p>
            <a:pPr indent="0" lvl="0" marL="0" marR="0" rtl="0" algn="ctr">
              <a:lnSpc>
                <a:spcPct val="100000"/>
              </a:lnSpc>
              <a:spcBef>
                <a:spcPts val="0"/>
              </a:spcBef>
              <a:spcAft>
                <a:spcPts val="0"/>
              </a:spcAft>
              <a:buClr>
                <a:srgbClr val="000000"/>
              </a:buClr>
              <a:buSzPts val="1260"/>
              <a:buFont typeface="Arial"/>
              <a:buNone/>
            </a:pPr>
            <a:r>
              <a:rPr b="0" i="0" lang="en-US" sz="1260" u="none" cap="none" strike="noStrike">
                <a:solidFill>
                  <a:srgbClr val="3F3F3F"/>
                </a:solidFill>
                <a:latin typeface="Times New Roman"/>
                <a:ea typeface="Times New Roman"/>
                <a:cs typeface="Times New Roman"/>
                <a:sym typeface="Times New Roman"/>
              </a:rPr>
              <a:t>© 2013 - 2017 ExcelR Solutions. All Rights Reserved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40"/>
              <a:buFont typeface="Arial"/>
              <a:buNone/>
            </a:pPr>
            <a:r>
              <a:t/>
            </a:r>
            <a:endParaRPr b="0" i="0" sz="1440" u="none" cap="none" strike="noStrike">
              <a:solidFill>
                <a:srgbClr val="3F3F3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image" Target="../media/image12.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8.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
          <p:cNvSpPr txBox="1"/>
          <p:nvPr>
            <p:ph type="title"/>
          </p:nvPr>
        </p:nvSpPr>
        <p:spPr>
          <a:xfrm>
            <a:off x="2195736" y="1995686"/>
            <a:ext cx="4752528" cy="892312"/>
          </a:xfrm>
          <a:prstGeom prst="rect">
            <a:avLst/>
          </a:prstGeom>
          <a:noFill/>
          <a:ln>
            <a:noFill/>
          </a:ln>
        </p:spPr>
        <p:txBody>
          <a:bodyPr anchorCtr="0" anchor="t" bIns="0" lIns="0" spcFirstLastPara="1" rIns="0" wrap="square" tIns="274075">
            <a:spAutoFit/>
          </a:bodyPr>
          <a:lstStyle/>
          <a:p>
            <a:pPr indent="0" lvl="0" marL="241300" rtl="0" algn="l">
              <a:lnSpc>
                <a:spcPct val="100000"/>
              </a:lnSpc>
              <a:spcBef>
                <a:spcPts val="0"/>
              </a:spcBef>
              <a:spcAft>
                <a:spcPts val="0"/>
              </a:spcAft>
              <a:buSzPts val="1400"/>
              <a:buNone/>
            </a:pPr>
            <a:r>
              <a:rPr lang="en-US" sz="4000">
                <a:solidFill>
                  <a:srgbClr val="FF9300"/>
                </a:solidFill>
                <a:latin typeface="Garamond"/>
                <a:ea typeface="Garamond"/>
                <a:cs typeface="Garamond"/>
                <a:sym typeface="Garamond"/>
              </a:rPr>
              <a:t>Inferential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9"/>
          <p:cNvPicPr preferRelativeResize="0"/>
          <p:nvPr/>
        </p:nvPicPr>
        <p:blipFill rotWithShape="1">
          <a:blip r:embed="rId3">
            <a:alphaModFix/>
          </a:blip>
          <a:srcRect b="0" l="0" r="0" t="0"/>
          <a:stretch/>
        </p:blipFill>
        <p:spPr>
          <a:xfrm>
            <a:off x="971550" y="844550"/>
            <a:ext cx="6769100" cy="3559175"/>
          </a:xfrm>
          <a:prstGeom prst="rect">
            <a:avLst/>
          </a:prstGeom>
          <a:noFill/>
          <a:ln>
            <a:noFill/>
          </a:ln>
        </p:spPr>
      </p:pic>
      <p:sp>
        <p:nvSpPr>
          <p:cNvPr id="293" name="Google Shape;293;p9"/>
          <p:cNvSpPr txBox="1"/>
          <p:nvPr/>
        </p:nvSpPr>
        <p:spPr>
          <a:xfrm>
            <a:off x="906462" y="61763"/>
            <a:ext cx="6769100" cy="710712"/>
          </a:xfrm>
          <a:prstGeom prst="rect">
            <a:avLst/>
          </a:prstGeom>
          <a:noFill/>
          <a:ln>
            <a:noFill/>
          </a:ln>
        </p:spPr>
        <p:txBody>
          <a:bodyPr anchorCtr="0" anchor="t" bIns="0" lIns="0" spcFirstLastPara="1" rIns="0" wrap="square" tIns="246625">
            <a:spAutoFit/>
          </a:bodyPr>
          <a:lstStyle/>
          <a:p>
            <a:pPr indent="0" lvl="0" marL="217170" marR="0" rtl="0" algn="ctr">
              <a:lnSpc>
                <a:spcPct val="100000"/>
              </a:lnSpc>
              <a:spcBef>
                <a:spcPts val="0"/>
              </a:spcBef>
              <a:spcAft>
                <a:spcPts val="0"/>
              </a:spcAft>
              <a:buClr>
                <a:srgbClr val="000000"/>
              </a:buClr>
              <a:buSzPts val="3000"/>
              <a:buFont typeface="Arial"/>
              <a:buNone/>
            </a:pPr>
            <a:r>
              <a:rPr b="1" i="0" lang="en-US" sz="3000" u="none" cap="none" strike="noStrike">
                <a:solidFill>
                  <a:srgbClr val="FF9300"/>
                </a:solidFill>
                <a:latin typeface="Garamond"/>
                <a:ea typeface="Garamond"/>
                <a:cs typeface="Garamond"/>
                <a:sym typeface="Garamond"/>
              </a:rPr>
              <a:t>Credit card</a:t>
            </a:r>
            <a:endParaRPr b="0" i="0" sz="1400" u="none" cap="none" strike="noStrike">
              <a:solidFill>
                <a:srgbClr val="000000"/>
              </a:solidFill>
              <a:latin typeface="Arial"/>
              <a:ea typeface="Arial"/>
              <a:cs typeface="Arial"/>
              <a:sym typeface="Arial"/>
            </a:endParaRPr>
          </a:p>
        </p:txBody>
      </p:sp>
    </p:spTree>
  </p:cSld>
  <p:clrMapOvr>
    <a:masterClrMapping/>
  </p:clrMapOvr>
  <p:transition>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0"/>
          <p:cNvSpPr txBox="1"/>
          <p:nvPr>
            <p:ph type="title"/>
          </p:nvPr>
        </p:nvSpPr>
        <p:spPr>
          <a:xfrm>
            <a:off x="1108565" y="42008"/>
            <a:ext cx="7675562" cy="710712"/>
          </a:xfrm>
          <a:prstGeom prst="rect">
            <a:avLst/>
          </a:prstGeom>
          <a:noFill/>
          <a:ln>
            <a:noFill/>
          </a:ln>
        </p:spPr>
        <p:txBody>
          <a:bodyPr anchorCtr="0" anchor="ctr" bIns="0" lIns="0" spcFirstLastPara="1" rIns="0" wrap="square" tIns="246625">
            <a:spAutoFit/>
          </a:bodyPr>
          <a:lstStyle/>
          <a:p>
            <a:pPr indent="0" lvl="0" marL="217170" rtl="0" algn="l">
              <a:lnSpc>
                <a:spcPct val="100000"/>
              </a:lnSpc>
              <a:spcBef>
                <a:spcPts val="0"/>
              </a:spcBef>
              <a:spcAft>
                <a:spcPts val="0"/>
              </a:spcAft>
              <a:buSzPts val="1400"/>
              <a:buNone/>
            </a:pPr>
            <a:r>
              <a:rPr b="1" lang="en-US" sz="3000">
                <a:solidFill>
                  <a:srgbClr val="FF9300"/>
                </a:solidFill>
                <a:latin typeface="Garamond"/>
                <a:ea typeface="Garamond"/>
                <a:cs typeface="Garamond"/>
                <a:sym typeface="Garamond"/>
              </a:rPr>
              <a:t>Interval estimates of parameters</a:t>
            </a:r>
            <a:endParaRPr b="1" sz="3000">
              <a:solidFill>
                <a:srgbClr val="FF9300"/>
              </a:solidFill>
              <a:latin typeface="Garamond"/>
              <a:ea typeface="Garamond"/>
              <a:cs typeface="Garamond"/>
              <a:sym typeface="Garamond"/>
            </a:endParaRPr>
          </a:p>
        </p:txBody>
      </p:sp>
      <p:sp>
        <p:nvSpPr>
          <p:cNvPr id="301" name="Google Shape;301;p10"/>
          <p:cNvSpPr txBox="1"/>
          <p:nvPr/>
        </p:nvSpPr>
        <p:spPr>
          <a:xfrm>
            <a:off x="1143000" y="1052513"/>
            <a:ext cx="2027238" cy="249237"/>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13131"/>
              </a:buClr>
              <a:buSzPts val="1620"/>
              <a:buFont typeface="Arial"/>
              <a:buChar char="•"/>
            </a:pPr>
            <a:r>
              <a:rPr b="0" i="0" lang="en-US" sz="1620" u="none" cap="none" strike="noStrike">
                <a:solidFill>
                  <a:srgbClr val="313131"/>
                </a:solidFill>
                <a:latin typeface="Calibri"/>
                <a:ea typeface="Calibri"/>
                <a:cs typeface="Calibri"/>
                <a:sym typeface="Calibri"/>
              </a:rPr>
              <a:t>Based on sample data</a:t>
            </a:r>
            <a:endParaRPr b="0" i="0" sz="1400" u="none" cap="none" strike="noStrike">
              <a:solidFill>
                <a:srgbClr val="000000"/>
              </a:solidFill>
              <a:latin typeface="Arial"/>
              <a:ea typeface="Arial"/>
              <a:cs typeface="Arial"/>
              <a:sym typeface="Arial"/>
            </a:endParaRPr>
          </a:p>
        </p:txBody>
      </p:sp>
      <p:sp>
        <p:nvSpPr>
          <p:cNvPr id="302" name="Google Shape;302;p10"/>
          <p:cNvSpPr txBox="1"/>
          <p:nvPr>
            <p:ph idx="4294967295" type="body"/>
          </p:nvPr>
        </p:nvSpPr>
        <p:spPr>
          <a:xfrm>
            <a:off x="1525825" y="3041650"/>
            <a:ext cx="4938600" cy="277800"/>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0"/>
              </a:spcBef>
              <a:spcAft>
                <a:spcPts val="0"/>
              </a:spcAft>
              <a:buClr>
                <a:schemeClr val="dk1"/>
              </a:buClr>
              <a:buSzPts val="1260"/>
              <a:buFont typeface="Arial"/>
              <a:buNone/>
            </a:pPr>
            <a:r>
              <a:rPr lang="en-US" sz="1260"/>
              <a:t>− The point estimate for mean balance = $1990</a:t>
            </a:r>
            <a:endParaRPr/>
          </a:p>
        </p:txBody>
      </p:sp>
      <p:sp>
        <p:nvSpPr>
          <p:cNvPr id="303" name="Google Shape;303;p10"/>
          <p:cNvSpPr txBox="1"/>
          <p:nvPr>
            <p:ph idx="4294967295" type="body"/>
          </p:nvPr>
        </p:nvSpPr>
        <p:spPr>
          <a:xfrm>
            <a:off x="1622425" y="1671638"/>
            <a:ext cx="4938713" cy="277812"/>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0"/>
              </a:spcBef>
              <a:spcAft>
                <a:spcPts val="0"/>
              </a:spcAft>
              <a:buClr>
                <a:schemeClr val="dk1"/>
              </a:buClr>
              <a:buSzPts val="1260"/>
              <a:buFont typeface="Arial"/>
              <a:buNone/>
            </a:pPr>
            <a:r>
              <a:rPr lang="en-US" sz="1260"/>
              <a:t>− Can we trust this estimate ?</a:t>
            </a:r>
            <a:endParaRPr/>
          </a:p>
        </p:txBody>
      </p:sp>
      <p:sp>
        <p:nvSpPr>
          <p:cNvPr id="304" name="Google Shape;304;p10"/>
          <p:cNvSpPr txBox="1"/>
          <p:nvPr/>
        </p:nvSpPr>
        <p:spPr>
          <a:xfrm>
            <a:off x="1135063" y="1955800"/>
            <a:ext cx="7077075" cy="249238"/>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13131"/>
              </a:buClr>
              <a:buSzPts val="1620"/>
              <a:buFont typeface="Arial"/>
              <a:buChar char="•"/>
            </a:pPr>
            <a:r>
              <a:rPr b="0" i="0" lang="en-US" sz="1620" u="none" cap="none" strike="noStrike">
                <a:solidFill>
                  <a:srgbClr val="313131"/>
                </a:solidFill>
                <a:latin typeface="Calibri"/>
                <a:ea typeface="Calibri"/>
                <a:cs typeface="Calibri"/>
                <a:sym typeface="Calibri"/>
              </a:rPr>
              <a:t>What do you think will happen if we took another random sample of 140 alumni ?</a:t>
            </a:r>
            <a:endParaRPr b="0" i="0" sz="1400" u="none" cap="none" strike="noStrike">
              <a:solidFill>
                <a:srgbClr val="000000"/>
              </a:solidFill>
              <a:latin typeface="Arial"/>
              <a:ea typeface="Arial"/>
              <a:cs typeface="Arial"/>
              <a:sym typeface="Arial"/>
            </a:endParaRPr>
          </a:p>
        </p:txBody>
      </p:sp>
      <p:sp>
        <p:nvSpPr>
          <p:cNvPr id="305" name="Google Shape;305;p10"/>
          <p:cNvSpPr txBox="1"/>
          <p:nvPr/>
        </p:nvSpPr>
        <p:spPr>
          <a:xfrm>
            <a:off x="1135063" y="2466975"/>
            <a:ext cx="7378700" cy="500063"/>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13131"/>
              </a:buClr>
              <a:buSzPts val="1620"/>
              <a:buFont typeface="Arial"/>
              <a:buChar char="•"/>
            </a:pPr>
            <a:r>
              <a:rPr b="0" i="0" lang="en-US" sz="1620" u="none" cap="none" strike="noStrike">
                <a:solidFill>
                  <a:srgbClr val="313131"/>
                </a:solidFill>
                <a:latin typeface="Calibri"/>
                <a:ea typeface="Calibri"/>
                <a:cs typeface="Calibri"/>
                <a:sym typeface="Calibri"/>
              </a:rPr>
              <a:t>Because of this uncertainty, we prefer to provide the estimate as an interval (range) and associate a level of confidence with it</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flipH="1">
            <a:off x="1160463" y="3541713"/>
            <a:ext cx="2130425" cy="917575"/>
          </a:xfrm>
          <a:prstGeom prst="homePlate">
            <a:avLst>
              <a:gd fmla="val 50000" name="adj"/>
            </a:avLst>
          </a:prstGeom>
          <a:solidFill>
            <a:srgbClr val="636363"/>
          </a:solidFill>
          <a:ln cap="flat" cmpd="sng" w="9525">
            <a:solidFill>
              <a:srgbClr val="FFFFFF"/>
            </a:solidFill>
            <a:prstDash val="solid"/>
            <a:round/>
            <a:headEnd len="sm" w="sm" type="none"/>
            <a:tailEnd len="sm" w="sm" type="none"/>
          </a:ln>
        </p:spPr>
        <p:txBody>
          <a:bodyPr anchorCtr="0" anchor="ctr" bIns="82275" lIns="91425" spcFirstLastPara="1" rIns="91425" wrap="square" tIns="82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07" name="Google Shape;307;p10"/>
          <p:cNvSpPr/>
          <p:nvPr/>
        </p:nvSpPr>
        <p:spPr>
          <a:xfrm>
            <a:off x="3290888" y="3394075"/>
            <a:ext cx="593725" cy="1216025"/>
          </a:xfrm>
          <a:custGeom>
            <a:rect b="b" l="l" r="r" t="t"/>
            <a:pathLst>
              <a:path extrusionOk="0" h="1352020" w="1696507">
                <a:moveTo>
                  <a:pt x="0" y="165100"/>
                </a:moveTo>
                <a:lnTo>
                  <a:pt x="1696507" y="0"/>
                </a:lnTo>
                <a:lnTo>
                  <a:pt x="1696507" y="1352020"/>
                </a:lnTo>
                <a:lnTo>
                  <a:pt x="0" y="1183745"/>
                </a:lnTo>
                <a:lnTo>
                  <a:pt x="0" y="165100"/>
                </a:lnTo>
                <a:close/>
              </a:path>
            </a:pathLst>
          </a:custGeom>
          <a:solidFill>
            <a:srgbClr val="313131"/>
          </a:solidFill>
          <a:ln cap="flat" cmpd="sng" w="9525">
            <a:solidFill>
              <a:srgbClr val="FFFFFF"/>
            </a:solidFill>
            <a:prstDash val="solid"/>
            <a:round/>
            <a:headEnd len="sm" w="sm" type="none"/>
            <a:tailEnd len="sm" w="sm" type="none"/>
          </a:ln>
        </p:spPr>
        <p:txBody>
          <a:bodyPr anchorCtr="0" anchor="ctr" bIns="82275" lIns="91425" spcFirstLastPara="1" rIns="91425" wrap="square" tIns="82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08" name="Google Shape;308;p10"/>
          <p:cNvSpPr/>
          <p:nvPr/>
        </p:nvSpPr>
        <p:spPr>
          <a:xfrm>
            <a:off x="1865313" y="3694113"/>
            <a:ext cx="1446212" cy="554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Calibri"/>
                <a:ea typeface="Calibri"/>
                <a:cs typeface="Calibri"/>
                <a:sym typeface="Calibri"/>
              </a:rPr>
              <a:t>Interval Estimate  =</a:t>
            </a:r>
            <a:endParaRPr b="0" i="0" sz="1800" u="none" cap="none" strike="noStrike">
              <a:solidFill>
                <a:srgbClr val="FFFFFF"/>
              </a:solidFill>
              <a:latin typeface="Calibri"/>
              <a:ea typeface="Calibri"/>
              <a:cs typeface="Calibri"/>
              <a:sym typeface="Calibri"/>
            </a:endParaRPr>
          </a:p>
        </p:txBody>
      </p:sp>
      <p:sp>
        <p:nvSpPr>
          <p:cNvPr id="309" name="Google Shape;309;p10"/>
          <p:cNvSpPr/>
          <p:nvPr/>
        </p:nvSpPr>
        <p:spPr>
          <a:xfrm rot="5400000">
            <a:off x="5507832" y="1770856"/>
            <a:ext cx="1212850" cy="4459287"/>
          </a:xfrm>
          <a:prstGeom prst="round2SameRect">
            <a:avLst>
              <a:gd fmla="val 16667" name="adj1"/>
              <a:gd fmla="val 0" name="adj2"/>
            </a:avLst>
          </a:prstGeom>
          <a:solidFill>
            <a:srgbClr val="BABABA"/>
          </a:solidFill>
          <a:ln cap="flat" cmpd="sng" w="9525">
            <a:solidFill>
              <a:srgbClr val="FFFFFF"/>
            </a:solidFill>
            <a:prstDash val="solid"/>
            <a:round/>
            <a:headEnd len="sm" w="sm" type="none"/>
            <a:tailEnd len="sm" w="sm" type="none"/>
          </a:ln>
        </p:spPr>
        <p:txBody>
          <a:bodyPr anchorCtr="0" anchor="ctr" bIns="82275" lIns="91425" spcFirstLastPara="1" rIns="91425" wrap="square" tIns="82275">
            <a:noAutofit/>
          </a:bodyPr>
          <a:lstStyle/>
          <a:p>
            <a:pPr indent="0" lvl="0" marL="0" marR="0" rtl="0" algn="ctr">
              <a:lnSpc>
                <a:spcPct val="100000"/>
              </a:lnSpc>
              <a:spcBef>
                <a:spcPts val="0"/>
              </a:spcBef>
              <a:spcAft>
                <a:spcPts val="0"/>
              </a:spcAft>
              <a:buClr>
                <a:srgbClr val="000000"/>
              </a:buClr>
              <a:buSzPts val="2160"/>
              <a:buFont typeface="Arial"/>
              <a:buNone/>
            </a:pPr>
            <a:r>
              <a:t/>
            </a:r>
            <a:endParaRPr b="0" i="0" sz="2160" u="none" cap="none" strike="noStrike">
              <a:solidFill>
                <a:srgbClr val="FFFFFF"/>
              </a:solidFill>
              <a:latin typeface="Arial"/>
              <a:ea typeface="Arial"/>
              <a:cs typeface="Arial"/>
              <a:sym typeface="Arial"/>
            </a:endParaRPr>
          </a:p>
        </p:txBody>
      </p:sp>
      <p:sp>
        <p:nvSpPr>
          <p:cNvPr id="310" name="Google Shape;310;p10"/>
          <p:cNvSpPr/>
          <p:nvPr/>
        </p:nvSpPr>
        <p:spPr>
          <a:xfrm>
            <a:off x="3974879" y="3786880"/>
            <a:ext cx="4486565" cy="3877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520"/>
              <a:buFont typeface="Arial"/>
              <a:buNone/>
            </a:pPr>
            <a:r>
              <a:rPr b="1" i="0" lang="en-US" sz="2520" u="none" cap="none" strike="noStrike">
                <a:solidFill>
                  <a:srgbClr val="313131"/>
                </a:solidFill>
                <a:latin typeface="Calibri"/>
                <a:ea typeface="Calibri"/>
                <a:cs typeface="Calibri"/>
                <a:sym typeface="Calibri"/>
              </a:rPr>
              <a:t>Point Estimate ± Margin of Error</a:t>
            </a:r>
            <a:endParaRPr b="1" i="0" sz="2520" u="none" cap="none" strike="noStrike">
              <a:solidFill>
                <a:srgbClr val="FFFFFF"/>
              </a:solidFill>
              <a:latin typeface="Calibri"/>
              <a:ea typeface="Calibri"/>
              <a:cs typeface="Calibri"/>
              <a:sym typeface="Calibri"/>
            </a:endParaRPr>
          </a:p>
        </p:txBody>
      </p:sp>
      <p:sp>
        <p:nvSpPr>
          <p:cNvPr id="311" name="Google Shape;311;p10"/>
          <p:cNvSpPr/>
          <p:nvPr/>
        </p:nvSpPr>
        <p:spPr>
          <a:xfrm>
            <a:off x="1425575" y="3865563"/>
            <a:ext cx="300038" cy="242887"/>
          </a:xfrm>
          <a:custGeom>
            <a:rect b="b" l="l" r="r" t="t"/>
            <a:pathLst>
              <a:path extrusionOk="0" h="434" w="543">
                <a:moveTo>
                  <a:pt x="470" y="173"/>
                </a:moveTo>
                <a:lnTo>
                  <a:pt x="470" y="173"/>
                </a:lnTo>
                <a:cubicBezTo>
                  <a:pt x="459" y="173"/>
                  <a:pt x="451" y="165"/>
                  <a:pt x="451" y="154"/>
                </a:cubicBezTo>
                <a:cubicBezTo>
                  <a:pt x="451" y="144"/>
                  <a:pt x="459" y="135"/>
                  <a:pt x="470" y="135"/>
                </a:cubicBezTo>
                <a:cubicBezTo>
                  <a:pt x="480" y="135"/>
                  <a:pt x="489" y="144"/>
                  <a:pt x="489" y="154"/>
                </a:cubicBezTo>
                <a:cubicBezTo>
                  <a:pt x="489" y="165"/>
                  <a:pt x="480" y="173"/>
                  <a:pt x="470" y="173"/>
                </a:cubicBezTo>
                <a:close/>
                <a:moveTo>
                  <a:pt x="271" y="380"/>
                </a:moveTo>
                <a:lnTo>
                  <a:pt x="271" y="380"/>
                </a:lnTo>
                <a:cubicBezTo>
                  <a:pt x="196" y="380"/>
                  <a:pt x="135" y="319"/>
                  <a:pt x="135" y="244"/>
                </a:cubicBezTo>
                <a:cubicBezTo>
                  <a:pt x="135" y="169"/>
                  <a:pt x="196" y="108"/>
                  <a:pt x="271" y="108"/>
                </a:cubicBezTo>
                <a:cubicBezTo>
                  <a:pt x="346" y="108"/>
                  <a:pt x="407" y="169"/>
                  <a:pt x="407" y="244"/>
                </a:cubicBezTo>
                <a:cubicBezTo>
                  <a:pt x="407" y="319"/>
                  <a:pt x="346" y="380"/>
                  <a:pt x="271" y="380"/>
                </a:cubicBezTo>
                <a:close/>
                <a:moveTo>
                  <a:pt x="489" y="81"/>
                </a:moveTo>
                <a:lnTo>
                  <a:pt x="489" y="81"/>
                </a:lnTo>
                <a:lnTo>
                  <a:pt x="424" y="81"/>
                </a:lnTo>
                <a:cubicBezTo>
                  <a:pt x="415" y="81"/>
                  <a:pt x="405" y="74"/>
                  <a:pt x="402" y="66"/>
                </a:cubicBezTo>
                <a:lnTo>
                  <a:pt x="385" y="15"/>
                </a:lnTo>
                <a:cubicBezTo>
                  <a:pt x="382" y="6"/>
                  <a:pt x="373" y="0"/>
                  <a:pt x="364" y="0"/>
                </a:cubicBezTo>
                <a:lnTo>
                  <a:pt x="179" y="0"/>
                </a:lnTo>
                <a:cubicBezTo>
                  <a:pt x="170" y="0"/>
                  <a:pt x="160" y="6"/>
                  <a:pt x="157" y="15"/>
                </a:cubicBezTo>
                <a:lnTo>
                  <a:pt x="141" y="66"/>
                </a:lnTo>
                <a:cubicBezTo>
                  <a:pt x="138" y="74"/>
                  <a:pt x="128" y="81"/>
                  <a:pt x="119" y="81"/>
                </a:cubicBezTo>
                <a:lnTo>
                  <a:pt x="54" y="81"/>
                </a:lnTo>
                <a:cubicBezTo>
                  <a:pt x="24" y="81"/>
                  <a:pt x="0" y="106"/>
                  <a:pt x="0" y="135"/>
                </a:cubicBezTo>
                <a:lnTo>
                  <a:pt x="0" y="380"/>
                </a:lnTo>
                <a:cubicBezTo>
                  <a:pt x="0" y="410"/>
                  <a:pt x="24" y="434"/>
                  <a:pt x="54" y="434"/>
                </a:cubicBezTo>
                <a:lnTo>
                  <a:pt x="489" y="434"/>
                </a:lnTo>
                <a:cubicBezTo>
                  <a:pt x="519" y="434"/>
                  <a:pt x="543" y="410"/>
                  <a:pt x="543" y="380"/>
                </a:cubicBezTo>
                <a:lnTo>
                  <a:pt x="543" y="135"/>
                </a:lnTo>
                <a:cubicBezTo>
                  <a:pt x="543" y="106"/>
                  <a:pt x="519" y="81"/>
                  <a:pt x="489" y="81"/>
                </a:cubicBezTo>
                <a:close/>
                <a:moveTo>
                  <a:pt x="271" y="163"/>
                </a:moveTo>
                <a:lnTo>
                  <a:pt x="271" y="163"/>
                </a:lnTo>
                <a:cubicBezTo>
                  <a:pt x="226" y="163"/>
                  <a:pt x="190" y="199"/>
                  <a:pt x="190" y="244"/>
                </a:cubicBezTo>
                <a:cubicBezTo>
                  <a:pt x="190" y="289"/>
                  <a:pt x="226" y="326"/>
                  <a:pt x="271" y="326"/>
                </a:cubicBezTo>
                <a:cubicBezTo>
                  <a:pt x="316" y="326"/>
                  <a:pt x="353" y="289"/>
                  <a:pt x="353" y="244"/>
                </a:cubicBezTo>
                <a:cubicBezTo>
                  <a:pt x="353" y="199"/>
                  <a:pt x="316" y="163"/>
                  <a:pt x="271" y="163"/>
                </a:cubicBezTo>
                <a:close/>
              </a:path>
            </a:pathLst>
          </a:custGeom>
          <a:solidFill>
            <a:srgbClr val="FFFFFF"/>
          </a:solidFill>
          <a:ln>
            <a:noFill/>
          </a:ln>
        </p:spPr>
        <p:txBody>
          <a:bodyPr anchorCtr="0" anchor="t" bIns="41125" lIns="82275" spcFirstLastPara="1" rIns="82275" wrap="square" tIns="41125">
            <a:noAutofit/>
          </a:bodyPr>
          <a:lstStyle/>
          <a:p>
            <a:pPr indent="0" lvl="0" marL="0" marR="0" rtl="0" algn="l">
              <a:lnSpc>
                <a:spcPct val="100000"/>
              </a:lnSpc>
              <a:spcBef>
                <a:spcPts val="0"/>
              </a:spcBef>
              <a:spcAft>
                <a:spcPts val="0"/>
              </a:spcAft>
              <a:buClr>
                <a:srgbClr val="000000"/>
              </a:buClr>
              <a:buSzPts val="1620"/>
              <a:buFont typeface="Arial"/>
              <a:buNone/>
            </a:pPr>
            <a:r>
              <a:t/>
            </a:r>
            <a:endParaRPr b="0" i="0" sz="1620" u="none" cap="none" strike="noStrike">
              <a:solidFill>
                <a:srgbClr val="000000"/>
              </a:solidFill>
              <a:latin typeface="Calibri"/>
              <a:ea typeface="Calibri"/>
              <a:cs typeface="Calibri"/>
              <a:sym typeface="Calibri"/>
            </a:endParaRPr>
          </a:p>
        </p:txBody>
      </p:sp>
      <p:pic>
        <p:nvPicPr>
          <p:cNvPr id="312" name="Google Shape;312;p10"/>
          <p:cNvPicPr preferRelativeResize="0"/>
          <p:nvPr/>
        </p:nvPicPr>
        <p:blipFill rotWithShape="1">
          <a:blip r:embed="rId3">
            <a:alphaModFix/>
          </a:blip>
          <a:srcRect b="0" l="0" r="0" t="0"/>
          <a:stretch/>
        </p:blipFill>
        <p:spPr>
          <a:xfrm>
            <a:off x="488950" y="4810125"/>
            <a:ext cx="1501775" cy="254000"/>
          </a:xfrm>
          <a:prstGeom prst="rect">
            <a:avLst/>
          </a:prstGeom>
          <a:noFill/>
          <a:ln>
            <a:noFill/>
          </a:ln>
        </p:spPr>
      </p:pic>
      <p:sp>
        <p:nvSpPr>
          <p:cNvPr id="313" name="Google Shape;313;p10"/>
          <p:cNvSpPr txBox="1"/>
          <p:nvPr/>
        </p:nvSpPr>
        <p:spPr>
          <a:xfrm>
            <a:off x="263525" y="4589463"/>
            <a:ext cx="3455988" cy="230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1" i="0" lang="en-US" sz="900" u="none" cap="none" strike="noStrike">
                <a:solidFill>
                  <a:schemeClr val="dk1"/>
                </a:solidFill>
                <a:latin typeface="Arial"/>
                <a:ea typeface="Arial"/>
                <a:cs typeface="Arial"/>
                <a:sym typeface="Arial"/>
              </a:rPr>
              <a:t>Thumb rule to check whether CLT can be applied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5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11"/>
          <p:cNvPicPr preferRelativeResize="0"/>
          <p:nvPr/>
        </p:nvPicPr>
        <p:blipFill rotWithShape="1">
          <a:blip r:embed="rId3">
            <a:alphaModFix/>
          </a:blip>
          <a:srcRect b="0" l="0" r="0" t="0"/>
          <a:stretch/>
        </p:blipFill>
        <p:spPr>
          <a:xfrm>
            <a:off x="823913" y="735013"/>
            <a:ext cx="6985000" cy="3678237"/>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12"/>
          <p:cNvPicPr preferRelativeResize="0"/>
          <p:nvPr/>
        </p:nvPicPr>
        <p:blipFill rotWithShape="1">
          <a:blip r:embed="rId3">
            <a:alphaModFix/>
          </a:blip>
          <a:srcRect b="0" l="0" r="0" t="0"/>
          <a:stretch/>
        </p:blipFill>
        <p:spPr>
          <a:xfrm>
            <a:off x="684213" y="681038"/>
            <a:ext cx="7343775" cy="3871912"/>
          </a:xfrm>
          <a:prstGeom prst="rect">
            <a:avLst/>
          </a:prstGeom>
          <a:noFill/>
          <a:ln cap="flat" cmpd="sng" w="12700">
            <a:solidFill>
              <a:srgbClr val="FC0128"/>
            </a:solidFill>
            <a:prstDash val="solid"/>
            <a:miter lim="800000"/>
            <a:headEnd len="sm" w="sm" type="none"/>
            <a:tailEnd len="sm" w="sm" type="none"/>
          </a:ln>
        </p:spPr>
      </p:pic>
      <p:sp>
        <p:nvSpPr>
          <p:cNvPr id="324" name="Google Shape;324;p12"/>
          <p:cNvSpPr/>
          <p:nvPr/>
        </p:nvSpPr>
        <p:spPr>
          <a:xfrm>
            <a:off x="5004048" y="1419622"/>
            <a:ext cx="2502024"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Garamond"/>
                <a:ea typeface="Garamond"/>
                <a:cs typeface="Garamond"/>
                <a:sym typeface="Garamond"/>
              </a:rPr>
              <a:t>from scipy import stats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Garamond"/>
                <a:ea typeface="Garamond"/>
                <a:cs typeface="Garamond"/>
                <a:sym typeface="Garamond"/>
              </a:rPr>
              <a:t>stats.norm.ppf(.975)</a:t>
            </a:r>
            <a:endParaRPr b="0" i="0" sz="1400" u="none" cap="none" strike="noStrike">
              <a:solidFill>
                <a:srgbClr val="000000"/>
              </a:solidFill>
              <a:latin typeface="Arial"/>
              <a:ea typeface="Arial"/>
              <a:cs typeface="Arial"/>
              <a:sym typeface="Arial"/>
            </a:endParaRPr>
          </a:p>
        </p:txBody>
      </p:sp>
      <p:pic>
        <p:nvPicPr>
          <p:cNvPr id="325" name="Google Shape;325;p12"/>
          <p:cNvPicPr preferRelativeResize="0"/>
          <p:nvPr/>
        </p:nvPicPr>
        <p:blipFill rotWithShape="1">
          <a:blip r:embed="rId4">
            <a:alphaModFix/>
          </a:blip>
          <a:srcRect b="0" l="0" r="0" t="0"/>
          <a:stretch/>
        </p:blipFill>
        <p:spPr>
          <a:xfrm>
            <a:off x="7145338" y="987425"/>
            <a:ext cx="2006600" cy="2708275"/>
          </a:xfrm>
          <a:prstGeom prst="rect">
            <a:avLst/>
          </a:prstGeom>
          <a:noFill/>
          <a:ln>
            <a:noFill/>
          </a:ln>
        </p:spPr>
      </p:pic>
    </p:spTree>
  </p:cSld>
  <p:clrMapOvr>
    <a:masterClrMapping/>
  </p:clrMapOvr>
  <p:transition>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13"/>
          <p:cNvPicPr preferRelativeResize="0"/>
          <p:nvPr/>
        </p:nvPicPr>
        <p:blipFill rotWithShape="1">
          <a:blip r:embed="rId3">
            <a:alphaModFix/>
          </a:blip>
          <a:srcRect b="0" l="0" r="0" t="0"/>
          <a:stretch/>
        </p:blipFill>
        <p:spPr>
          <a:xfrm>
            <a:off x="684213" y="735013"/>
            <a:ext cx="7056437" cy="3678237"/>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15"/>
          <p:cNvPicPr preferRelativeResize="0"/>
          <p:nvPr/>
        </p:nvPicPr>
        <p:blipFill rotWithShape="1">
          <a:blip r:embed="rId3">
            <a:alphaModFix/>
          </a:blip>
          <a:srcRect b="0" l="0" r="0" t="0"/>
          <a:stretch/>
        </p:blipFill>
        <p:spPr>
          <a:xfrm>
            <a:off x="323850" y="681038"/>
            <a:ext cx="8424863" cy="3943350"/>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16"/>
          <p:cNvPicPr preferRelativeResize="0"/>
          <p:nvPr/>
        </p:nvPicPr>
        <p:blipFill rotWithShape="1">
          <a:blip r:embed="rId3">
            <a:alphaModFix/>
          </a:blip>
          <a:srcRect b="0" l="0" r="0" t="0"/>
          <a:stretch/>
        </p:blipFill>
        <p:spPr>
          <a:xfrm>
            <a:off x="755650" y="681038"/>
            <a:ext cx="7704138" cy="4068762"/>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17"/>
          <p:cNvPicPr preferRelativeResize="0"/>
          <p:nvPr/>
        </p:nvPicPr>
        <p:blipFill rotWithShape="1">
          <a:blip r:embed="rId3">
            <a:alphaModFix/>
          </a:blip>
          <a:srcRect b="0" l="0" r="0" t="0"/>
          <a:stretch/>
        </p:blipFill>
        <p:spPr>
          <a:xfrm>
            <a:off x="900113" y="681038"/>
            <a:ext cx="7127875" cy="3741737"/>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
          <p:cNvSpPr txBox="1"/>
          <p:nvPr>
            <p:ph type="title"/>
          </p:nvPr>
        </p:nvSpPr>
        <p:spPr>
          <a:xfrm>
            <a:off x="0" y="24038"/>
            <a:ext cx="8529637" cy="738423"/>
          </a:xfrm>
          <a:prstGeom prst="rect">
            <a:avLst/>
          </a:prstGeom>
          <a:noFill/>
          <a:ln>
            <a:noFill/>
          </a:ln>
        </p:spPr>
        <p:txBody>
          <a:bodyPr anchorCtr="0" anchor="t" bIns="0" lIns="0" spcFirstLastPara="1" rIns="0" wrap="square" tIns="274075">
            <a:spAutoFit/>
          </a:bodyPr>
          <a:lstStyle/>
          <a:p>
            <a:pPr indent="0" lvl="0" marL="241300" rtl="0" algn="ctr">
              <a:lnSpc>
                <a:spcPct val="100000"/>
              </a:lnSpc>
              <a:spcBef>
                <a:spcPts val="0"/>
              </a:spcBef>
              <a:spcAft>
                <a:spcPts val="0"/>
              </a:spcAft>
              <a:buSzPts val="1400"/>
              <a:buNone/>
            </a:pPr>
            <a:r>
              <a:rPr lang="en-US" sz="3000">
                <a:solidFill>
                  <a:srgbClr val="FF9300"/>
                </a:solidFill>
                <a:latin typeface="Garamond"/>
                <a:ea typeface="Garamond"/>
                <a:cs typeface="Garamond"/>
                <a:sym typeface="Garamond"/>
              </a:rPr>
              <a:t>Inferential Statistics</a:t>
            </a:r>
            <a:endParaRPr/>
          </a:p>
        </p:txBody>
      </p:sp>
      <p:pic>
        <p:nvPicPr>
          <p:cNvPr id="221" name="Google Shape;221;p2"/>
          <p:cNvPicPr preferRelativeResize="0"/>
          <p:nvPr/>
        </p:nvPicPr>
        <p:blipFill rotWithShape="1">
          <a:blip r:embed="rId3">
            <a:alphaModFix/>
          </a:blip>
          <a:srcRect b="0" l="0" r="0" t="0"/>
          <a:stretch/>
        </p:blipFill>
        <p:spPr>
          <a:xfrm>
            <a:off x="903288" y="1131590"/>
            <a:ext cx="7162800" cy="2343150"/>
          </a:xfrm>
          <a:prstGeom prst="rect">
            <a:avLst/>
          </a:prstGeom>
          <a:noFill/>
          <a:ln>
            <a:noFill/>
          </a:ln>
        </p:spPr>
      </p:pic>
      <p:pic>
        <p:nvPicPr>
          <p:cNvPr id="222" name="Google Shape;222;p2"/>
          <p:cNvPicPr preferRelativeResize="0"/>
          <p:nvPr/>
        </p:nvPicPr>
        <p:blipFill rotWithShape="1">
          <a:blip r:embed="rId4">
            <a:alphaModFix/>
          </a:blip>
          <a:srcRect b="0" l="0" r="0" t="0"/>
          <a:stretch/>
        </p:blipFill>
        <p:spPr>
          <a:xfrm>
            <a:off x="1617663" y="3651870"/>
            <a:ext cx="5734050" cy="102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18"/>
          <p:cNvPicPr preferRelativeResize="0"/>
          <p:nvPr/>
        </p:nvPicPr>
        <p:blipFill rotWithShape="1">
          <a:blip r:embed="rId3">
            <a:alphaModFix/>
          </a:blip>
          <a:srcRect b="0" l="0" r="0" t="0"/>
          <a:stretch/>
        </p:blipFill>
        <p:spPr>
          <a:xfrm>
            <a:off x="1148538" y="781963"/>
            <a:ext cx="7561262" cy="3943349"/>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19"/>
          <p:cNvPicPr preferRelativeResize="0"/>
          <p:nvPr/>
        </p:nvPicPr>
        <p:blipFill rotWithShape="1">
          <a:blip r:embed="rId3">
            <a:alphaModFix/>
          </a:blip>
          <a:srcRect b="0" l="0" r="0" t="0"/>
          <a:stretch/>
        </p:blipFill>
        <p:spPr>
          <a:xfrm>
            <a:off x="791363" y="732688"/>
            <a:ext cx="7561262" cy="3968750"/>
          </a:xfrm>
          <a:prstGeom prst="rect">
            <a:avLst/>
          </a:prstGeom>
          <a:noFill/>
          <a:ln cap="flat" cmpd="sng" w="12700">
            <a:solidFill>
              <a:srgbClr val="FC0128"/>
            </a:solidFill>
            <a:prstDash val="solid"/>
            <a:miter lim="800000"/>
            <a:headEnd len="sm" w="sm" type="none"/>
            <a:tailEnd len="sm" w="sm" type="none"/>
          </a:ln>
        </p:spPr>
      </p:pic>
      <p:sp>
        <p:nvSpPr>
          <p:cNvPr id="360" name="Google Shape;360;p19"/>
          <p:cNvSpPr/>
          <p:nvPr/>
        </p:nvSpPr>
        <p:spPr>
          <a:xfrm>
            <a:off x="6156176" y="1491630"/>
            <a:ext cx="20175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Garamond"/>
                <a:ea typeface="Garamond"/>
                <a:cs typeface="Garamond"/>
                <a:sym typeface="Garamond"/>
              </a:rPr>
              <a:t>from scipy import stats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Garamond"/>
                <a:ea typeface="Garamond"/>
                <a:cs typeface="Garamond"/>
                <a:sym typeface="Garamond"/>
              </a:rPr>
              <a:t>stats.t.ppf(0.975,df=139)</a:t>
            </a:r>
            <a:endParaRPr b="0" i="0" sz="1500" u="none" cap="none" strike="noStrike">
              <a:solidFill>
                <a:schemeClr val="lt1"/>
              </a:solidFill>
              <a:latin typeface="Garamond"/>
              <a:ea typeface="Garamond"/>
              <a:cs typeface="Garamond"/>
              <a:sym typeface="Garamond"/>
            </a:endParaRPr>
          </a:p>
        </p:txBody>
      </p:sp>
    </p:spTree>
  </p:cSld>
  <p:clrMapOvr>
    <a:masterClrMapping/>
  </p:clrMapOvr>
  <p:transition>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1"/>
          <p:cNvSpPr txBox="1"/>
          <p:nvPr/>
        </p:nvSpPr>
        <p:spPr>
          <a:xfrm>
            <a:off x="3780631" y="2371725"/>
            <a:ext cx="158273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
          <p:cNvSpPr txBox="1"/>
          <p:nvPr>
            <p:ph type="title"/>
          </p:nvPr>
        </p:nvSpPr>
        <p:spPr>
          <a:xfrm>
            <a:off x="33071" y="-70412"/>
            <a:ext cx="8529637" cy="738423"/>
          </a:xfrm>
          <a:prstGeom prst="rect">
            <a:avLst/>
          </a:prstGeom>
          <a:noFill/>
          <a:ln>
            <a:noFill/>
          </a:ln>
        </p:spPr>
        <p:txBody>
          <a:bodyPr anchorCtr="0" anchor="t" bIns="0" lIns="0" spcFirstLastPara="1" rIns="0" wrap="square" tIns="274075">
            <a:spAutoFit/>
          </a:bodyPr>
          <a:lstStyle/>
          <a:p>
            <a:pPr indent="0" lvl="0" marL="241300" rtl="0" algn="ctr">
              <a:lnSpc>
                <a:spcPct val="100000"/>
              </a:lnSpc>
              <a:spcBef>
                <a:spcPts val="0"/>
              </a:spcBef>
              <a:spcAft>
                <a:spcPts val="0"/>
              </a:spcAft>
              <a:buSzPts val="1400"/>
              <a:buNone/>
            </a:pPr>
            <a:r>
              <a:rPr lang="en-US" sz="3000">
                <a:solidFill>
                  <a:srgbClr val="FF9300"/>
                </a:solidFill>
                <a:latin typeface="Garamond"/>
                <a:ea typeface="Garamond"/>
                <a:cs typeface="Garamond"/>
                <a:sym typeface="Garamond"/>
              </a:rPr>
              <a:t>Sampling – How can it go wrong</a:t>
            </a:r>
            <a:endParaRPr/>
          </a:p>
        </p:txBody>
      </p:sp>
      <p:pic>
        <p:nvPicPr>
          <p:cNvPr id="230" name="Google Shape;230;p3"/>
          <p:cNvPicPr preferRelativeResize="0"/>
          <p:nvPr/>
        </p:nvPicPr>
        <p:blipFill rotWithShape="1">
          <a:blip r:embed="rId3">
            <a:alphaModFix/>
          </a:blip>
          <a:srcRect b="0" l="0" r="0" t="0"/>
          <a:stretch/>
        </p:blipFill>
        <p:spPr>
          <a:xfrm>
            <a:off x="228600" y="742950"/>
            <a:ext cx="5943600" cy="1143000"/>
          </a:xfrm>
          <a:prstGeom prst="rect">
            <a:avLst/>
          </a:prstGeom>
          <a:noFill/>
          <a:ln>
            <a:noFill/>
          </a:ln>
        </p:spPr>
      </p:pic>
      <p:pic>
        <p:nvPicPr>
          <p:cNvPr id="231" name="Google Shape;231;p3"/>
          <p:cNvPicPr preferRelativeResize="0"/>
          <p:nvPr/>
        </p:nvPicPr>
        <p:blipFill rotWithShape="1">
          <a:blip r:embed="rId4">
            <a:alphaModFix/>
          </a:blip>
          <a:srcRect b="0" l="0" r="0" t="0"/>
          <a:stretch/>
        </p:blipFill>
        <p:spPr>
          <a:xfrm>
            <a:off x="6781800" y="546100"/>
            <a:ext cx="1752600" cy="1339850"/>
          </a:xfrm>
          <a:prstGeom prst="rect">
            <a:avLst/>
          </a:prstGeom>
          <a:noFill/>
          <a:ln>
            <a:noFill/>
          </a:ln>
        </p:spPr>
      </p:pic>
      <p:sp>
        <p:nvSpPr>
          <p:cNvPr id="232" name="Google Shape;232;p3"/>
          <p:cNvSpPr txBox="1"/>
          <p:nvPr/>
        </p:nvSpPr>
        <p:spPr>
          <a:xfrm>
            <a:off x="-1836738" y="1995488"/>
            <a:ext cx="8528051" cy="830262"/>
          </a:xfrm>
          <a:prstGeom prst="rect">
            <a:avLst/>
          </a:prstGeom>
          <a:noFill/>
          <a:ln>
            <a:noFill/>
          </a:ln>
        </p:spPr>
        <p:txBody>
          <a:bodyPr anchorCtr="0" anchor="t" bIns="0" lIns="0" spcFirstLastPara="1" rIns="0" wrap="square" tIns="274075">
            <a:spAutoFit/>
          </a:bodyPr>
          <a:lstStyle/>
          <a:p>
            <a:pPr indent="0" lvl="0" marL="241300" marR="0" rtl="0" algn="ctr">
              <a:lnSpc>
                <a:spcPct val="100000"/>
              </a:lnSpc>
              <a:spcBef>
                <a:spcPts val="0"/>
              </a:spcBef>
              <a:spcAft>
                <a:spcPts val="0"/>
              </a:spcAft>
              <a:buClr>
                <a:srgbClr val="000000"/>
              </a:buClr>
              <a:buSzPts val="3600"/>
              <a:buFont typeface="Arial"/>
              <a:buNone/>
            </a:pPr>
            <a:r>
              <a:rPr b="1" i="1" lang="en-US" sz="3600" u="none" cap="none" strike="noStrike">
                <a:solidFill>
                  <a:srgbClr val="3E3D2D"/>
                </a:solidFill>
                <a:latin typeface="Times New Roman"/>
                <a:ea typeface="Times New Roman"/>
                <a:cs typeface="Times New Roman"/>
                <a:sym typeface="Times New Roman"/>
              </a:rPr>
              <a:t>Sampling variation</a:t>
            </a:r>
            <a:endParaRPr b="0" i="0" sz="1400" u="none" cap="none" strike="noStrike">
              <a:solidFill>
                <a:srgbClr val="000000"/>
              </a:solidFill>
              <a:latin typeface="Arial"/>
              <a:ea typeface="Arial"/>
              <a:cs typeface="Arial"/>
              <a:sym typeface="Arial"/>
            </a:endParaRPr>
          </a:p>
        </p:txBody>
      </p:sp>
      <p:pic>
        <p:nvPicPr>
          <p:cNvPr id="233" name="Google Shape;233;p3"/>
          <p:cNvPicPr preferRelativeResize="0"/>
          <p:nvPr/>
        </p:nvPicPr>
        <p:blipFill rotWithShape="1">
          <a:blip r:embed="rId5">
            <a:alphaModFix/>
          </a:blip>
          <a:srcRect b="0" l="0" r="0" t="0"/>
          <a:stretch/>
        </p:blipFill>
        <p:spPr>
          <a:xfrm>
            <a:off x="304800" y="2857500"/>
            <a:ext cx="4181475" cy="957263"/>
          </a:xfrm>
          <a:prstGeom prst="rect">
            <a:avLst/>
          </a:prstGeom>
          <a:noFill/>
          <a:ln>
            <a:noFill/>
          </a:ln>
        </p:spPr>
      </p:pic>
      <p:pic>
        <p:nvPicPr>
          <p:cNvPr id="234" name="Google Shape;234;p3"/>
          <p:cNvPicPr preferRelativeResize="0"/>
          <p:nvPr/>
        </p:nvPicPr>
        <p:blipFill rotWithShape="1">
          <a:blip r:embed="rId6">
            <a:alphaModFix/>
          </a:blip>
          <a:srcRect b="0" l="0" r="0" t="0"/>
          <a:stretch/>
        </p:blipFill>
        <p:spPr>
          <a:xfrm>
            <a:off x="4648200" y="2514600"/>
            <a:ext cx="4095750" cy="2065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
          <p:cNvSpPr/>
          <p:nvPr/>
        </p:nvSpPr>
        <p:spPr>
          <a:xfrm>
            <a:off x="3395235" y="107950"/>
            <a:ext cx="2353530" cy="551433"/>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rgbClr val="FF9300"/>
              </a:buClr>
              <a:buSzPts val="3000"/>
              <a:buFont typeface="Arial"/>
              <a:buNone/>
            </a:pPr>
            <a:r>
              <a:rPr b="1" i="0" lang="en-US" sz="3000" u="none" cap="none" strike="noStrike">
                <a:solidFill>
                  <a:srgbClr val="FF9300"/>
                </a:solidFill>
                <a:latin typeface="Garamond"/>
                <a:ea typeface="Garamond"/>
                <a:cs typeface="Garamond"/>
                <a:sym typeface="Garamond"/>
              </a:rPr>
              <a:t>STATISTICS</a:t>
            </a:r>
            <a:endParaRPr b="0" i="0" sz="1400" u="none" cap="none" strike="noStrike">
              <a:solidFill>
                <a:srgbClr val="000000"/>
              </a:solidFill>
              <a:latin typeface="Arial"/>
              <a:ea typeface="Arial"/>
              <a:cs typeface="Arial"/>
              <a:sym typeface="Arial"/>
            </a:endParaRPr>
          </a:p>
        </p:txBody>
      </p:sp>
      <p:sp>
        <p:nvSpPr>
          <p:cNvPr id="240" name="Google Shape;240;p4"/>
          <p:cNvSpPr/>
          <p:nvPr/>
        </p:nvSpPr>
        <p:spPr>
          <a:xfrm>
            <a:off x="323850" y="681038"/>
            <a:ext cx="8424863"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There are two types of statistics that are often referred to when making a statistical decision or working on a statistical problem.</a:t>
            </a:r>
            <a:endParaRPr b="0" i="0" sz="1400" u="none" cap="none" strike="noStrike">
              <a:solidFill>
                <a:srgbClr val="000000"/>
              </a:solidFill>
              <a:latin typeface="Arial"/>
              <a:ea typeface="Arial"/>
              <a:cs typeface="Arial"/>
              <a:sym typeface="Arial"/>
            </a:endParaRPr>
          </a:p>
        </p:txBody>
      </p:sp>
      <p:sp>
        <p:nvSpPr>
          <p:cNvPr id="241" name="Google Shape;241;p4"/>
          <p:cNvSpPr/>
          <p:nvPr/>
        </p:nvSpPr>
        <p:spPr>
          <a:xfrm>
            <a:off x="395288" y="1382713"/>
            <a:ext cx="7848600" cy="2062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Open Sans"/>
                <a:ea typeface="Open Sans"/>
                <a:cs typeface="Open Sans"/>
                <a:sym typeface="Open Sans"/>
              </a:rPr>
              <a:t>Descriptive Statistics </a:t>
            </a:r>
            <a:r>
              <a:rPr b="0" i="0" lang="en-US" sz="1600" u="none" cap="none" strike="noStrike">
                <a:solidFill>
                  <a:schemeClr val="dk1"/>
                </a:solidFill>
                <a:latin typeface="Open Sans"/>
                <a:ea typeface="Open Sans"/>
                <a:cs typeface="Open Sans"/>
                <a:sym typeface="Open Sans"/>
              </a:rPr>
              <a:t>: </a:t>
            </a:r>
            <a:r>
              <a:rPr b="0" i="0" lang="en-US" sz="1600" u="none" cap="none" strike="noStrike">
                <a:solidFill>
                  <a:schemeClr val="dk1"/>
                </a:solidFill>
                <a:latin typeface="Arial"/>
                <a:ea typeface="Arial"/>
                <a:cs typeface="Arial"/>
                <a:sym typeface="Arial"/>
              </a:rPr>
              <a:t>Descriptive statistics utilize numerical and graphical methods to look for patterns in a data set, to summarize the information revealed in a data set, and to present the information in a convenient form that individuals can use to make decisions. The main goal of descriptive statistics is to describe a data set. Thus, the class of descriptive statistics includes both numerical measures (e.g. the mean or the median) and graphical displays of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(e.g. pie charts or bar graphs).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42" name="Google Shape;242;p4"/>
          <p:cNvSpPr/>
          <p:nvPr/>
        </p:nvSpPr>
        <p:spPr>
          <a:xfrm>
            <a:off x="323850" y="3292475"/>
            <a:ext cx="8280400" cy="892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Inferential Statistics: </a:t>
            </a:r>
            <a:r>
              <a:rPr b="0" i="0" lang="en-US" sz="1600" u="none" cap="none" strike="noStrike">
                <a:solidFill>
                  <a:schemeClr val="dk1"/>
                </a:solidFill>
                <a:latin typeface="Arial"/>
                <a:ea typeface="Arial"/>
                <a:cs typeface="Arial"/>
                <a:sym typeface="Arial"/>
              </a:rPr>
              <a:t>Inferential statistics utilizes sample data to make estimates, decisions, predictions, or other generalizations about a larger set of data. Some examples of inferential statistics might be a z statistics or a t-statistics</a:t>
            </a:r>
            <a:endParaRPr b="0" i="0" sz="1400" u="none" cap="none" strike="noStrike">
              <a:solidFill>
                <a:srgbClr val="000000"/>
              </a:solidFill>
              <a:latin typeface="Arial"/>
              <a:ea typeface="Arial"/>
              <a:cs typeface="Arial"/>
              <a:sym typeface="Arial"/>
            </a:endParaRPr>
          </a:p>
        </p:txBody>
      </p:sp>
      <p:pic>
        <p:nvPicPr>
          <p:cNvPr id="243" name="Google Shape;243;p4"/>
          <p:cNvPicPr preferRelativeResize="0"/>
          <p:nvPr/>
        </p:nvPicPr>
        <p:blipFill rotWithShape="1">
          <a:blip r:embed="rId3">
            <a:alphaModFix/>
          </a:blip>
          <a:srcRect b="0" l="0" r="0" t="0"/>
          <a:stretch/>
        </p:blipFill>
        <p:spPr>
          <a:xfrm>
            <a:off x="7740650" y="41275"/>
            <a:ext cx="1381125" cy="209550"/>
          </a:xfrm>
          <a:prstGeom prst="rect">
            <a:avLst/>
          </a:prstGeom>
          <a:noFill/>
          <a:ln>
            <a:noFill/>
          </a:ln>
        </p:spPr>
      </p:pic>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
          <p:cNvSpPr txBox="1"/>
          <p:nvPr>
            <p:ph type="title"/>
          </p:nvPr>
        </p:nvSpPr>
        <p:spPr>
          <a:xfrm>
            <a:off x="96838" y="-114300"/>
            <a:ext cx="8529637" cy="738423"/>
          </a:xfrm>
          <a:prstGeom prst="rect">
            <a:avLst/>
          </a:prstGeom>
          <a:noFill/>
          <a:ln>
            <a:noFill/>
          </a:ln>
        </p:spPr>
        <p:txBody>
          <a:bodyPr anchorCtr="0" anchor="t" bIns="0" lIns="0" spcFirstLastPara="1" rIns="0" wrap="square" tIns="274075">
            <a:spAutoFit/>
          </a:bodyPr>
          <a:lstStyle/>
          <a:p>
            <a:pPr indent="0" lvl="0" marL="241300" rtl="0" algn="ctr">
              <a:lnSpc>
                <a:spcPct val="100000"/>
              </a:lnSpc>
              <a:spcBef>
                <a:spcPts val="0"/>
              </a:spcBef>
              <a:spcAft>
                <a:spcPts val="0"/>
              </a:spcAft>
              <a:buSzPts val="1400"/>
              <a:buNone/>
            </a:pPr>
            <a:r>
              <a:rPr lang="en-US" sz="3000">
                <a:solidFill>
                  <a:srgbClr val="FF9300"/>
                </a:solidFill>
                <a:latin typeface="Garamond"/>
                <a:ea typeface="Garamond"/>
                <a:cs typeface="Garamond"/>
                <a:sym typeface="Garamond"/>
              </a:rPr>
              <a:t>Central Limit Theorem</a:t>
            </a:r>
            <a:endParaRPr/>
          </a:p>
        </p:txBody>
      </p:sp>
      <p:pic>
        <p:nvPicPr>
          <p:cNvPr id="255" name="Google Shape;255;p5"/>
          <p:cNvPicPr preferRelativeResize="0"/>
          <p:nvPr/>
        </p:nvPicPr>
        <p:blipFill rotWithShape="1">
          <a:blip r:embed="rId3">
            <a:alphaModFix/>
          </a:blip>
          <a:srcRect b="0" l="0" r="0" t="0"/>
          <a:stretch/>
        </p:blipFill>
        <p:spPr>
          <a:xfrm>
            <a:off x="304800" y="565150"/>
            <a:ext cx="7924800" cy="1720850"/>
          </a:xfrm>
          <a:prstGeom prst="rect">
            <a:avLst/>
          </a:prstGeom>
          <a:noFill/>
          <a:ln>
            <a:noFill/>
          </a:ln>
        </p:spPr>
      </p:pic>
      <p:pic>
        <p:nvPicPr>
          <p:cNvPr id="256" name="Google Shape;256;p5"/>
          <p:cNvPicPr preferRelativeResize="0"/>
          <p:nvPr/>
        </p:nvPicPr>
        <p:blipFill rotWithShape="1">
          <a:blip r:embed="rId4">
            <a:alphaModFix/>
          </a:blip>
          <a:srcRect b="0" l="0" r="0" t="0"/>
          <a:stretch/>
        </p:blipFill>
        <p:spPr>
          <a:xfrm>
            <a:off x="311150" y="2400300"/>
            <a:ext cx="7924800" cy="2343150"/>
          </a:xfrm>
          <a:prstGeom prst="rect">
            <a:avLst/>
          </a:prstGeom>
          <a:noFill/>
          <a:ln>
            <a:noFill/>
          </a:ln>
        </p:spPr>
      </p:pic>
      <p:pic>
        <p:nvPicPr>
          <p:cNvPr id="257" name="Google Shape;257;p5"/>
          <p:cNvPicPr preferRelativeResize="0"/>
          <p:nvPr/>
        </p:nvPicPr>
        <p:blipFill rotWithShape="1">
          <a:blip r:embed="rId5">
            <a:alphaModFix/>
          </a:blip>
          <a:srcRect b="0" l="0" r="0" t="0"/>
          <a:stretch/>
        </p:blipFill>
        <p:spPr>
          <a:xfrm>
            <a:off x="179388" y="4932363"/>
            <a:ext cx="1293812" cy="214312"/>
          </a:xfrm>
          <a:prstGeom prst="rect">
            <a:avLst/>
          </a:prstGeom>
          <a:noFill/>
          <a:ln>
            <a:noFill/>
          </a:ln>
        </p:spPr>
      </p:pic>
      <p:sp>
        <p:nvSpPr>
          <p:cNvPr id="258" name="Google Shape;258;p5"/>
          <p:cNvSpPr txBox="1"/>
          <p:nvPr/>
        </p:nvSpPr>
        <p:spPr>
          <a:xfrm>
            <a:off x="-396875" y="4749800"/>
            <a:ext cx="3529013" cy="215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800"/>
              <a:buFont typeface="Arial"/>
              <a:buNone/>
            </a:pPr>
            <a:r>
              <a:rPr b="1" i="0" lang="en-US" sz="800" u="none" cap="none" strike="noStrike">
                <a:solidFill>
                  <a:schemeClr val="dk1"/>
                </a:solidFill>
                <a:latin typeface="Arial"/>
                <a:ea typeface="Arial"/>
                <a:cs typeface="Arial"/>
                <a:sym typeface="Arial"/>
              </a:rPr>
              <a:t>Thumb rule to check whether CLT can be applied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
          <p:cNvSpPr txBox="1"/>
          <p:nvPr/>
        </p:nvSpPr>
        <p:spPr>
          <a:xfrm>
            <a:off x="2555776" y="51470"/>
            <a:ext cx="3671887"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9300"/>
              </a:buClr>
              <a:buSzPts val="3000"/>
              <a:buFont typeface="Arial"/>
              <a:buNone/>
            </a:pPr>
            <a:r>
              <a:rPr b="1" i="0" lang="en-US" sz="3000" u="none" cap="none" strike="noStrike">
                <a:solidFill>
                  <a:srgbClr val="FF9300"/>
                </a:solidFill>
                <a:latin typeface="Garamond"/>
                <a:ea typeface="Garamond"/>
                <a:cs typeface="Garamond"/>
                <a:sym typeface="Garamond"/>
              </a:rPr>
              <a:t>Confidence Intervals</a:t>
            </a:r>
            <a:endParaRPr b="0" i="0" sz="1400" u="none" cap="none" strike="noStrike">
              <a:solidFill>
                <a:srgbClr val="000000"/>
              </a:solidFill>
              <a:latin typeface="Arial"/>
              <a:ea typeface="Arial"/>
              <a:cs typeface="Arial"/>
              <a:sym typeface="Arial"/>
            </a:endParaRPr>
          </a:p>
        </p:txBody>
      </p:sp>
      <p:pic>
        <p:nvPicPr>
          <p:cNvPr id="264" name="Google Shape;264;p6"/>
          <p:cNvPicPr preferRelativeResize="0"/>
          <p:nvPr/>
        </p:nvPicPr>
        <p:blipFill rotWithShape="1">
          <a:blip r:embed="rId3">
            <a:alphaModFix/>
          </a:blip>
          <a:srcRect b="0" l="0" r="0" t="0"/>
          <a:stretch/>
        </p:blipFill>
        <p:spPr>
          <a:xfrm>
            <a:off x="971550" y="898525"/>
            <a:ext cx="7561263" cy="3805238"/>
          </a:xfrm>
          <a:prstGeom prst="rect">
            <a:avLst/>
          </a:prstGeom>
          <a:noFill/>
          <a:ln cap="flat" cmpd="sng" w="12700">
            <a:solidFill>
              <a:srgbClr val="FC0128"/>
            </a:solidFill>
            <a:prstDash val="solid"/>
            <a:miter lim="800000"/>
            <a:headEnd len="sm" w="sm" type="none"/>
            <a:tailEnd len="sm" w="sm" type="none"/>
          </a:ln>
        </p:spPr>
      </p:pic>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7"/>
          <p:cNvSpPr txBox="1"/>
          <p:nvPr>
            <p:ph type="title"/>
          </p:nvPr>
        </p:nvSpPr>
        <p:spPr>
          <a:xfrm>
            <a:off x="58538" y="0"/>
            <a:ext cx="9049965" cy="710712"/>
          </a:xfrm>
          <a:prstGeom prst="rect">
            <a:avLst/>
          </a:prstGeom>
          <a:noFill/>
          <a:ln>
            <a:noFill/>
          </a:ln>
        </p:spPr>
        <p:txBody>
          <a:bodyPr anchorCtr="0" anchor="ctr" bIns="0" lIns="0" spcFirstLastPara="1" rIns="0" wrap="square" tIns="246625">
            <a:spAutoFit/>
          </a:bodyPr>
          <a:lstStyle/>
          <a:p>
            <a:pPr indent="0" lvl="0" marL="217170" rtl="0" algn="ctr">
              <a:lnSpc>
                <a:spcPct val="100000"/>
              </a:lnSpc>
              <a:spcBef>
                <a:spcPts val="0"/>
              </a:spcBef>
              <a:spcAft>
                <a:spcPts val="0"/>
              </a:spcAft>
              <a:buSzPts val="1400"/>
              <a:buNone/>
            </a:pPr>
            <a:r>
              <a:rPr b="1" lang="en-US" sz="3000">
                <a:solidFill>
                  <a:srgbClr val="FF9300"/>
                </a:solidFill>
                <a:latin typeface="Garamond"/>
                <a:ea typeface="Garamond"/>
                <a:cs typeface="Garamond"/>
                <a:sym typeface="Garamond"/>
              </a:rPr>
              <a:t>Confidence Interval</a:t>
            </a:r>
            <a:endParaRPr b="1" sz="3000">
              <a:solidFill>
                <a:srgbClr val="FF9300"/>
              </a:solidFill>
              <a:latin typeface="Garamond"/>
              <a:ea typeface="Garamond"/>
              <a:cs typeface="Garamond"/>
              <a:sym typeface="Garamond"/>
            </a:endParaRPr>
          </a:p>
        </p:txBody>
      </p:sp>
      <p:sp>
        <p:nvSpPr>
          <p:cNvPr id="272" name="Google Shape;272;p7"/>
          <p:cNvSpPr txBox="1"/>
          <p:nvPr/>
        </p:nvSpPr>
        <p:spPr>
          <a:xfrm>
            <a:off x="539552" y="1085606"/>
            <a:ext cx="6713537" cy="249238"/>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13131"/>
              </a:buClr>
              <a:buSzPts val="1620"/>
              <a:buFont typeface="Arial"/>
              <a:buChar char="•"/>
            </a:pPr>
            <a:r>
              <a:rPr b="0" i="0" lang="en-US" sz="1620" u="none" cap="none" strike="noStrike">
                <a:solidFill>
                  <a:srgbClr val="313131"/>
                </a:solidFill>
                <a:latin typeface="Calibri"/>
                <a:ea typeface="Calibri"/>
                <a:cs typeface="Calibri"/>
                <a:sym typeface="Calibri"/>
              </a:rPr>
              <a:t>What is the Probability of tomorrow’s temperature being 42 degrees exactly ?</a:t>
            </a:r>
            <a:endParaRPr b="0" i="0" sz="1400" u="none" cap="none" strike="noStrike">
              <a:solidFill>
                <a:srgbClr val="000000"/>
              </a:solidFill>
              <a:latin typeface="Arial"/>
              <a:ea typeface="Arial"/>
              <a:cs typeface="Arial"/>
              <a:sym typeface="Arial"/>
            </a:endParaRPr>
          </a:p>
        </p:txBody>
      </p:sp>
      <p:sp>
        <p:nvSpPr>
          <p:cNvPr id="273" name="Google Shape;273;p7"/>
          <p:cNvSpPr txBox="1"/>
          <p:nvPr/>
        </p:nvSpPr>
        <p:spPr>
          <a:xfrm>
            <a:off x="565919" y="1749052"/>
            <a:ext cx="3189288" cy="55403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313131"/>
                </a:solidFill>
                <a:latin typeface="Calibri"/>
                <a:ea typeface="Calibri"/>
                <a:cs typeface="Calibri"/>
                <a:sym typeface="Calibri"/>
              </a:rPr>
              <a:t>  </a:t>
            </a:r>
            <a:r>
              <a:rPr b="0" i="0" lang="en-US" sz="3600" u="none" cap="none" strike="noStrike">
                <a:solidFill>
                  <a:srgbClr val="404040"/>
                </a:solidFill>
                <a:latin typeface="Calibri"/>
                <a:ea typeface="Calibri"/>
                <a:cs typeface="Calibri"/>
                <a:sym typeface="Calibri"/>
              </a:rPr>
              <a:t>Probability is ‘0’</a:t>
            </a:r>
            <a:endParaRPr b="0" i="0" sz="1400" u="none" cap="none" strike="noStrike">
              <a:solidFill>
                <a:srgbClr val="000000"/>
              </a:solidFill>
              <a:latin typeface="Arial"/>
              <a:ea typeface="Arial"/>
              <a:cs typeface="Arial"/>
              <a:sym typeface="Arial"/>
            </a:endParaRPr>
          </a:p>
        </p:txBody>
      </p:sp>
      <p:sp>
        <p:nvSpPr>
          <p:cNvPr id="274" name="Google Shape;274;p7"/>
          <p:cNvSpPr txBox="1"/>
          <p:nvPr/>
        </p:nvSpPr>
        <p:spPr>
          <a:xfrm>
            <a:off x="661690" y="2868183"/>
            <a:ext cx="3521075" cy="249237"/>
          </a:xfrm>
          <a:prstGeom prst="rect">
            <a:avLst/>
          </a:prstGeom>
          <a:noFill/>
          <a:ln>
            <a:noFill/>
          </a:ln>
        </p:spPr>
        <p:txBody>
          <a:bodyPr anchorCtr="0" anchor="t" bIns="0" lIns="0" spcFirstLastPara="1" rIns="0" wrap="square" tIns="0">
            <a:spAutoFit/>
          </a:bodyPr>
          <a:lstStyle/>
          <a:p>
            <a:pPr indent="-182880" lvl="0" marL="182880" marR="0" rtl="0" algn="l">
              <a:lnSpc>
                <a:spcPct val="100000"/>
              </a:lnSpc>
              <a:spcBef>
                <a:spcPts val="0"/>
              </a:spcBef>
              <a:spcAft>
                <a:spcPts val="0"/>
              </a:spcAft>
              <a:buClr>
                <a:srgbClr val="3F3F3F"/>
              </a:buClr>
              <a:buSzPts val="1620"/>
              <a:buFont typeface="Arial"/>
              <a:buChar char="•"/>
            </a:pPr>
            <a:r>
              <a:rPr b="0" i="0" lang="en-US" sz="1620" u="none" cap="none" strike="noStrike">
                <a:solidFill>
                  <a:srgbClr val="3F3F3F"/>
                </a:solidFill>
                <a:latin typeface="Calibri"/>
                <a:ea typeface="Calibri"/>
                <a:cs typeface="Calibri"/>
                <a:sym typeface="Calibri"/>
              </a:rPr>
              <a:t>Can it be between [-50⁰C     &amp;   100⁰C] </a:t>
            </a:r>
            <a:r>
              <a:rPr b="0" i="0" lang="en-US" sz="1620" u="none" cap="none" strike="noStrike">
                <a:solidFill>
                  <a:srgbClr val="31313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8"/>
          <p:cNvSpPr txBox="1"/>
          <p:nvPr/>
        </p:nvSpPr>
        <p:spPr>
          <a:xfrm>
            <a:off x="2339752" y="26908"/>
            <a:ext cx="3671887"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9300"/>
              </a:buClr>
              <a:buSzPts val="3000"/>
              <a:buFont typeface="Arial"/>
              <a:buNone/>
            </a:pPr>
            <a:r>
              <a:rPr b="1" i="0" lang="en-US" sz="3000" u="none" cap="none" strike="noStrike">
                <a:solidFill>
                  <a:srgbClr val="FF9300"/>
                </a:solidFill>
                <a:latin typeface="Garamond"/>
                <a:ea typeface="Garamond"/>
                <a:cs typeface="Garamond"/>
                <a:sym typeface="Garamond"/>
              </a:rPr>
              <a:t>Confidence Intervals</a:t>
            </a:r>
            <a:endParaRPr b="0" i="0" sz="1400" u="none" cap="none" strike="noStrike">
              <a:solidFill>
                <a:srgbClr val="000000"/>
              </a:solidFill>
              <a:latin typeface="Arial"/>
              <a:ea typeface="Arial"/>
              <a:cs typeface="Arial"/>
              <a:sym typeface="Arial"/>
            </a:endParaRPr>
          </a:p>
        </p:txBody>
      </p:sp>
      <p:sp>
        <p:nvSpPr>
          <p:cNvPr id="280" name="Google Shape;280;p8"/>
          <p:cNvSpPr/>
          <p:nvPr/>
        </p:nvSpPr>
        <p:spPr>
          <a:xfrm>
            <a:off x="1258888" y="898525"/>
            <a:ext cx="6408737" cy="706438"/>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Sometimes samples don’t give quite the right result</a:t>
            </a:r>
            <a:endParaRPr b="0" i="0" sz="1400" u="none" cap="none" strike="noStrike">
              <a:solidFill>
                <a:srgbClr val="000000"/>
              </a:solidFill>
              <a:latin typeface="Arial"/>
              <a:ea typeface="Arial"/>
              <a:cs typeface="Arial"/>
              <a:sym typeface="Arial"/>
            </a:endParaRPr>
          </a:p>
        </p:txBody>
      </p:sp>
      <p:sp>
        <p:nvSpPr>
          <p:cNvPr id="281" name="Google Shape;281;p8"/>
          <p:cNvSpPr/>
          <p:nvPr/>
        </p:nvSpPr>
        <p:spPr>
          <a:xfrm>
            <a:off x="684213" y="2032000"/>
            <a:ext cx="7920037" cy="7064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Point estimators are valuable, but they may give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errors</a:t>
            </a:r>
            <a:endParaRPr b="0" i="0" sz="1400" u="none" cap="none" strike="noStrike">
              <a:solidFill>
                <a:srgbClr val="000000"/>
              </a:solidFill>
              <a:latin typeface="Arial"/>
              <a:ea typeface="Arial"/>
              <a:cs typeface="Arial"/>
              <a:sym typeface="Arial"/>
            </a:endParaRPr>
          </a:p>
        </p:txBody>
      </p:sp>
      <p:sp>
        <p:nvSpPr>
          <p:cNvPr id="282" name="Google Shape;282;p8"/>
          <p:cNvSpPr/>
          <p:nvPr/>
        </p:nvSpPr>
        <p:spPr>
          <a:xfrm>
            <a:off x="539750" y="2841625"/>
            <a:ext cx="8208963" cy="9239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Because we’re not dealing with the entire population, all we’re doing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is giving a best estimate. If the sample we use is unbiased, then the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estimate is likely to be close to the true value of the population</a:t>
            </a:r>
            <a:endParaRPr b="0" i="0" sz="1400" u="none" cap="none" strike="noStrike">
              <a:solidFill>
                <a:srgbClr val="000000"/>
              </a:solidFill>
              <a:latin typeface="Arial"/>
              <a:ea typeface="Arial"/>
              <a:cs typeface="Arial"/>
              <a:sym typeface="Arial"/>
            </a:endParaRPr>
          </a:p>
        </p:txBody>
      </p:sp>
      <p:sp>
        <p:nvSpPr>
          <p:cNvPr id="283" name="Google Shape;283;p8"/>
          <p:cNvSpPr txBox="1"/>
          <p:nvPr/>
        </p:nvSpPr>
        <p:spPr>
          <a:xfrm>
            <a:off x="1258888" y="3868738"/>
            <a:ext cx="69135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Specify a Range instead of single pint of estimate</a:t>
            </a:r>
            <a:endParaRPr b="0" i="0" sz="1400" u="none" cap="none" strike="noStrike">
              <a:solidFill>
                <a:srgbClr val="000000"/>
              </a:solidFill>
              <a:latin typeface="Arial"/>
              <a:ea typeface="Arial"/>
              <a:cs typeface="Arial"/>
              <a:sym typeface="Arial"/>
            </a:endParaRPr>
          </a:p>
        </p:txBody>
      </p:sp>
    </p:spTree>
  </p:cSld>
  <p:clrMapOvr>
    <a:masterClrMapping/>
  </p:clrMapOvr>
  <p:transition>
    <p:push dir="r"/>
  </p:transition>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bllineb">
  <a:themeElements>
    <a:clrScheme name="">
      <a:dk1>
        <a:srgbClr val="000000"/>
      </a:dk1>
      <a:lt1>
        <a:srgbClr val="0066FF"/>
      </a:lt1>
      <a:dk2>
        <a:srgbClr val="000000"/>
      </a:dk2>
      <a:lt2>
        <a:srgbClr val="CECECE"/>
      </a:lt2>
      <a:accent1>
        <a:srgbClr val="EBEBEB"/>
      </a:accent1>
      <a:accent2>
        <a:srgbClr val="232323"/>
      </a:accent2>
      <a:accent3>
        <a:srgbClr val="AAB8FF"/>
      </a:accent3>
      <a:accent4>
        <a:srgbClr val="000000"/>
      </a:accent4>
      <a:accent5>
        <a:srgbClr val="F3F3F3"/>
      </a:accent5>
      <a:accent6>
        <a:srgbClr val="1F1F1F"/>
      </a:accent6>
      <a:hlink>
        <a:srgbClr val="9C9C9C"/>
      </a:hlink>
      <a:folHlink>
        <a:srgbClr val="6767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1998-12-30T17:17:51Z</dcterms:created>
  <dc:creator>Julie D. Wemple</dc:creator>
</cp:coreProperties>
</file>