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theme/theme11.xml" ContentType="application/vnd.openxmlformats-officedocument.theme+xml"/>
  <Override PartName="/ppt/slideLayouts/slideLayout21.xml" ContentType="application/vnd.openxmlformats-officedocument.presentationml.slideLayout+xml"/>
  <Override PartName="/ppt/theme/theme12.xml" ContentType="application/vnd.openxmlformats-officedocument.theme+xml"/>
  <Override PartName="/ppt/slideLayouts/slideLayout22.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62" r:id="rId3"/>
    <p:sldMasterId id="2147483663" r:id="rId4"/>
    <p:sldMasterId id="2147483665" r:id="rId5"/>
    <p:sldMasterId id="2147483667" r:id="rId6"/>
    <p:sldMasterId id="2147483669" r:id="rId7"/>
    <p:sldMasterId id="2147483671" r:id="rId8"/>
    <p:sldMasterId id="2147483673" r:id="rId9"/>
    <p:sldMasterId id="2147483675" r:id="rId10"/>
    <p:sldMasterId id="2147483677" r:id="rId11"/>
    <p:sldMasterId id="2147483679" r:id="rId12"/>
    <p:sldMasterId id="2147483681" r:id="rId13"/>
  </p:sldMasterIdLst>
  <p:notesMasterIdLst>
    <p:notesMasterId r:id="rId52"/>
  </p:notesMasterIdLst>
  <p:sldIdLst>
    <p:sldId id="256" r:id="rId14"/>
    <p:sldId id="294"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Lst>
  <p:sldSz cx="9144000" cy="5143500" type="screen16x9"/>
  <p:notesSz cx="6858000" cy="9190038"/>
  <p:embeddedFontLst>
    <p:embeddedFont>
      <p:font typeface="Calibri" panose="020F0502020204030204" pitchFamily="34" charset="0"/>
      <p:regular r:id="rId53"/>
      <p:bold r:id="rId54"/>
      <p:italic r:id="rId55"/>
      <p:boldItalic r:id="rId56"/>
    </p:embeddedFont>
    <p:embeddedFont>
      <p:font typeface="Garamond" panose="02020404030301010803" pitchFamily="18" charset="0"/>
      <p:regular r:id="rId57"/>
      <p:bold r:id="rId58"/>
      <p:italic r:id="rId59"/>
      <p:boldItalic r:id="rId60"/>
    </p:embeddedFont>
    <p:embeddedFont>
      <p:font typeface="Helvetica Neue" panose="020B0604020202020204" charset="0"/>
      <p:regular r:id="rId61"/>
      <p:bold r:id="rId62"/>
      <p:italic r:id="rId63"/>
      <p:boldItalic r:id="rId64"/>
    </p:embeddedFont>
    <p:embeddedFont>
      <p:font typeface="Times" panose="02020603050405020304" pitchFamily="18"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24">
          <p15:clr>
            <a:srgbClr val="000000"/>
          </p15:clr>
        </p15:guide>
        <p15:guide id="2" pos="2928">
          <p15:clr>
            <a:srgbClr val="000000"/>
          </p15:clr>
        </p15:guide>
      </p15:sldGuideLst>
    </p:ext>
    <p:ext uri="{2D200454-40CA-4A62-9FC3-DE9A4176ACB9}">
      <p15:notesGuideLst xmlns:p15="http://schemas.microsoft.com/office/powerpoint/2012/main">
        <p15:guide id="1" orient="horz" pos="2174">
          <p15:clr>
            <a:srgbClr val="000000"/>
          </p15:clr>
        </p15:guide>
        <p15:guide id="2" pos="2880">
          <p15:clr>
            <a:srgbClr val="000000"/>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j2UtOj7T0BI5+i3GxQpJSx5qi+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6E677C-9894-42B6-9001-DF0221B94780}">
  <a:tblStyle styleId="{496E677C-9894-42B6-9001-DF0221B9478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86"/>
      </p:cViewPr>
      <p:guideLst>
        <p:guide orient="horz" pos="2124"/>
        <p:guide pos="292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74"/>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font" Target="fonts/font11.fntdata"/><Relationship Id="rId68"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Master" Target="slideMasters/slideMaster5.xml"/><Relationship Id="rId61" Type="http://schemas.openxmlformats.org/officeDocument/2006/relationships/font" Target="fonts/font9.fntdata"/><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font" Target="fonts/font4.fntdata"/><Relationship Id="rId64" Type="http://schemas.openxmlformats.org/officeDocument/2006/relationships/font" Target="fonts/font12.fntdata"/><Relationship Id="rId69" Type="http://customschemas.google.com/relationships/presentationmetadata" Target="metadata"/><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font" Target="fonts/font5.fntdata"/><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font" Target="fonts/font13.fntdata"/><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font" Target="fonts/font3.fntdata"/><Relationship Id="rId7" Type="http://schemas.openxmlformats.org/officeDocument/2006/relationships/slideMaster" Target="slideMasters/slideMaster7.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 name="Google Shape;5;n"/>
          <p:cNvSpPr txBox="1"/>
          <p:nvPr/>
        </p:nvSpPr>
        <p:spPr>
          <a:xfrm>
            <a:off x="6389687" y="8791575"/>
            <a:ext cx="398462" cy="303212"/>
          </a:xfrm>
          <a:prstGeom prst="rect">
            <a:avLst/>
          </a:prstGeom>
          <a:noFill/>
          <a:ln>
            <a:noFill/>
          </a:ln>
        </p:spPr>
        <p:txBody>
          <a:bodyPr spcFirstLastPara="1" wrap="square" lIns="90475" tIns="44450" rIns="90475" bIns="44450" anchor="ctr" anchorCtr="0">
            <a:sp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12" name="Google Shape;212;p1: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9: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9: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0: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1: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12: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3: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14: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5: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15: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16: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7: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17: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8: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8: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2: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9: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19: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0: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20: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1: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1: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2: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22: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3: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23: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4: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24: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5: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25: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6: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89" name="Google Shape;389;p26: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7: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27: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28: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3: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9: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412" name="Google Shape;412;p29: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0: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418" name="Google Shape;418;p30: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1: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31: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2: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433" name="Google Shape;433;p32: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69: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69: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70: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70: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d2b968e543_0_0:notes"/>
          <p:cNvSpPr txBox="1">
            <a:spLocks noGrp="1"/>
          </p:cNvSpPr>
          <p:nvPr>
            <p:ph type="body" idx="1"/>
          </p:nvPr>
        </p:nvSpPr>
        <p:spPr>
          <a:xfrm>
            <a:off x="914400" y="4365625"/>
            <a:ext cx="5029200" cy="3871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459" name="Google Shape;459;gd2b968e543_0_0:notes"/>
          <p:cNvSpPr>
            <a:spLocks noGrp="1" noRot="1" noChangeAspect="1"/>
          </p:cNvSpPr>
          <p:nvPr>
            <p:ph type="sldImg" idx="2"/>
          </p:nvPr>
        </p:nvSpPr>
        <p:spPr>
          <a:xfrm>
            <a:off x="369887" y="690562"/>
            <a:ext cx="6121500" cy="3443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3: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463" name="Google Shape;463;p33: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4: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5: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6: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6: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98ec98981_0_0:notes"/>
          <p:cNvSpPr txBox="1">
            <a:spLocks noGrp="1"/>
          </p:cNvSpPr>
          <p:nvPr>
            <p:ph type="body" idx="1"/>
          </p:nvPr>
        </p:nvSpPr>
        <p:spPr>
          <a:xfrm>
            <a:off x="914400" y="4365625"/>
            <a:ext cx="5029200" cy="3871800"/>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48" name="Google Shape;248;g798ec98981_0_0:notes"/>
          <p:cNvSpPr>
            <a:spLocks noGrp="1" noRot="1" noChangeAspect="1"/>
          </p:cNvSpPr>
          <p:nvPr>
            <p:ph type="sldImg" idx="2"/>
          </p:nvPr>
        </p:nvSpPr>
        <p:spPr>
          <a:xfrm>
            <a:off x="369887" y="690562"/>
            <a:ext cx="6121500" cy="3443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8: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8:notes"/>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35"/>
          <p:cNvSpPr txBox="1">
            <a:spLocks noGrp="1"/>
          </p:cNvSpPr>
          <p:nvPr>
            <p:ph type="ctrTitle"/>
          </p:nvPr>
        </p:nvSpPr>
        <p:spPr>
          <a:xfrm>
            <a:off x="685800" y="1597825"/>
            <a:ext cx="7772400" cy="110251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 name="Google Shape;16;p3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60"/>
              </a:spcBef>
              <a:spcAft>
                <a:spcPts val="0"/>
              </a:spcAft>
              <a:buClr>
                <a:srgbClr val="888888"/>
              </a:buClr>
              <a:buSzPts val="2800"/>
              <a:buNone/>
              <a:defRPr>
                <a:solidFill>
                  <a:srgbClr val="888888"/>
                </a:solidFill>
              </a:defRPr>
            </a:lvl1pPr>
            <a:lvl2pPr lvl="1" algn="ctr">
              <a:lnSpc>
                <a:spcPct val="100000"/>
              </a:lnSpc>
              <a:spcBef>
                <a:spcPts val="500"/>
              </a:spcBef>
              <a:spcAft>
                <a:spcPts val="0"/>
              </a:spcAft>
              <a:buClr>
                <a:srgbClr val="888888"/>
              </a:buClr>
              <a:buSzPts val="2500"/>
              <a:buNone/>
              <a:defRPr>
                <a:solidFill>
                  <a:srgbClr val="888888"/>
                </a:solidFill>
              </a:defRPr>
            </a:lvl2pPr>
            <a:lvl3pPr lvl="2" algn="ctr">
              <a:lnSpc>
                <a:spcPct val="100000"/>
              </a:lnSpc>
              <a:spcBef>
                <a:spcPts val="420"/>
              </a:spcBef>
              <a:spcAft>
                <a:spcPts val="0"/>
              </a:spcAft>
              <a:buClr>
                <a:srgbClr val="888888"/>
              </a:buClr>
              <a:buSzPts val="2100"/>
              <a:buNone/>
              <a:defRPr>
                <a:solidFill>
                  <a:srgbClr val="888888"/>
                </a:solidFill>
              </a:defRPr>
            </a:lvl3pPr>
            <a:lvl4pPr lvl="3" algn="ctr">
              <a:lnSpc>
                <a:spcPct val="100000"/>
              </a:lnSpc>
              <a:spcBef>
                <a:spcPts val="360"/>
              </a:spcBef>
              <a:spcAft>
                <a:spcPts val="0"/>
              </a:spcAft>
              <a:buClr>
                <a:srgbClr val="888888"/>
              </a:buClr>
              <a:buSzPts val="1800"/>
              <a:buNone/>
              <a:defRPr>
                <a:solidFill>
                  <a:srgbClr val="888888"/>
                </a:solidFill>
              </a:defRPr>
            </a:lvl4pPr>
            <a:lvl5pPr lvl="4" algn="ctr">
              <a:lnSpc>
                <a:spcPct val="100000"/>
              </a:lnSpc>
              <a:spcBef>
                <a:spcPts val="360"/>
              </a:spcBef>
              <a:spcAft>
                <a:spcPts val="0"/>
              </a:spcAft>
              <a:buClr>
                <a:srgbClr val="888888"/>
              </a:buClr>
              <a:buSzPts val="1800"/>
              <a:buNone/>
              <a:defRPr>
                <a:solidFill>
                  <a:srgbClr val="888888"/>
                </a:solidFill>
              </a:defRPr>
            </a:lvl5pPr>
            <a:lvl6pPr lvl="5" algn="ctr">
              <a:lnSpc>
                <a:spcPct val="100000"/>
              </a:lnSpc>
              <a:spcBef>
                <a:spcPts val="360"/>
              </a:spcBef>
              <a:spcAft>
                <a:spcPts val="0"/>
              </a:spcAft>
              <a:buClr>
                <a:srgbClr val="888888"/>
              </a:buClr>
              <a:buSzPts val="1800"/>
              <a:buNone/>
              <a:defRPr>
                <a:solidFill>
                  <a:srgbClr val="888888"/>
                </a:solidFill>
              </a:defRPr>
            </a:lvl6pPr>
            <a:lvl7pPr lvl="6" algn="ctr">
              <a:lnSpc>
                <a:spcPct val="100000"/>
              </a:lnSpc>
              <a:spcBef>
                <a:spcPts val="360"/>
              </a:spcBef>
              <a:spcAft>
                <a:spcPts val="0"/>
              </a:spcAft>
              <a:buClr>
                <a:srgbClr val="888888"/>
              </a:buClr>
              <a:buSzPts val="1800"/>
              <a:buNone/>
              <a:defRPr>
                <a:solidFill>
                  <a:srgbClr val="888888"/>
                </a:solidFill>
              </a:defRPr>
            </a:lvl7pPr>
            <a:lvl8pPr lvl="7" algn="ctr">
              <a:lnSpc>
                <a:spcPct val="100000"/>
              </a:lnSpc>
              <a:spcBef>
                <a:spcPts val="360"/>
              </a:spcBef>
              <a:spcAft>
                <a:spcPts val="0"/>
              </a:spcAft>
              <a:buClr>
                <a:srgbClr val="888888"/>
              </a:buClr>
              <a:buSzPts val="1800"/>
              <a:buNone/>
              <a:defRPr>
                <a:solidFill>
                  <a:srgbClr val="888888"/>
                </a:solidFill>
              </a:defRPr>
            </a:lvl8pPr>
            <a:lvl9pPr lvl="8" algn="ctr">
              <a:lnSpc>
                <a:spcPct val="100000"/>
              </a:lnSpc>
              <a:spcBef>
                <a:spcPts val="360"/>
              </a:spcBef>
              <a:spcAft>
                <a:spcPts val="0"/>
              </a:spcAft>
              <a:buClr>
                <a:srgbClr val="888888"/>
              </a:buClr>
              <a:buSzPts val="1800"/>
              <a:buNone/>
              <a:defRPr>
                <a:solidFill>
                  <a:srgbClr val="888888"/>
                </a:solidFill>
              </a:defRPr>
            </a:lvl9pPr>
          </a:lstStyle>
          <a:p>
            <a:endParaRPr/>
          </a:p>
        </p:txBody>
      </p:sp>
      <p:sp>
        <p:nvSpPr>
          <p:cNvPr id="17" name="Google Shape;17;p35"/>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5"/>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5"/>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51" name="Google Shape;51;p45"/>
          <p:cNvSpPr txBox="1">
            <a:spLocks noGrp="1"/>
          </p:cNvSpPr>
          <p:nvPr>
            <p:ph type="body" idx="1"/>
          </p:nvPr>
        </p:nvSpPr>
        <p:spPr>
          <a:xfrm>
            <a:off x="685800" y="914400"/>
            <a:ext cx="3924300" cy="3543300"/>
          </a:xfrm>
          <a:prstGeom prst="rect">
            <a:avLst/>
          </a:prstGeom>
          <a:noFill/>
          <a:ln>
            <a:noFill/>
          </a:ln>
        </p:spPr>
        <p:txBody>
          <a:bodyPr spcFirstLastPara="1" wrap="square" lIns="90475" tIns="44450" rIns="90475" bIns="44450" anchor="t" anchorCtr="0">
            <a:noAutofit/>
          </a:bodyPr>
          <a:lstStyle>
            <a:lvl1pPr marL="457200" lvl="0" indent="-317500" algn="l">
              <a:lnSpc>
                <a:spcPct val="100000"/>
              </a:lnSpc>
              <a:spcBef>
                <a:spcPts val="560"/>
              </a:spcBef>
              <a:spcAft>
                <a:spcPts val="0"/>
              </a:spcAft>
              <a:buSzPts val="1400"/>
              <a:buChar char="●"/>
              <a:defRPr sz="2800"/>
            </a:lvl1pPr>
            <a:lvl2pPr marL="914400" lvl="1" indent="-342900" algn="l">
              <a:lnSpc>
                <a:spcPct val="100000"/>
              </a:lnSpc>
              <a:spcBef>
                <a:spcPts val="480"/>
              </a:spcBef>
              <a:spcAft>
                <a:spcPts val="0"/>
              </a:spcAft>
              <a:buSzPts val="1800"/>
              <a:buChar char="−"/>
              <a:defRPr sz="2400"/>
            </a:lvl2pPr>
            <a:lvl3pPr marL="1371600" lvl="2" indent="-308610" algn="l">
              <a:lnSpc>
                <a:spcPct val="100000"/>
              </a:lnSpc>
              <a:spcBef>
                <a:spcPts val="400"/>
              </a:spcBef>
              <a:spcAft>
                <a:spcPts val="0"/>
              </a:spcAft>
              <a:buSzPts val="1260"/>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2" name="Google Shape;52;p45"/>
          <p:cNvSpPr txBox="1">
            <a:spLocks noGrp="1"/>
          </p:cNvSpPr>
          <p:nvPr>
            <p:ph type="body" idx="2"/>
          </p:nvPr>
        </p:nvSpPr>
        <p:spPr>
          <a:xfrm>
            <a:off x="4762500" y="914400"/>
            <a:ext cx="3924300" cy="3543300"/>
          </a:xfrm>
          <a:prstGeom prst="rect">
            <a:avLst/>
          </a:prstGeom>
          <a:noFill/>
          <a:ln>
            <a:noFill/>
          </a:ln>
        </p:spPr>
        <p:txBody>
          <a:bodyPr spcFirstLastPara="1" wrap="square" lIns="90475" tIns="44450" rIns="90475" bIns="44450" anchor="t" anchorCtr="0">
            <a:noAutofit/>
          </a:bodyPr>
          <a:lstStyle>
            <a:lvl1pPr marL="457200" lvl="0" indent="-317500" algn="l">
              <a:lnSpc>
                <a:spcPct val="100000"/>
              </a:lnSpc>
              <a:spcBef>
                <a:spcPts val="560"/>
              </a:spcBef>
              <a:spcAft>
                <a:spcPts val="0"/>
              </a:spcAft>
              <a:buSzPts val="1400"/>
              <a:buChar char="●"/>
              <a:defRPr sz="2800"/>
            </a:lvl1pPr>
            <a:lvl2pPr marL="914400" lvl="1" indent="-342900" algn="l">
              <a:lnSpc>
                <a:spcPct val="100000"/>
              </a:lnSpc>
              <a:spcBef>
                <a:spcPts val="480"/>
              </a:spcBef>
              <a:spcAft>
                <a:spcPts val="0"/>
              </a:spcAft>
              <a:buSzPts val="1800"/>
              <a:buChar char="−"/>
              <a:defRPr sz="2400"/>
            </a:lvl2pPr>
            <a:lvl3pPr marL="1371600" lvl="2" indent="-308610" algn="l">
              <a:lnSpc>
                <a:spcPct val="100000"/>
              </a:lnSpc>
              <a:spcBef>
                <a:spcPts val="400"/>
              </a:spcBef>
              <a:spcAft>
                <a:spcPts val="0"/>
              </a:spcAft>
              <a:buSzPts val="1260"/>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46"/>
          <p:cNvSpPr txBox="1">
            <a:spLocks noGrp="1"/>
          </p:cNvSpPr>
          <p:nvPr>
            <p:ph type="title"/>
          </p:nvPr>
        </p:nvSpPr>
        <p:spPr>
          <a:xfrm>
            <a:off x="722313" y="3305177"/>
            <a:ext cx="7772400" cy="102155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55" name="Google Shape;55;p46"/>
          <p:cNvSpPr txBox="1">
            <a:spLocks noGrp="1"/>
          </p:cNvSpPr>
          <p:nvPr>
            <p:ph type="body" idx="1"/>
          </p:nvPr>
        </p:nvSpPr>
        <p:spPr>
          <a:xfrm>
            <a:off x="722313" y="2180035"/>
            <a:ext cx="7772400" cy="1125140"/>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00"/>
              </a:spcBef>
              <a:spcAft>
                <a:spcPts val="0"/>
              </a:spcAft>
              <a:buSzPts val="1000"/>
              <a:buNone/>
              <a:defRPr sz="2000"/>
            </a:lvl1pPr>
            <a:lvl2pPr marL="914400" lvl="1" indent="-228600" algn="l">
              <a:lnSpc>
                <a:spcPct val="100000"/>
              </a:lnSpc>
              <a:spcBef>
                <a:spcPts val="360"/>
              </a:spcBef>
              <a:spcAft>
                <a:spcPts val="0"/>
              </a:spcAft>
              <a:buSzPts val="1350"/>
              <a:buNone/>
              <a:defRPr sz="1800"/>
            </a:lvl2pPr>
            <a:lvl3pPr marL="1371600" lvl="2" indent="-228600" algn="l">
              <a:lnSpc>
                <a:spcPct val="100000"/>
              </a:lnSpc>
              <a:spcBef>
                <a:spcPts val="320"/>
              </a:spcBef>
              <a:spcAft>
                <a:spcPts val="0"/>
              </a:spcAft>
              <a:buSzPts val="1008"/>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47"/>
          <p:cNvSpPr txBox="1">
            <a:spLocks noGrp="1"/>
          </p:cNvSpPr>
          <p:nvPr>
            <p:ph type="ctrTitle"/>
          </p:nvPr>
        </p:nvSpPr>
        <p:spPr>
          <a:xfrm>
            <a:off x="685800" y="1597830"/>
            <a:ext cx="7772400" cy="1102519"/>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58" name="Google Shape;58;p47"/>
          <p:cNvSpPr txBox="1">
            <a:spLocks noGrp="1"/>
          </p:cNvSpPr>
          <p:nvPr>
            <p:ph type="subTitle" idx="1"/>
          </p:nvPr>
        </p:nvSpPr>
        <p:spPr>
          <a:xfrm>
            <a:off x="1371600" y="2914650"/>
            <a:ext cx="6400800" cy="1314450"/>
          </a:xfrm>
          <a:prstGeom prst="rect">
            <a:avLst/>
          </a:prstGeom>
          <a:noFill/>
          <a:ln>
            <a:noFill/>
          </a:ln>
        </p:spPr>
        <p:txBody>
          <a:bodyPr spcFirstLastPara="1" wrap="square" lIns="90475" tIns="44450" rIns="90475" bIns="44450" anchor="t" anchorCtr="0">
            <a:noAutofit/>
          </a:bodyPr>
          <a:lstStyle>
            <a:lvl1pPr lvl="0" algn="ctr">
              <a:lnSpc>
                <a:spcPct val="100000"/>
              </a:lnSpc>
              <a:spcBef>
                <a:spcPts val="360"/>
              </a:spcBef>
              <a:spcAft>
                <a:spcPts val="0"/>
              </a:spcAft>
              <a:buSzPts val="900"/>
              <a:buNone/>
              <a:defRPr/>
            </a:lvl1pPr>
            <a:lvl2pPr lvl="1" algn="ctr">
              <a:lnSpc>
                <a:spcPct val="100000"/>
              </a:lnSpc>
              <a:spcBef>
                <a:spcPts val="360"/>
              </a:spcBef>
              <a:spcAft>
                <a:spcPts val="0"/>
              </a:spcAft>
              <a:buSzPts val="1350"/>
              <a:buNone/>
              <a:defRPr/>
            </a:lvl2pPr>
            <a:lvl3pPr lvl="2" algn="ctr">
              <a:lnSpc>
                <a:spcPct val="100000"/>
              </a:lnSpc>
              <a:spcBef>
                <a:spcPts val="360"/>
              </a:spcBef>
              <a:spcAft>
                <a:spcPts val="0"/>
              </a:spcAft>
              <a:buSzPts val="1134"/>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5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4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5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lvl="0" indent="-388620" algn="l">
              <a:lnSpc>
                <a:spcPct val="100000"/>
              </a:lnSpc>
              <a:spcBef>
                <a:spcPts val="504"/>
              </a:spcBef>
              <a:spcAft>
                <a:spcPts val="0"/>
              </a:spcAft>
              <a:buClr>
                <a:schemeClr val="dk1"/>
              </a:buClr>
              <a:buSzPts val="2520"/>
              <a:buChar char="•"/>
              <a:defRPr sz="2520">
                <a:latin typeface="Times New Roman"/>
                <a:ea typeface="Times New Roman"/>
                <a:cs typeface="Times New Roman"/>
                <a:sym typeface="Times New Roman"/>
              </a:defRPr>
            </a:lvl1pPr>
            <a:lvl2pPr marL="914400" lvl="1" indent="-365760" algn="l">
              <a:lnSpc>
                <a:spcPct val="100000"/>
              </a:lnSpc>
              <a:spcBef>
                <a:spcPts val="432"/>
              </a:spcBef>
              <a:spcAft>
                <a:spcPts val="0"/>
              </a:spcAft>
              <a:buClr>
                <a:schemeClr val="dk1"/>
              </a:buClr>
              <a:buSzPts val="2160"/>
              <a:buChar char="–"/>
              <a:defRPr sz="2160">
                <a:latin typeface="Times New Roman"/>
                <a:ea typeface="Times New Roman"/>
                <a:cs typeface="Times New Roman"/>
                <a:sym typeface="Times New Roman"/>
              </a:defRPr>
            </a:lvl2pPr>
            <a:lvl3pPr marL="1371600" lvl="2" indent="-342900" algn="l">
              <a:lnSpc>
                <a:spcPct val="100000"/>
              </a:lnSpc>
              <a:spcBef>
                <a:spcPts val="360"/>
              </a:spcBef>
              <a:spcAft>
                <a:spcPts val="0"/>
              </a:spcAft>
              <a:buClr>
                <a:schemeClr val="dk1"/>
              </a:buClr>
              <a:buSzPts val="1800"/>
              <a:buChar char="•"/>
              <a:defRPr sz="1800">
                <a:latin typeface="Times New Roman"/>
                <a:ea typeface="Times New Roman"/>
                <a:cs typeface="Times New Roman"/>
                <a:sym typeface="Times New Roman"/>
              </a:defRPr>
            </a:lvl3pPr>
            <a:lvl4pPr marL="1828800" lvl="3" indent="-331469"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4pPr>
            <a:lvl5pPr marL="2286000" lvl="4" indent="-33147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50"/>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0"/>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0"/>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sp>
        <p:nvSpPr>
          <p:cNvPr id="90" name="Google Shape;90;p5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36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 name="Google Shape;91;p5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rgbClr val="888888"/>
              </a:buClr>
              <a:buSzPts val="1800"/>
              <a:buNone/>
              <a:defRPr sz="1800">
                <a:solidFill>
                  <a:srgbClr val="888888"/>
                </a:solidFill>
              </a:defRPr>
            </a:lvl1pPr>
            <a:lvl2pPr marL="914400" lvl="1" indent="-228600" algn="l">
              <a:lnSpc>
                <a:spcPct val="100000"/>
              </a:lnSpc>
              <a:spcBef>
                <a:spcPts val="324"/>
              </a:spcBef>
              <a:spcAft>
                <a:spcPts val="0"/>
              </a:spcAft>
              <a:buClr>
                <a:srgbClr val="888888"/>
              </a:buClr>
              <a:buSzPts val="1620"/>
              <a:buNone/>
              <a:defRPr sz="1620">
                <a:solidFill>
                  <a:srgbClr val="888888"/>
                </a:solidFill>
              </a:defRPr>
            </a:lvl2pPr>
            <a:lvl3pPr marL="1371600" lvl="2" indent="-228600" algn="l">
              <a:lnSpc>
                <a:spcPct val="100000"/>
              </a:lnSpc>
              <a:spcBef>
                <a:spcPts val="288"/>
              </a:spcBef>
              <a:spcAft>
                <a:spcPts val="0"/>
              </a:spcAft>
              <a:buClr>
                <a:srgbClr val="888888"/>
              </a:buClr>
              <a:buSzPts val="1440"/>
              <a:buNone/>
              <a:defRPr sz="1440">
                <a:solidFill>
                  <a:srgbClr val="888888"/>
                </a:solidFill>
              </a:defRPr>
            </a:lvl3pPr>
            <a:lvl4pPr marL="1828800" lvl="3" indent="-228600" algn="l">
              <a:lnSpc>
                <a:spcPct val="100000"/>
              </a:lnSpc>
              <a:spcBef>
                <a:spcPts val="252"/>
              </a:spcBef>
              <a:spcAft>
                <a:spcPts val="0"/>
              </a:spcAft>
              <a:buClr>
                <a:srgbClr val="888888"/>
              </a:buClr>
              <a:buSzPts val="1260"/>
              <a:buNone/>
              <a:defRPr sz="1260">
                <a:solidFill>
                  <a:srgbClr val="888888"/>
                </a:solidFill>
              </a:defRPr>
            </a:lvl4pPr>
            <a:lvl5pPr marL="2286000" lvl="4" indent="-228600" algn="l">
              <a:lnSpc>
                <a:spcPct val="100000"/>
              </a:lnSpc>
              <a:spcBef>
                <a:spcPts val="252"/>
              </a:spcBef>
              <a:spcAft>
                <a:spcPts val="0"/>
              </a:spcAft>
              <a:buClr>
                <a:srgbClr val="888888"/>
              </a:buClr>
              <a:buSzPts val="1260"/>
              <a:buNone/>
              <a:defRPr sz="1260">
                <a:solidFill>
                  <a:srgbClr val="888888"/>
                </a:solidFill>
              </a:defRPr>
            </a:lvl5pPr>
            <a:lvl6pPr marL="2743200" lvl="5" indent="-228600" algn="l">
              <a:lnSpc>
                <a:spcPct val="100000"/>
              </a:lnSpc>
              <a:spcBef>
                <a:spcPts val="252"/>
              </a:spcBef>
              <a:spcAft>
                <a:spcPts val="0"/>
              </a:spcAft>
              <a:buClr>
                <a:srgbClr val="888888"/>
              </a:buClr>
              <a:buSzPts val="1260"/>
              <a:buNone/>
              <a:defRPr sz="1260">
                <a:solidFill>
                  <a:srgbClr val="888888"/>
                </a:solidFill>
              </a:defRPr>
            </a:lvl6pPr>
            <a:lvl7pPr marL="3200400" lvl="6" indent="-228600" algn="l">
              <a:lnSpc>
                <a:spcPct val="100000"/>
              </a:lnSpc>
              <a:spcBef>
                <a:spcPts val="252"/>
              </a:spcBef>
              <a:spcAft>
                <a:spcPts val="0"/>
              </a:spcAft>
              <a:buClr>
                <a:srgbClr val="888888"/>
              </a:buClr>
              <a:buSzPts val="1260"/>
              <a:buNone/>
              <a:defRPr sz="1260">
                <a:solidFill>
                  <a:srgbClr val="888888"/>
                </a:solidFill>
              </a:defRPr>
            </a:lvl7pPr>
            <a:lvl8pPr marL="3657600" lvl="7" indent="-228600" algn="l">
              <a:lnSpc>
                <a:spcPct val="100000"/>
              </a:lnSpc>
              <a:spcBef>
                <a:spcPts val="252"/>
              </a:spcBef>
              <a:spcAft>
                <a:spcPts val="0"/>
              </a:spcAft>
              <a:buClr>
                <a:srgbClr val="888888"/>
              </a:buClr>
              <a:buSzPts val="1260"/>
              <a:buNone/>
              <a:defRPr sz="1260">
                <a:solidFill>
                  <a:srgbClr val="888888"/>
                </a:solidFill>
              </a:defRPr>
            </a:lvl8pPr>
            <a:lvl9pPr marL="4114800" lvl="8" indent="-228600" algn="l">
              <a:lnSpc>
                <a:spcPct val="100000"/>
              </a:lnSpc>
              <a:spcBef>
                <a:spcPts val="252"/>
              </a:spcBef>
              <a:spcAft>
                <a:spcPts val="0"/>
              </a:spcAft>
              <a:buClr>
                <a:srgbClr val="888888"/>
              </a:buClr>
              <a:buSzPts val="1260"/>
              <a:buNone/>
              <a:defRPr sz="1260">
                <a:solidFill>
                  <a:srgbClr val="888888"/>
                </a:solidFill>
              </a:defRPr>
            </a:lvl9pPr>
          </a:lstStyle>
          <a:p>
            <a:endParaRPr/>
          </a:p>
        </p:txBody>
      </p:sp>
      <p:sp>
        <p:nvSpPr>
          <p:cNvPr id="92" name="Google Shape;92;p52"/>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2"/>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2"/>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3"/>
        <p:cNvGrpSpPr/>
        <p:nvPr/>
      </p:nvGrpSpPr>
      <p:grpSpPr>
        <a:xfrm>
          <a:off x="0" y="0"/>
          <a:ext cx="0" cy="0"/>
          <a:chOff x="0" y="0"/>
          <a:chExt cx="0" cy="0"/>
        </a:xfrm>
      </p:grpSpPr>
      <p:sp>
        <p:nvSpPr>
          <p:cNvPr id="104" name="Google Shape;104;p5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54"/>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388620" algn="l">
              <a:lnSpc>
                <a:spcPct val="100000"/>
              </a:lnSpc>
              <a:spcBef>
                <a:spcPts val="504"/>
              </a:spcBef>
              <a:spcAft>
                <a:spcPts val="0"/>
              </a:spcAft>
              <a:buClr>
                <a:schemeClr val="dk1"/>
              </a:buClr>
              <a:buSzPts val="2520"/>
              <a:buChar char="•"/>
              <a:defRPr sz="2520"/>
            </a:lvl1pPr>
            <a:lvl2pPr marL="914400" lvl="1" indent="-365760" algn="l">
              <a:lnSpc>
                <a:spcPct val="100000"/>
              </a:lnSpc>
              <a:spcBef>
                <a:spcPts val="432"/>
              </a:spcBef>
              <a:spcAft>
                <a:spcPts val="0"/>
              </a:spcAft>
              <a:buClr>
                <a:schemeClr val="dk1"/>
              </a:buClr>
              <a:buSzPts val="2160"/>
              <a:buChar char="–"/>
              <a:defRPr sz="2160"/>
            </a:lvl2pPr>
            <a:lvl3pPr marL="1371600" lvl="2" indent="-342900" algn="l">
              <a:lnSpc>
                <a:spcPct val="100000"/>
              </a:lnSpc>
              <a:spcBef>
                <a:spcPts val="360"/>
              </a:spcBef>
              <a:spcAft>
                <a:spcPts val="0"/>
              </a:spcAft>
              <a:buClr>
                <a:schemeClr val="dk1"/>
              </a:buClr>
              <a:buSzPts val="1800"/>
              <a:buChar char="•"/>
              <a:defRPr sz="1800"/>
            </a:lvl3pPr>
            <a:lvl4pPr marL="1828800" lvl="3" indent="-331469" algn="l">
              <a:lnSpc>
                <a:spcPct val="100000"/>
              </a:lnSpc>
              <a:spcBef>
                <a:spcPts val="324"/>
              </a:spcBef>
              <a:spcAft>
                <a:spcPts val="0"/>
              </a:spcAft>
              <a:buClr>
                <a:schemeClr val="dk1"/>
              </a:buClr>
              <a:buSzPts val="1620"/>
              <a:buChar char="–"/>
              <a:defRPr sz="1620"/>
            </a:lvl4pPr>
            <a:lvl5pPr marL="2286000" lvl="4" indent="-331470" algn="l">
              <a:lnSpc>
                <a:spcPct val="100000"/>
              </a:lnSpc>
              <a:spcBef>
                <a:spcPts val="324"/>
              </a:spcBef>
              <a:spcAft>
                <a:spcPts val="0"/>
              </a:spcAft>
              <a:buClr>
                <a:schemeClr val="dk1"/>
              </a:buClr>
              <a:buSzPts val="1620"/>
              <a:buChar char="»"/>
              <a:defRPr sz="1620"/>
            </a:lvl5pPr>
            <a:lvl6pPr marL="2743200" lvl="5" indent="-331470" algn="l">
              <a:lnSpc>
                <a:spcPct val="100000"/>
              </a:lnSpc>
              <a:spcBef>
                <a:spcPts val="324"/>
              </a:spcBef>
              <a:spcAft>
                <a:spcPts val="0"/>
              </a:spcAft>
              <a:buClr>
                <a:schemeClr val="dk1"/>
              </a:buClr>
              <a:buSzPts val="1620"/>
              <a:buChar char="•"/>
              <a:defRPr sz="1620"/>
            </a:lvl6pPr>
            <a:lvl7pPr marL="3200400" lvl="6" indent="-331470" algn="l">
              <a:lnSpc>
                <a:spcPct val="100000"/>
              </a:lnSpc>
              <a:spcBef>
                <a:spcPts val="324"/>
              </a:spcBef>
              <a:spcAft>
                <a:spcPts val="0"/>
              </a:spcAft>
              <a:buClr>
                <a:schemeClr val="dk1"/>
              </a:buClr>
              <a:buSzPts val="1620"/>
              <a:buChar char="•"/>
              <a:defRPr sz="1620"/>
            </a:lvl7pPr>
            <a:lvl8pPr marL="3657600" lvl="7" indent="-331470" algn="l">
              <a:lnSpc>
                <a:spcPct val="100000"/>
              </a:lnSpc>
              <a:spcBef>
                <a:spcPts val="324"/>
              </a:spcBef>
              <a:spcAft>
                <a:spcPts val="0"/>
              </a:spcAft>
              <a:buClr>
                <a:schemeClr val="dk1"/>
              </a:buClr>
              <a:buSzPts val="1620"/>
              <a:buChar char="•"/>
              <a:defRPr sz="1620"/>
            </a:lvl8pPr>
            <a:lvl9pPr marL="4114800" lvl="8" indent="-331470" algn="l">
              <a:lnSpc>
                <a:spcPct val="100000"/>
              </a:lnSpc>
              <a:spcBef>
                <a:spcPts val="324"/>
              </a:spcBef>
              <a:spcAft>
                <a:spcPts val="0"/>
              </a:spcAft>
              <a:buClr>
                <a:schemeClr val="dk1"/>
              </a:buClr>
              <a:buSzPts val="1620"/>
              <a:buChar char="•"/>
              <a:defRPr sz="1620"/>
            </a:lvl9pPr>
          </a:lstStyle>
          <a:p>
            <a:endParaRPr/>
          </a:p>
        </p:txBody>
      </p:sp>
      <p:sp>
        <p:nvSpPr>
          <p:cNvPr id="106" name="Google Shape;106;p54"/>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388620" algn="l">
              <a:lnSpc>
                <a:spcPct val="100000"/>
              </a:lnSpc>
              <a:spcBef>
                <a:spcPts val="504"/>
              </a:spcBef>
              <a:spcAft>
                <a:spcPts val="0"/>
              </a:spcAft>
              <a:buClr>
                <a:schemeClr val="dk1"/>
              </a:buClr>
              <a:buSzPts val="2520"/>
              <a:buChar char="•"/>
              <a:defRPr sz="2520"/>
            </a:lvl1pPr>
            <a:lvl2pPr marL="914400" lvl="1" indent="-365760" algn="l">
              <a:lnSpc>
                <a:spcPct val="100000"/>
              </a:lnSpc>
              <a:spcBef>
                <a:spcPts val="432"/>
              </a:spcBef>
              <a:spcAft>
                <a:spcPts val="0"/>
              </a:spcAft>
              <a:buClr>
                <a:schemeClr val="dk1"/>
              </a:buClr>
              <a:buSzPts val="2160"/>
              <a:buChar char="–"/>
              <a:defRPr sz="2160"/>
            </a:lvl2pPr>
            <a:lvl3pPr marL="1371600" lvl="2" indent="-342900" algn="l">
              <a:lnSpc>
                <a:spcPct val="100000"/>
              </a:lnSpc>
              <a:spcBef>
                <a:spcPts val="360"/>
              </a:spcBef>
              <a:spcAft>
                <a:spcPts val="0"/>
              </a:spcAft>
              <a:buClr>
                <a:schemeClr val="dk1"/>
              </a:buClr>
              <a:buSzPts val="1800"/>
              <a:buChar char="•"/>
              <a:defRPr sz="1800"/>
            </a:lvl3pPr>
            <a:lvl4pPr marL="1828800" lvl="3" indent="-331469" algn="l">
              <a:lnSpc>
                <a:spcPct val="100000"/>
              </a:lnSpc>
              <a:spcBef>
                <a:spcPts val="324"/>
              </a:spcBef>
              <a:spcAft>
                <a:spcPts val="0"/>
              </a:spcAft>
              <a:buClr>
                <a:schemeClr val="dk1"/>
              </a:buClr>
              <a:buSzPts val="1620"/>
              <a:buChar char="–"/>
              <a:defRPr sz="1620"/>
            </a:lvl4pPr>
            <a:lvl5pPr marL="2286000" lvl="4" indent="-331470" algn="l">
              <a:lnSpc>
                <a:spcPct val="100000"/>
              </a:lnSpc>
              <a:spcBef>
                <a:spcPts val="324"/>
              </a:spcBef>
              <a:spcAft>
                <a:spcPts val="0"/>
              </a:spcAft>
              <a:buClr>
                <a:schemeClr val="dk1"/>
              </a:buClr>
              <a:buSzPts val="1620"/>
              <a:buChar char="»"/>
              <a:defRPr sz="1620"/>
            </a:lvl5pPr>
            <a:lvl6pPr marL="2743200" lvl="5" indent="-331470" algn="l">
              <a:lnSpc>
                <a:spcPct val="100000"/>
              </a:lnSpc>
              <a:spcBef>
                <a:spcPts val="324"/>
              </a:spcBef>
              <a:spcAft>
                <a:spcPts val="0"/>
              </a:spcAft>
              <a:buClr>
                <a:schemeClr val="dk1"/>
              </a:buClr>
              <a:buSzPts val="1620"/>
              <a:buChar char="•"/>
              <a:defRPr sz="1620"/>
            </a:lvl6pPr>
            <a:lvl7pPr marL="3200400" lvl="6" indent="-331470" algn="l">
              <a:lnSpc>
                <a:spcPct val="100000"/>
              </a:lnSpc>
              <a:spcBef>
                <a:spcPts val="324"/>
              </a:spcBef>
              <a:spcAft>
                <a:spcPts val="0"/>
              </a:spcAft>
              <a:buClr>
                <a:schemeClr val="dk1"/>
              </a:buClr>
              <a:buSzPts val="1620"/>
              <a:buChar char="•"/>
              <a:defRPr sz="1620"/>
            </a:lvl7pPr>
            <a:lvl8pPr marL="3657600" lvl="7" indent="-331470" algn="l">
              <a:lnSpc>
                <a:spcPct val="100000"/>
              </a:lnSpc>
              <a:spcBef>
                <a:spcPts val="324"/>
              </a:spcBef>
              <a:spcAft>
                <a:spcPts val="0"/>
              </a:spcAft>
              <a:buClr>
                <a:schemeClr val="dk1"/>
              </a:buClr>
              <a:buSzPts val="1620"/>
              <a:buChar char="•"/>
              <a:defRPr sz="1620"/>
            </a:lvl8pPr>
            <a:lvl9pPr marL="4114800" lvl="8" indent="-331470" algn="l">
              <a:lnSpc>
                <a:spcPct val="100000"/>
              </a:lnSpc>
              <a:spcBef>
                <a:spcPts val="324"/>
              </a:spcBef>
              <a:spcAft>
                <a:spcPts val="0"/>
              </a:spcAft>
              <a:buClr>
                <a:schemeClr val="dk1"/>
              </a:buClr>
              <a:buSzPts val="1620"/>
              <a:buChar char="•"/>
              <a:defRPr sz="1620"/>
            </a:lvl9pPr>
          </a:lstStyle>
          <a:p>
            <a:endParaRPr/>
          </a:p>
        </p:txBody>
      </p:sp>
      <p:sp>
        <p:nvSpPr>
          <p:cNvPr id="107" name="Google Shape;107;p54"/>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54"/>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54"/>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8"/>
        <p:cNvGrpSpPr/>
        <p:nvPr/>
      </p:nvGrpSpPr>
      <p:grpSpPr>
        <a:xfrm>
          <a:off x="0" y="0"/>
          <a:ext cx="0" cy="0"/>
          <a:chOff x="0" y="0"/>
          <a:chExt cx="0" cy="0"/>
        </a:xfrm>
      </p:grpSpPr>
      <p:sp>
        <p:nvSpPr>
          <p:cNvPr id="119" name="Google Shape;119;p5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0" name="Google Shape;120;p56"/>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32"/>
              </a:spcBef>
              <a:spcAft>
                <a:spcPts val="0"/>
              </a:spcAft>
              <a:buClr>
                <a:schemeClr val="dk1"/>
              </a:buClr>
              <a:buSzPts val="2160"/>
              <a:buNone/>
              <a:defRPr sz="2160" b="1"/>
            </a:lvl1pPr>
            <a:lvl2pPr marL="914400" lvl="1" indent="-228600" algn="l">
              <a:lnSpc>
                <a:spcPct val="100000"/>
              </a:lnSpc>
              <a:spcBef>
                <a:spcPts val="360"/>
              </a:spcBef>
              <a:spcAft>
                <a:spcPts val="0"/>
              </a:spcAft>
              <a:buClr>
                <a:schemeClr val="dk1"/>
              </a:buClr>
              <a:buSzPts val="1800"/>
              <a:buNone/>
              <a:defRPr sz="1800" b="1"/>
            </a:lvl2pPr>
            <a:lvl3pPr marL="1371600" lvl="2" indent="-228600" algn="l">
              <a:lnSpc>
                <a:spcPct val="100000"/>
              </a:lnSpc>
              <a:spcBef>
                <a:spcPts val="324"/>
              </a:spcBef>
              <a:spcAft>
                <a:spcPts val="0"/>
              </a:spcAft>
              <a:buClr>
                <a:schemeClr val="dk1"/>
              </a:buClr>
              <a:buSzPts val="1620"/>
              <a:buNone/>
              <a:defRPr sz="1620" b="1"/>
            </a:lvl3pPr>
            <a:lvl4pPr marL="1828800" lvl="3" indent="-228600" algn="l">
              <a:lnSpc>
                <a:spcPct val="100000"/>
              </a:lnSpc>
              <a:spcBef>
                <a:spcPts val="288"/>
              </a:spcBef>
              <a:spcAft>
                <a:spcPts val="0"/>
              </a:spcAft>
              <a:buClr>
                <a:schemeClr val="dk1"/>
              </a:buClr>
              <a:buSzPts val="1440"/>
              <a:buNone/>
              <a:defRPr sz="1440" b="1"/>
            </a:lvl4pPr>
            <a:lvl5pPr marL="2286000" lvl="4" indent="-228600" algn="l">
              <a:lnSpc>
                <a:spcPct val="100000"/>
              </a:lnSpc>
              <a:spcBef>
                <a:spcPts val="288"/>
              </a:spcBef>
              <a:spcAft>
                <a:spcPts val="0"/>
              </a:spcAft>
              <a:buClr>
                <a:schemeClr val="dk1"/>
              </a:buClr>
              <a:buSzPts val="1440"/>
              <a:buNone/>
              <a:defRPr sz="1440" b="1"/>
            </a:lvl5pPr>
            <a:lvl6pPr marL="2743200" lvl="5" indent="-228600" algn="l">
              <a:lnSpc>
                <a:spcPct val="100000"/>
              </a:lnSpc>
              <a:spcBef>
                <a:spcPts val="288"/>
              </a:spcBef>
              <a:spcAft>
                <a:spcPts val="0"/>
              </a:spcAft>
              <a:buClr>
                <a:schemeClr val="dk1"/>
              </a:buClr>
              <a:buSzPts val="1440"/>
              <a:buNone/>
              <a:defRPr sz="1440" b="1"/>
            </a:lvl6pPr>
            <a:lvl7pPr marL="3200400" lvl="6" indent="-228600" algn="l">
              <a:lnSpc>
                <a:spcPct val="100000"/>
              </a:lnSpc>
              <a:spcBef>
                <a:spcPts val="288"/>
              </a:spcBef>
              <a:spcAft>
                <a:spcPts val="0"/>
              </a:spcAft>
              <a:buClr>
                <a:schemeClr val="dk1"/>
              </a:buClr>
              <a:buSzPts val="1440"/>
              <a:buNone/>
              <a:defRPr sz="1440" b="1"/>
            </a:lvl7pPr>
            <a:lvl8pPr marL="3657600" lvl="7" indent="-228600" algn="l">
              <a:lnSpc>
                <a:spcPct val="100000"/>
              </a:lnSpc>
              <a:spcBef>
                <a:spcPts val="288"/>
              </a:spcBef>
              <a:spcAft>
                <a:spcPts val="0"/>
              </a:spcAft>
              <a:buClr>
                <a:schemeClr val="dk1"/>
              </a:buClr>
              <a:buSzPts val="1440"/>
              <a:buNone/>
              <a:defRPr sz="1440" b="1"/>
            </a:lvl8pPr>
            <a:lvl9pPr marL="4114800" lvl="8" indent="-228600" algn="l">
              <a:lnSpc>
                <a:spcPct val="100000"/>
              </a:lnSpc>
              <a:spcBef>
                <a:spcPts val="288"/>
              </a:spcBef>
              <a:spcAft>
                <a:spcPts val="0"/>
              </a:spcAft>
              <a:buClr>
                <a:schemeClr val="dk1"/>
              </a:buClr>
              <a:buSzPts val="1440"/>
              <a:buNone/>
              <a:defRPr sz="1440" b="1"/>
            </a:lvl9pPr>
          </a:lstStyle>
          <a:p>
            <a:endParaRPr/>
          </a:p>
        </p:txBody>
      </p:sp>
      <p:sp>
        <p:nvSpPr>
          <p:cNvPr id="121" name="Google Shape;121;p56"/>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65760" algn="l">
              <a:lnSpc>
                <a:spcPct val="100000"/>
              </a:lnSpc>
              <a:spcBef>
                <a:spcPts val="432"/>
              </a:spcBef>
              <a:spcAft>
                <a:spcPts val="0"/>
              </a:spcAft>
              <a:buClr>
                <a:schemeClr val="dk1"/>
              </a:buClr>
              <a:buSzPts val="2160"/>
              <a:buChar char="•"/>
              <a:defRPr sz="2160"/>
            </a:lvl1pPr>
            <a:lvl2pPr marL="914400" lvl="1" indent="-342900" algn="l">
              <a:lnSpc>
                <a:spcPct val="100000"/>
              </a:lnSpc>
              <a:spcBef>
                <a:spcPts val="360"/>
              </a:spcBef>
              <a:spcAft>
                <a:spcPts val="0"/>
              </a:spcAft>
              <a:buClr>
                <a:schemeClr val="dk1"/>
              </a:buClr>
              <a:buSzPts val="1800"/>
              <a:buChar char="–"/>
              <a:defRPr sz="1800"/>
            </a:lvl2pPr>
            <a:lvl3pPr marL="1371600" lvl="2" indent="-331469" algn="l">
              <a:lnSpc>
                <a:spcPct val="100000"/>
              </a:lnSpc>
              <a:spcBef>
                <a:spcPts val="324"/>
              </a:spcBef>
              <a:spcAft>
                <a:spcPts val="0"/>
              </a:spcAft>
              <a:buClr>
                <a:schemeClr val="dk1"/>
              </a:buClr>
              <a:buSzPts val="1620"/>
              <a:buChar char="•"/>
              <a:defRPr sz="1620"/>
            </a:lvl3pPr>
            <a:lvl4pPr marL="1828800" lvl="3" indent="-320039" algn="l">
              <a:lnSpc>
                <a:spcPct val="100000"/>
              </a:lnSpc>
              <a:spcBef>
                <a:spcPts val="288"/>
              </a:spcBef>
              <a:spcAft>
                <a:spcPts val="0"/>
              </a:spcAft>
              <a:buClr>
                <a:schemeClr val="dk1"/>
              </a:buClr>
              <a:buSzPts val="1440"/>
              <a:buChar char="–"/>
              <a:defRPr sz="1440"/>
            </a:lvl4pPr>
            <a:lvl5pPr marL="2286000" lvl="4" indent="-320039" algn="l">
              <a:lnSpc>
                <a:spcPct val="100000"/>
              </a:lnSpc>
              <a:spcBef>
                <a:spcPts val="288"/>
              </a:spcBef>
              <a:spcAft>
                <a:spcPts val="0"/>
              </a:spcAft>
              <a:buClr>
                <a:schemeClr val="dk1"/>
              </a:buClr>
              <a:buSzPts val="1440"/>
              <a:buChar char="»"/>
              <a:defRPr sz="1440"/>
            </a:lvl5pPr>
            <a:lvl6pPr marL="2743200" lvl="5" indent="-320039" algn="l">
              <a:lnSpc>
                <a:spcPct val="100000"/>
              </a:lnSpc>
              <a:spcBef>
                <a:spcPts val="288"/>
              </a:spcBef>
              <a:spcAft>
                <a:spcPts val="0"/>
              </a:spcAft>
              <a:buClr>
                <a:schemeClr val="dk1"/>
              </a:buClr>
              <a:buSzPts val="1440"/>
              <a:buChar char="•"/>
              <a:defRPr sz="1440"/>
            </a:lvl6pPr>
            <a:lvl7pPr marL="3200400" lvl="6" indent="-320039" algn="l">
              <a:lnSpc>
                <a:spcPct val="100000"/>
              </a:lnSpc>
              <a:spcBef>
                <a:spcPts val="288"/>
              </a:spcBef>
              <a:spcAft>
                <a:spcPts val="0"/>
              </a:spcAft>
              <a:buClr>
                <a:schemeClr val="dk1"/>
              </a:buClr>
              <a:buSzPts val="1440"/>
              <a:buChar char="•"/>
              <a:defRPr sz="1440"/>
            </a:lvl7pPr>
            <a:lvl8pPr marL="3657600" lvl="7" indent="-320040" algn="l">
              <a:lnSpc>
                <a:spcPct val="100000"/>
              </a:lnSpc>
              <a:spcBef>
                <a:spcPts val="288"/>
              </a:spcBef>
              <a:spcAft>
                <a:spcPts val="0"/>
              </a:spcAft>
              <a:buClr>
                <a:schemeClr val="dk1"/>
              </a:buClr>
              <a:buSzPts val="1440"/>
              <a:buChar char="•"/>
              <a:defRPr sz="1440"/>
            </a:lvl8pPr>
            <a:lvl9pPr marL="4114800" lvl="8" indent="-320040" algn="l">
              <a:lnSpc>
                <a:spcPct val="100000"/>
              </a:lnSpc>
              <a:spcBef>
                <a:spcPts val="288"/>
              </a:spcBef>
              <a:spcAft>
                <a:spcPts val="0"/>
              </a:spcAft>
              <a:buClr>
                <a:schemeClr val="dk1"/>
              </a:buClr>
              <a:buSzPts val="1440"/>
              <a:buChar char="•"/>
              <a:defRPr sz="1440"/>
            </a:lvl9pPr>
          </a:lstStyle>
          <a:p>
            <a:endParaRPr/>
          </a:p>
        </p:txBody>
      </p:sp>
      <p:sp>
        <p:nvSpPr>
          <p:cNvPr id="122" name="Google Shape;122;p56"/>
          <p:cNvSpPr txBox="1">
            <a:spLocks noGrp="1"/>
          </p:cNvSpPr>
          <p:nvPr>
            <p:ph type="body" idx="3"/>
          </p:nvPr>
        </p:nvSpPr>
        <p:spPr>
          <a:xfrm>
            <a:off x="4645033"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32"/>
              </a:spcBef>
              <a:spcAft>
                <a:spcPts val="0"/>
              </a:spcAft>
              <a:buClr>
                <a:schemeClr val="dk1"/>
              </a:buClr>
              <a:buSzPts val="2160"/>
              <a:buNone/>
              <a:defRPr sz="2160" b="1"/>
            </a:lvl1pPr>
            <a:lvl2pPr marL="914400" lvl="1" indent="-228600" algn="l">
              <a:lnSpc>
                <a:spcPct val="100000"/>
              </a:lnSpc>
              <a:spcBef>
                <a:spcPts val="360"/>
              </a:spcBef>
              <a:spcAft>
                <a:spcPts val="0"/>
              </a:spcAft>
              <a:buClr>
                <a:schemeClr val="dk1"/>
              </a:buClr>
              <a:buSzPts val="1800"/>
              <a:buNone/>
              <a:defRPr sz="1800" b="1"/>
            </a:lvl2pPr>
            <a:lvl3pPr marL="1371600" lvl="2" indent="-228600" algn="l">
              <a:lnSpc>
                <a:spcPct val="100000"/>
              </a:lnSpc>
              <a:spcBef>
                <a:spcPts val="324"/>
              </a:spcBef>
              <a:spcAft>
                <a:spcPts val="0"/>
              </a:spcAft>
              <a:buClr>
                <a:schemeClr val="dk1"/>
              </a:buClr>
              <a:buSzPts val="1620"/>
              <a:buNone/>
              <a:defRPr sz="1620" b="1"/>
            </a:lvl3pPr>
            <a:lvl4pPr marL="1828800" lvl="3" indent="-228600" algn="l">
              <a:lnSpc>
                <a:spcPct val="100000"/>
              </a:lnSpc>
              <a:spcBef>
                <a:spcPts val="288"/>
              </a:spcBef>
              <a:spcAft>
                <a:spcPts val="0"/>
              </a:spcAft>
              <a:buClr>
                <a:schemeClr val="dk1"/>
              </a:buClr>
              <a:buSzPts val="1440"/>
              <a:buNone/>
              <a:defRPr sz="1440" b="1"/>
            </a:lvl4pPr>
            <a:lvl5pPr marL="2286000" lvl="4" indent="-228600" algn="l">
              <a:lnSpc>
                <a:spcPct val="100000"/>
              </a:lnSpc>
              <a:spcBef>
                <a:spcPts val="288"/>
              </a:spcBef>
              <a:spcAft>
                <a:spcPts val="0"/>
              </a:spcAft>
              <a:buClr>
                <a:schemeClr val="dk1"/>
              </a:buClr>
              <a:buSzPts val="1440"/>
              <a:buNone/>
              <a:defRPr sz="1440" b="1"/>
            </a:lvl5pPr>
            <a:lvl6pPr marL="2743200" lvl="5" indent="-228600" algn="l">
              <a:lnSpc>
                <a:spcPct val="100000"/>
              </a:lnSpc>
              <a:spcBef>
                <a:spcPts val="288"/>
              </a:spcBef>
              <a:spcAft>
                <a:spcPts val="0"/>
              </a:spcAft>
              <a:buClr>
                <a:schemeClr val="dk1"/>
              </a:buClr>
              <a:buSzPts val="1440"/>
              <a:buNone/>
              <a:defRPr sz="1440" b="1"/>
            </a:lvl6pPr>
            <a:lvl7pPr marL="3200400" lvl="6" indent="-228600" algn="l">
              <a:lnSpc>
                <a:spcPct val="100000"/>
              </a:lnSpc>
              <a:spcBef>
                <a:spcPts val="288"/>
              </a:spcBef>
              <a:spcAft>
                <a:spcPts val="0"/>
              </a:spcAft>
              <a:buClr>
                <a:schemeClr val="dk1"/>
              </a:buClr>
              <a:buSzPts val="1440"/>
              <a:buNone/>
              <a:defRPr sz="1440" b="1"/>
            </a:lvl7pPr>
            <a:lvl8pPr marL="3657600" lvl="7" indent="-228600" algn="l">
              <a:lnSpc>
                <a:spcPct val="100000"/>
              </a:lnSpc>
              <a:spcBef>
                <a:spcPts val="288"/>
              </a:spcBef>
              <a:spcAft>
                <a:spcPts val="0"/>
              </a:spcAft>
              <a:buClr>
                <a:schemeClr val="dk1"/>
              </a:buClr>
              <a:buSzPts val="1440"/>
              <a:buNone/>
              <a:defRPr sz="1440" b="1"/>
            </a:lvl8pPr>
            <a:lvl9pPr marL="4114800" lvl="8" indent="-228600" algn="l">
              <a:lnSpc>
                <a:spcPct val="100000"/>
              </a:lnSpc>
              <a:spcBef>
                <a:spcPts val="288"/>
              </a:spcBef>
              <a:spcAft>
                <a:spcPts val="0"/>
              </a:spcAft>
              <a:buClr>
                <a:schemeClr val="dk1"/>
              </a:buClr>
              <a:buSzPts val="1440"/>
              <a:buNone/>
              <a:defRPr sz="1440" b="1"/>
            </a:lvl9pPr>
          </a:lstStyle>
          <a:p>
            <a:endParaRPr/>
          </a:p>
        </p:txBody>
      </p:sp>
      <p:sp>
        <p:nvSpPr>
          <p:cNvPr id="123" name="Google Shape;123;p56"/>
          <p:cNvSpPr txBox="1">
            <a:spLocks noGrp="1"/>
          </p:cNvSpPr>
          <p:nvPr>
            <p:ph type="body" idx="4"/>
          </p:nvPr>
        </p:nvSpPr>
        <p:spPr>
          <a:xfrm>
            <a:off x="4645033" y="1631156"/>
            <a:ext cx="4041775" cy="2963466"/>
          </a:xfrm>
          <a:prstGeom prst="rect">
            <a:avLst/>
          </a:prstGeom>
          <a:noFill/>
          <a:ln>
            <a:noFill/>
          </a:ln>
        </p:spPr>
        <p:txBody>
          <a:bodyPr spcFirstLastPara="1" wrap="square" lIns="91425" tIns="45700" rIns="91425" bIns="45700" anchor="t" anchorCtr="0">
            <a:noAutofit/>
          </a:bodyPr>
          <a:lstStyle>
            <a:lvl1pPr marL="457200" lvl="0" indent="-365760" algn="l">
              <a:lnSpc>
                <a:spcPct val="100000"/>
              </a:lnSpc>
              <a:spcBef>
                <a:spcPts val="432"/>
              </a:spcBef>
              <a:spcAft>
                <a:spcPts val="0"/>
              </a:spcAft>
              <a:buClr>
                <a:schemeClr val="dk1"/>
              </a:buClr>
              <a:buSzPts val="2160"/>
              <a:buChar char="•"/>
              <a:defRPr sz="2160"/>
            </a:lvl1pPr>
            <a:lvl2pPr marL="914400" lvl="1" indent="-342900" algn="l">
              <a:lnSpc>
                <a:spcPct val="100000"/>
              </a:lnSpc>
              <a:spcBef>
                <a:spcPts val="360"/>
              </a:spcBef>
              <a:spcAft>
                <a:spcPts val="0"/>
              </a:spcAft>
              <a:buClr>
                <a:schemeClr val="dk1"/>
              </a:buClr>
              <a:buSzPts val="1800"/>
              <a:buChar char="–"/>
              <a:defRPr sz="1800"/>
            </a:lvl2pPr>
            <a:lvl3pPr marL="1371600" lvl="2" indent="-331469" algn="l">
              <a:lnSpc>
                <a:spcPct val="100000"/>
              </a:lnSpc>
              <a:spcBef>
                <a:spcPts val="324"/>
              </a:spcBef>
              <a:spcAft>
                <a:spcPts val="0"/>
              </a:spcAft>
              <a:buClr>
                <a:schemeClr val="dk1"/>
              </a:buClr>
              <a:buSzPts val="1620"/>
              <a:buChar char="•"/>
              <a:defRPr sz="1620"/>
            </a:lvl3pPr>
            <a:lvl4pPr marL="1828800" lvl="3" indent="-320039" algn="l">
              <a:lnSpc>
                <a:spcPct val="100000"/>
              </a:lnSpc>
              <a:spcBef>
                <a:spcPts val="288"/>
              </a:spcBef>
              <a:spcAft>
                <a:spcPts val="0"/>
              </a:spcAft>
              <a:buClr>
                <a:schemeClr val="dk1"/>
              </a:buClr>
              <a:buSzPts val="1440"/>
              <a:buChar char="–"/>
              <a:defRPr sz="1440"/>
            </a:lvl4pPr>
            <a:lvl5pPr marL="2286000" lvl="4" indent="-320039" algn="l">
              <a:lnSpc>
                <a:spcPct val="100000"/>
              </a:lnSpc>
              <a:spcBef>
                <a:spcPts val="288"/>
              </a:spcBef>
              <a:spcAft>
                <a:spcPts val="0"/>
              </a:spcAft>
              <a:buClr>
                <a:schemeClr val="dk1"/>
              </a:buClr>
              <a:buSzPts val="1440"/>
              <a:buChar char="»"/>
              <a:defRPr sz="1440"/>
            </a:lvl5pPr>
            <a:lvl6pPr marL="2743200" lvl="5" indent="-320039" algn="l">
              <a:lnSpc>
                <a:spcPct val="100000"/>
              </a:lnSpc>
              <a:spcBef>
                <a:spcPts val="288"/>
              </a:spcBef>
              <a:spcAft>
                <a:spcPts val="0"/>
              </a:spcAft>
              <a:buClr>
                <a:schemeClr val="dk1"/>
              </a:buClr>
              <a:buSzPts val="1440"/>
              <a:buChar char="•"/>
              <a:defRPr sz="1440"/>
            </a:lvl6pPr>
            <a:lvl7pPr marL="3200400" lvl="6" indent="-320039" algn="l">
              <a:lnSpc>
                <a:spcPct val="100000"/>
              </a:lnSpc>
              <a:spcBef>
                <a:spcPts val="288"/>
              </a:spcBef>
              <a:spcAft>
                <a:spcPts val="0"/>
              </a:spcAft>
              <a:buClr>
                <a:schemeClr val="dk1"/>
              </a:buClr>
              <a:buSzPts val="1440"/>
              <a:buChar char="•"/>
              <a:defRPr sz="1440"/>
            </a:lvl7pPr>
            <a:lvl8pPr marL="3657600" lvl="7" indent="-320040" algn="l">
              <a:lnSpc>
                <a:spcPct val="100000"/>
              </a:lnSpc>
              <a:spcBef>
                <a:spcPts val="288"/>
              </a:spcBef>
              <a:spcAft>
                <a:spcPts val="0"/>
              </a:spcAft>
              <a:buClr>
                <a:schemeClr val="dk1"/>
              </a:buClr>
              <a:buSzPts val="1440"/>
              <a:buChar char="•"/>
              <a:defRPr sz="1440"/>
            </a:lvl8pPr>
            <a:lvl9pPr marL="4114800" lvl="8" indent="-320040" algn="l">
              <a:lnSpc>
                <a:spcPct val="100000"/>
              </a:lnSpc>
              <a:spcBef>
                <a:spcPts val="288"/>
              </a:spcBef>
              <a:spcAft>
                <a:spcPts val="0"/>
              </a:spcAft>
              <a:buClr>
                <a:schemeClr val="dk1"/>
              </a:buClr>
              <a:buSzPts val="1440"/>
              <a:buChar char="•"/>
              <a:defRPr sz="1440"/>
            </a:lvl9pPr>
          </a:lstStyle>
          <a:p>
            <a:endParaRPr/>
          </a:p>
        </p:txBody>
      </p:sp>
      <p:sp>
        <p:nvSpPr>
          <p:cNvPr id="124" name="Google Shape;124;p56"/>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56"/>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56"/>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5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7" name="Google Shape;137;p5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5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60"/>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60"/>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60"/>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0"/>
        <p:cNvGrpSpPr/>
        <p:nvPr/>
      </p:nvGrpSpPr>
      <p:grpSpPr>
        <a:xfrm>
          <a:off x="0" y="0"/>
          <a:ext cx="0" cy="0"/>
          <a:chOff x="0" y="0"/>
          <a:chExt cx="0" cy="0"/>
        </a:xfrm>
      </p:grpSpPr>
      <p:sp>
        <p:nvSpPr>
          <p:cNvPr id="161" name="Google Shape;161;p62"/>
          <p:cNvSpPr txBox="1">
            <a:spLocks noGrp="1"/>
          </p:cNvSpPr>
          <p:nvPr>
            <p:ph type="title"/>
          </p:nvPr>
        </p:nvSpPr>
        <p:spPr>
          <a:xfrm>
            <a:off x="457215" y="204787"/>
            <a:ext cx="3008313" cy="8715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2" name="Google Shape;162;p62"/>
          <p:cNvSpPr txBox="1">
            <a:spLocks noGrp="1"/>
          </p:cNvSpPr>
          <p:nvPr>
            <p:ph type="body" idx="1"/>
          </p:nvPr>
        </p:nvSpPr>
        <p:spPr>
          <a:xfrm>
            <a:off x="3575050" y="204791"/>
            <a:ext cx="5111750" cy="4389835"/>
          </a:xfrm>
          <a:prstGeom prst="rect">
            <a:avLst/>
          </a:prstGeom>
          <a:noFill/>
          <a:ln>
            <a:noFill/>
          </a:ln>
        </p:spPr>
        <p:txBody>
          <a:bodyPr spcFirstLastPara="1" wrap="square" lIns="91425" tIns="45700" rIns="91425" bIns="45700" anchor="t" anchorCtr="0">
            <a:noAutofit/>
          </a:bodyPr>
          <a:lstStyle>
            <a:lvl1pPr marL="457200" lvl="0" indent="-411480" algn="l">
              <a:lnSpc>
                <a:spcPct val="100000"/>
              </a:lnSpc>
              <a:spcBef>
                <a:spcPts val="576"/>
              </a:spcBef>
              <a:spcAft>
                <a:spcPts val="0"/>
              </a:spcAft>
              <a:buClr>
                <a:schemeClr val="dk1"/>
              </a:buClr>
              <a:buSzPts val="2880"/>
              <a:buChar char="•"/>
              <a:defRPr sz="2880"/>
            </a:lvl1pPr>
            <a:lvl2pPr marL="914400" lvl="1" indent="-388619" algn="l">
              <a:lnSpc>
                <a:spcPct val="100000"/>
              </a:lnSpc>
              <a:spcBef>
                <a:spcPts val="504"/>
              </a:spcBef>
              <a:spcAft>
                <a:spcPts val="0"/>
              </a:spcAft>
              <a:buClr>
                <a:schemeClr val="dk1"/>
              </a:buClr>
              <a:buSzPts val="2520"/>
              <a:buChar char="–"/>
              <a:defRPr sz="2520"/>
            </a:lvl2pPr>
            <a:lvl3pPr marL="1371600" lvl="2" indent="-365760" algn="l">
              <a:lnSpc>
                <a:spcPct val="100000"/>
              </a:lnSpc>
              <a:spcBef>
                <a:spcPts val="432"/>
              </a:spcBef>
              <a:spcAft>
                <a:spcPts val="0"/>
              </a:spcAft>
              <a:buClr>
                <a:schemeClr val="dk1"/>
              </a:buClr>
              <a:buSzPts val="2160"/>
              <a:buChar char="•"/>
              <a:defRPr sz="216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63" name="Google Shape;163;p62"/>
          <p:cNvSpPr txBox="1">
            <a:spLocks noGrp="1"/>
          </p:cNvSpPr>
          <p:nvPr>
            <p:ph type="body" idx="2"/>
          </p:nvPr>
        </p:nvSpPr>
        <p:spPr>
          <a:xfrm>
            <a:off x="457215" y="1076328"/>
            <a:ext cx="3008313" cy="351829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52"/>
              </a:spcBef>
              <a:spcAft>
                <a:spcPts val="0"/>
              </a:spcAft>
              <a:buClr>
                <a:schemeClr val="dk1"/>
              </a:buClr>
              <a:buSzPts val="1260"/>
              <a:buNone/>
              <a:defRPr sz="1260"/>
            </a:lvl1pPr>
            <a:lvl2pPr marL="914400" lvl="1" indent="-228600" algn="l">
              <a:lnSpc>
                <a:spcPct val="100000"/>
              </a:lnSpc>
              <a:spcBef>
                <a:spcPts val="216"/>
              </a:spcBef>
              <a:spcAft>
                <a:spcPts val="0"/>
              </a:spcAft>
              <a:buClr>
                <a:schemeClr val="dk1"/>
              </a:buClr>
              <a:buSzPts val="1080"/>
              <a:buNone/>
              <a:defRPr sz="1080"/>
            </a:lvl2pPr>
            <a:lvl3pPr marL="1371600" lvl="2" indent="-228600" algn="l">
              <a:lnSpc>
                <a:spcPct val="100000"/>
              </a:lnSpc>
              <a:spcBef>
                <a:spcPts val="180"/>
              </a:spcBef>
              <a:spcAft>
                <a:spcPts val="0"/>
              </a:spcAft>
              <a:buClr>
                <a:schemeClr val="dk1"/>
              </a:buClr>
              <a:buSzPts val="900"/>
              <a:buNone/>
              <a:defRPr sz="900"/>
            </a:lvl3pPr>
            <a:lvl4pPr marL="1828800" lvl="3" indent="-228600" algn="l">
              <a:lnSpc>
                <a:spcPct val="100000"/>
              </a:lnSpc>
              <a:spcBef>
                <a:spcPts val="162"/>
              </a:spcBef>
              <a:spcAft>
                <a:spcPts val="0"/>
              </a:spcAft>
              <a:buClr>
                <a:schemeClr val="dk1"/>
              </a:buClr>
              <a:buSzPts val="810"/>
              <a:buNone/>
              <a:defRPr sz="810"/>
            </a:lvl4pPr>
            <a:lvl5pPr marL="2286000" lvl="4" indent="-228600" algn="l">
              <a:lnSpc>
                <a:spcPct val="100000"/>
              </a:lnSpc>
              <a:spcBef>
                <a:spcPts val="162"/>
              </a:spcBef>
              <a:spcAft>
                <a:spcPts val="0"/>
              </a:spcAft>
              <a:buClr>
                <a:schemeClr val="dk1"/>
              </a:buClr>
              <a:buSzPts val="810"/>
              <a:buNone/>
              <a:defRPr sz="810"/>
            </a:lvl5pPr>
            <a:lvl6pPr marL="2743200" lvl="5" indent="-228600" algn="l">
              <a:lnSpc>
                <a:spcPct val="100000"/>
              </a:lnSpc>
              <a:spcBef>
                <a:spcPts val="162"/>
              </a:spcBef>
              <a:spcAft>
                <a:spcPts val="0"/>
              </a:spcAft>
              <a:buClr>
                <a:schemeClr val="dk1"/>
              </a:buClr>
              <a:buSzPts val="810"/>
              <a:buNone/>
              <a:defRPr sz="810"/>
            </a:lvl6pPr>
            <a:lvl7pPr marL="3200400" lvl="6" indent="-228600" algn="l">
              <a:lnSpc>
                <a:spcPct val="100000"/>
              </a:lnSpc>
              <a:spcBef>
                <a:spcPts val="162"/>
              </a:spcBef>
              <a:spcAft>
                <a:spcPts val="0"/>
              </a:spcAft>
              <a:buClr>
                <a:schemeClr val="dk1"/>
              </a:buClr>
              <a:buSzPts val="810"/>
              <a:buNone/>
              <a:defRPr sz="810"/>
            </a:lvl7pPr>
            <a:lvl8pPr marL="3657600" lvl="7" indent="-228600" algn="l">
              <a:lnSpc>
                <a:spcPct val="100000"/>
              </a:lnSpc>
              <a:spcBef>
                <a:spcPts val="162"/>
              </a:spcBef>
              <a:spcAft>
                <a:spcPts val="0"/>
              </a:spcAft>
              <a:buClr>
                <a:schemeClr val="dk1"/>
              </a:buClr>
              <a:buSzPts val="810"/>
              <a:buNone/>
              <a:defRPr sz="810"/>
            </a:lvl8pPr>
            <a:lvl9pPr marL="4114800" lvl="8" indent="-228600" algn="l">
              <a:lnSpc>
                <a:spcPct val="100000"/>
              </a:lnSpc>
              <a:spcBef>
                <a:spcPts val="162"/>
              </a:spcBef>
              <a:spcAft>
                <a:spcPts val="0"/>
              </a:spcAft>
              <a:buClr>
                <a:schemeClr val="dk1"/>
              </a:buClr>
              <a:buSzPts val="810"/>
              <a:buNone/>
              <a:defRPr sz="810"/>
            </a:lvl9pPr>
          </a:lstStyle>
          <a:p>
            <a:endParaRPr/>
          </a:p>
        </p:txBody>
      </p:sp>
      <p:sp>
        <p:nvSpPr>
          <p:cNvPr id="164" name="Google Shape;164;p62"/>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62"/>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62"/>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5"/>
        <p:cNvGrpSpPr/>
        <p:nvPr/>
      </p:nvGrpSpPr>
      <p:grpSpPr>
        <a:xfrm>
          <a:off x="0" y="0"/>
          <a:ext cx="0" cy="0"/>
          <a:chOff x="0" y="0"/>
          <a:chExt cx="0" cy="0"/>
        </a:xfrm>
      </p:grpSpPr>
      <p:sp>
        <p:nvSpPr>
          <p:cNvPr id="176" name="Google Shape;176;p64"/>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7" name="Google Shape;177;p64"/>
          <p:cNvSpPr>
            <a:spLocks noGrp="1"/>
          </p:cNvSpPr>
          <p:nvPr>
            <p:ph type="pic" idx="2"/>
          </p:nvPr>
        </p:nvSpPr>
        <p:spPr>
          <a:xfrm>
            <a:off x="1792288" y="459581"/>
            <a:ext cx="5486400" cy="3086100"/>
          </a:xfrm>
          <a:prstGeom prst="rect">
            <a:avLst/>
          </a:prstGeom>
          <a:noFill/>
          <a:ln>
            <a:noFill/>
          </a:ln>
        </p:spPr>
      </p:sp>
      <p:sp>
        <p:nvSpPr>
          <p:cNvPr id="178" name="Google Shape;178;p64"/>
          <p:cNvSpPr txBox="1">
            <a:spLocks noGrp="1"/>
          </p:cNvSpPr>
          <p:nvPr>
            <p:ph type="body" idx="1"/>
          </p:nvPr>
        </p:nvSpPr>
        <p:spPr>
          <a:xfrm>
            <a:off x="1792288" y="4025510"/>
            <a:ext cx="5486400" cy="6036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52"/>
              </a:spcBef>
              <a:spcAft>
                <a:spcPts val="0"/>
              </a:spcAft>
              <a:buClr>
                <a:schemeClr val="dk1"/>
              </a:buClr>
              <a:buSzPts val="1260"/>
              <a:buNone/>
              <a:defRPr sz="1260"/>
            </a:lvl1pPr>
            <a:lvl2pPr marL="914400" lvl="1" indent="-228600" algn="l">
              <a:lnSpc>
                <a:spcPct val="100000"/>
              </a:lnSpc>
              <a:spcBef>
                <a:spcPts val="216"/>
              </a:spcBef>
              <a:spcAft>
                <a:spcPts val="0"/>
              </a:spcAft>
              <a:buClr>
                <a:schemeClr val="dk1"/>
              </a:buClr>
              <a:buSzPts val="1080"/>
              <a:buNone/>
              <a:defRPr sz="1080"/>
            </a:lvl2pPr>
            <a:lvl3pPr marL="1371600" lvl="2" indent="-228600" algn="l">
              <a:lnSpc>
                <a:spcPct val="100000"/>
              </a:lnSpc>
              <a:spcBef>
                <a:spcPts val="180"/>
              </a:spcBef>
              <a:spcAft>
                <a:spcPts val="0"/>
              </a:spcAft>
              <a:buClr>
                <a:schemeClr val="dk1"/>
              </a:buClr>
              <a:buSzPts val="900"/>
              <a:buNone/>
              <a:defRPr sz="900"/>
            </a:lvl3pPr>
            <a:lvl4pPr marL="1828800" lvl="3" indent="-228600" algn="l">
              <a:lnSpc>
                <a:spcPct val="100000"/>
              </a:lnSpc>
              <a:spcBef>
                <a:spcPts val="162"/>
              </a:spcBef>
              <a:spcAft>
                <a:spcPts val="0"/>
              </a:spcAft>
              <a:buClr>
                <a:schemeClr val="dk1"/>
              </a:buClr>
              <a:buSzPts val="810"/>
              <a:buNone/>
              <a:defRPr sz="810"/>
            </a:lvl4pPr>
            <a:lvl5pPr marL="2286000" lvl="4" indent="-228600" algn="l">
              <a:lnSpc>
                <a:spcPct val="100000"/>
              </a:lnSpc>
              <a:spcBef>
                <a:spcPts val="162"/>
              </a:spcBef>
              <a:spcAft>
                <a:spcPts val="0"/>
              </a:spcAft>
              <a:buClr>
                <a:schemeClr val="dk1"/>
              </a:buClr>
              <a:buSzPts val="810"/>
              <a:buNone/>
              <a:defRPr sz="810"/>
            </a:lvl5pPr>
            <a:lvl6pPr marL="2743200" lvl="5" indent="-228600" algn="l">
              <a:lnSpc>
                <a:spcPct val="100000"/>
              </a:lnSpc>
              <a:spcBef>
                <a:spcPts val="162"/>
              </a:spcBef>
              <a:spcAft>
                <a:spcPts val="0"/>
              </a:spcAft>
              <a:buClr>
                <a:schemeClr val="dk1"/>
              </a:buClr>
              <a:buSzPts val="810"/>
              <a:buNone/>
              <a:defRPr sz="810"/>
            </a:lvl6pPr>
            <a:lvl7pPr marL="3200400" lvl="6" indent="-228600" algn="l">
              <a:lnSpc>
                <a:spcPct val="100000"/>
              </a:lnSpc>
              <a:spcBef>
                <a:spcPts val="162"/>
              </a:spcBef>
              <a:spcAft>
                <a:spcPts val="0"/>
              </a:spcAft>
              <a:buClr>
                <a:schemeClr val="dk1"/>
              </a:buClr>
              <a:buSzPts val="810"/>
              <a:buNone/>
              <a:defRPr sz="810"/>
            </a:lvl7pPr>
            <a:lvl8pPr marL="3657600" lvl="7" indent="-228600" algn="l">
              <a:lnSpc>
                <a:spcPct val="100000"/>
              </a:lnSpc>
              <a:spcBef>
                <a:spcPts val="162"/>
              </a:spcBef>
              <a:spcAft>
                <a:spcPts val="0"/>
              </a:spcAft>
              <a:buClr>
                <a:schemeClr val="dk1"/>
              </a:buClr>
              <a:buSzPts val="810"/>
              <a:buNone/>
              <a:defRPr sz="810"/>
            </a:lvl8pPr>
            <a:lvl9pPr marL="4114800" lvl="8" indent="-228600" algn="l">
              <a:lnSpc>
                <a:spcPct val="100000"/>
              </a:lnSpc>
              <a:spcBef>
                <a:spcPts val="162"/>
              </a:spcBef>
              <a:spcAft>
                <a:spcPts val="0"/>
              </a:spcAft>
              <a:buClr>
                <a:schemeClr val="dk1"/>
              </a:buClr>
              <a:buSzPts val="810"/>
              <a:buNone/>
              <a:defRPr sz="810"/>
            </a:lvl9pPr>
          </a:lstStyle>
          <a:p>
            <a:endParaRPr/>
          </a:p>
        </p:txBody>
      </p:sp>
      <p:sp>
        <p:nvSpPr>
          <p:cNvPr id="179" name="Google Shape;179;p64"/>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64"/>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64"/>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0"/>
        <p:cNvGrpSpPr/>
        <p:nvPr/>
      </p:nvGrpSpPr>
      <p:grpSpPr>
        <a:xfrm>
          <a:off x="0" y="0"/>
          <a:ext cx="0" cy="0"/>
          <a:chOff x="0" y="0"/>
          <a:chExt cx="0" cy="0"/>
        </a:xfrm>
      </p:grpSpPr>
      <p:sp>
        <p:nvSpPr>
          <p:cNvPr id="191" name="Google Shape;191;p6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2" name="Google Shape;192;p66"/>
          <p:cNvSpPr txBox="1">
            <a:spLocks noGrp="1"/>
          </p:cNvSpPr>
          <p:nvPr>
            <p:ph type="body" idx="1"/>
          </p:nvPr>
        </p:nvSpPr>
        <p:spPr>
          <a:xfrm rot="5400000">
            <a:off x="2874962" y="-1217613"/>
            <a:ext cx="3394075"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3" name="Google Shape;193;p66"/>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66"/>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66"/>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4"/>
        <p:cNvGrpSpPr/>
        <p:nvPr/>
      </p:nvGrpSpPr>
      <p:grpSpPr>
        <a:xfrm>
          <a:off x="0" y="0"/>
          <a:ext cx="0" cy="0"/>
          <a:chOff x="0" y="0"/>
          <a:chExt cx="0" cy="0"/>
        </a:xfrm>
      </p:grpSpPr>
      <p:sp>
        <p:nvSpPr>
          <p:cNvPr id="205" name="Google Shape;205;p68"/>
          <p:cNvSpPr txBox="1">
            <a:spLocks noGrp="1"/>
          </p:cNvSpPr>
          <p:nvPr>
            <p:ph type="title"/>
          </p:nvPr>
        </p:nvSpPr>
        <p:spPr>
          <a:xfrm rot="5400000">
            <a:off x="5463778" y="1371607"/>
            <a:ext cx="4388644"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6" name="Google Shape;206;p68"/>
          <p:cNvSpPr txBox="1">
            <a:spLocks noGrp="1"/>
          </p:cNvSpPr>
          <p:nvPr>
            <p:ph type="body" idx="1"/>
          </p:nvPr>
        </p:nvSpPr>
        <p:spPr>
          <a:xfrm rot="5400000">
            <a:off x="1272778" y="-609593"/>
            <a:ext cx="4388644"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7" name="Google Shape;207;p6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6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6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26" name="Google Shape;26;p38"/>
          <p:cNvSpPr txBox="1">
            <a:spLocks noGrp="1"/>
          </p:cNvSpPr>
          <p:nvPr>
            <p:ph type="body" idx="1"/>
          </p:nvPr>
        </p:nvSpPr>
        <p:spPr>
          <a:xfrm>
            <a:off x="685800" y="914400"/>
            <a:ext cx="8001000" cy="3543300"/>
          </a:xfrm>
          <a:prstGeom prst="rect">
            <a:avLst/>
          </a:prstGeom>
          <a:noFill/>
          <a:ln>
            <a:noFill/>
          </a:ln>
        </p:spPr>
        <p:txBody>
          <a:bodyPr spcFirstLastPara="1" wrap="square" lIns="90475" tIns="44450" rIns="90475" bIns="44450" anchor="t" anchorCtr="0">
            <a:noAutofit/>
          </a:bodyPr>
          <a:lstStyle>
            <a:lvl1pPr marL="457200" lvl="0" indent="-285750" algn="l">
              <a:lnSpc>
                <a:spcPct val="100000"/>
              </a:lnSpc>
              <a:spcBef>
                <a:spcPts val="360"/>
              </a:spcBef>
              <a:spcAft>
                <a:spcPts val="0"/>
              </a:spcAft>
              <a:buSzPts val="900"/>
              <a:buChar char="●"/>
              <a:defRPr/>
            </a:lvl1pPr>
            <a:lvl2pPr marL="914400" lvl="1" indent="-314325" algn="l">
              <a:lnSpc>
                <a:spcPct val="100000"/>
              </a:lnSpc>
              <a:spcBef>
                <a:spcPts val="360"/>
              </a:spcBef>
              <a:spcAft>
                <a:spcPts val="0"/>
              </a:spcAft>
              <a:buSzPts val="1350"/>
              <a:buChar char="−"/>
              <a:defRPr/>
            </a:lvl2pPr>
            <a:lvl3pPr marL="1371600" lvl="2" indent="-300608" algn="l">
              <a:lnSpc>
                <a:spcPct val="100000"/>
              </a:lnSpc>
              <a:spcBef>
                <a:spcPts val="360"/>
              </a:spcBef>
              <a:spcAft>
                <a:spcPts val="0"/>
              </a:spcAft>
              <a:buSzPts val="1134"/>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39"/>
          <p:cNvSpPr txBox="1">
            <a:spLocks noGrp="1"/>
          </p:cNvSpPr>
          <p:nvPr>
            <p:ph type="title"/>
          </p:nvPr>
        </p:nvSpPr>
        <p:spPr>
          <a:xfrm rot="5400000">
            <a:off x="5532239" y="1303142"/>
            <a:ext cx="4251722"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29" name="Google Shape;29;p39"/>
          <p:cNvSpPr txBox="1">
            <a:spLocks noGrp="1"/>
          </p:cNvSpPr>
          <p:nvPr>
            <p:ph type="body" idx="1"/>
          </p:nvPr>
        </p:nvSpPr>
        <p:spPr>
          <a:xfrm rot="5400000">
            <a:off x="1341239" y="-678058"/>
            <a:ext cx="4251722" cy="6019800"/>
          </a:xfrm>
          <a:prstGeom prst="rect">
            <a:avLst/>
          </a:prstGeom>
          <a:noFill/>
          <a:ln>
            <a:noFill/>
          </a:ln>
        </p:spPr>
        <p:txBody>
          <a:bodyPr spcFirstLastPara="1" wrap="square" lIns="90475" tIns="44450" rIns="90475" bIns="44450" anchor="t" anchorCtr="0">
            <a:noAutofit/>
          </a:bodyPr>
          <a:lstStyle>
            <a:lvl1pPr marL="457200" lvl="0" indent="-285750" algn="l">
              <a:lnSpc>
                <a:spcPct val="100000"/>
              </a:lnSpc>
              <a:spcBef>
                <a:spcPts val="360"/>
              </a:spcBef>
              <a:spcAft>
                <a:spcPts val="0"/>
              </a:spcAft>
              <a:buSzPts val="900"/>
              <a:buChar char="●"/>
              <a:defRPr/>
            </a:lvl1pPr>
            <a:lvl2pPr marL="914400" lvl="1" indent="-314325" algn="l">
              <a:lnSpc>
                <a:spcPct val="100000"/>
              </a:lnSpc>
              <a:spcBef>
                <a:spcPts val="360"/>
              </a:spcBef>
              <a:spcAft>
                <a:spcPts val="0"/>
              </a:spcAft>
              <a:buSzPts val="1350"/>
              <a:buChar char="−"/>
              <a:defRPr/>
            </a:lvl2pPr>
            <a:lvl3pPr marL="1371600" lvl="2" indent="-300608" algn="l">
              <a:lnSpc>
                <a:spcPct val="100000"/>
              </a:lnSpc>
              <a:spcBef>
                <a:spcPts val="360"/>
              </a:spcBef>
              <a:spcAft>
                <a:spcPts val="0"/>
              </a:spcAft>
              <a:buSzPts val="1134"/>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4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32" name="Google Shape;32;p40"/>
          <p:cNvSpPr txBox="1">
            <a:spLocks noGrp="1"/>
          </p:cNvSpPr>
          <p:nvPr>
            <p:ph type="body" idx="1"/>
          </p:nvPr>
        </p:nvSpPr>
        <p:spPr>
          <a:xfrm rot="5400000">
            <a:off x="2914650" y="-1314450"/>
            <a:ext cx="3543300" cy="8001000"/>
          </a:xfrm>
          <a:prstGeom prst="rect">
            <a:avLst/>
          </a:prstGeom>
          <a:noFill/>
          <a:ln>
            <a:noFill/>
          </a:ln>
        </p:spPr>
        <p:txBody>
          <a:bodyPr spcFirstLastPara="1" wrap="square" lIns="90475" tIns="44450" rIns="90475" bIns="44450" anchor="t" anchorCtr="0">
            <a:noAutofit/>
          </a:bodyPr>
          <a:lstStyle>
            <a:lvl1pPr marL="457200" lvl="0" indent="-285750" algn="l">
              <a:lnSpc>
                <a:spcPct val="100000"/>
              </a:lnSpc>
              <a:spcBef>
                <a:spcPts val="360"/>
              </a:spcBef>
              <a:spcAft>
                <a:spcPts val="0"/>
              </a:spcAft>
              <a:buSzPts val="900"/>
              <a:buChar char="●"/>
              <a:defRPr/>
            </a:lvl1pPr>
            <a:lvl2pPr marL="914400" lvl="1" indent="-314325" algn="l">
              <a:lnSpc>
                <a:spcPct val="100000"/>
              </a:lnSpc>
              <a:spcBef>
                <a:spcPts val="360"/>
              </a:spcBef>
              <a:spcAft>
                <a:spcPts val="0"/>
              </a:spcAft>
              <a:buSzPts val="1350"/>
              <a:buChar char="−"/>
              <a:defRPr/>
            </a:lvl2pPr>
            <a:lvl3pPr marL="1371600" lvl="2" indent="-300608" algn="l">
              <a:lnSpc>
                <a:spcPct val="100000"/>
              </a:lnSpc>
              <a:spcBef>
                <a:spcPts val="360"/>
              </a:spcBef>
              <a:spcAft>
                <a:spcPts val="0"/>
              </a:spcAft>
              <a:buSzPts val="1134"/>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41"/>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35" name="Google Shape;35;p41"/>
          <p:cNvSpPr>
            <a:spLocks noGrp="1"/>
          </p:cNvSpPr>
          <p:nvPr>
            <p:ph type="pic" idx="2"/>
          </p:nvPr>
        </p:nvSpPr>
        <p:spPr>
          <a:xfrm>
            <a:off x="1792288" y="459581"/>
            <a:ext cx="5486400" cy="3086100"/>
          </a:xfrm>
          <a:prstGeom prst="rect">
            <a:avLst/>
          </a:prstGeom>
          <a:noFill/>
          <a:ln>
            <a:noFill/>
          </a:ln>
        </p:spPr>
      </p:sp>
      <p:sp>
        <p:nvSpPr>
          <p:cNvPr id="36" name="Google Shape;36;p41"/>
          <p:cNvSpPr txBox="1">
            <a:spLocks noGrp="1"/>
          </p:cNvSpPr>
          <p:nvPr>
            <p:ph type="body" idx="1"/>
          </p:nvPr>
        </p:nvSpPr>
        <p:spPr>
          <a:xfrm>
            <a:off x="1792288" y="4025504"/>
            <a:ext cx="5486400" cy="603647"/>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700"/>
              <a:buNone/>
              <a:defRPr sz="1400"/>
            </a:lvl1pPr>
            <a:lvl2pPr marL="914400" lvl="1" indent="-228600" algn="l">
              <a:lnSpc>
                <a:spcPct val="100000"/>
              </a:lnSpc>
              <a:spcBef>
                <a:spcPts val="240"/>
              </a:spcBef>
              <a:spcAft>
                <a:spcPts val="0"/>
              </a:spcAft>
              <a:buSzPts val="900"/>
              <a:buNone/>
              <a:defRPr sz="1200"/>
            </a:lvl2pPr>
            <a:lvl3pPr marL="1371600" lvl="2" indent="-228600" algn="l">
              <a:lnSpc>
                <a:spcPct val="100000"/>
              </a:lnSpc>
              <a:spcBef>
                <a:spcPts val="200"/>
              </a:spcBef>
              <a:spcAft>
                <a:spcPts val="0"/>
              </a:spcAft>
              <a:buSzPts val="630"/>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Google Shape;38;p42"/>
          <p:cNvSpPr txBox="1">
            <a:spLocks noGrp="1"/>
          </p:cNvSpPr>
          <p:nvPr>
            <p:ph type="title"/>
          </p:nvPr>
        </p:nvSpPr>
        <p:spPr>
          <a:xfrm>
            <a:off x="457218" y="204790"/>
            <a:ext cx="3008313" cy="8715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39" name="Google Shape;39;p42"/>
          <p:cNvSpPr txBox="1">
            <a:spLocks noGrp="1"/>
          </p:cNvSpPr>
          <p:nvPr>
            <p:ph type="body" idx="1"/>
          </p:nvPr>
        </p:nvSpPr>
        <p:spPr>
          <a:xfrm>
            <a:off x="3575050" y="204789"/>
            <a:ext cx="5111750" cy="4389835"/>
          </a:xfrm>
          <a:prstGeom prst="rect">
            <a:avLst/>
          </a:prstGeom>
          <a:noFill/>
          <a:ln>
            <a:noFill/>
          </a:ln>
        </p:spPr>
        <p:txBody>
          <a:bodyPr spcFirstLastPara="1" wrap="square" lIns="90475" tIns="44450" rIns="90475" bIns="44450" anchor="t" anchorCtr="0">
            <a:noAutofit/>
          </a:bodyPr>
          <a:lstStyle>
            <a:lvl1pPr marL="457200" lvl="0" indent="-330200" algn="l">
              <a:lnSpc>
                <a:spcPct val="100000"/>
              </a:lnSpc>
              <a:spcBef>
                <a:spcPts val="640"/>
              </a:spcBef>
              <a:spcAft>
                <a:spcPts val="0"/>
              </a:spcAft>
              <a:buSzPts val="1600"/>
              <a:buChar char="●"/>
              <a:defRPr sz="3200"/>
            </a:lvl1pPr>
            <a:lvl2pPr marL="914400" lvl="1" indent="-361950" algn="l">
              <a:lnSpc>
                <a:spcPct val="100000"/>
              </a:lnSpc>
              <a:spcBef>
                <a:spcPts val="560"/>
              </a:spcBef>
              <a:spcAft>
                <a:spcPts val="0"/>
              </a:spcAft>
              <a:buSzPts val="2100"/>
              <a:buChar char="−"/>
              <a:defRPr sz="2800"/>
            </a:lvl2pPr>
            <a:lvl3pPr marL="1371600" lvl="2" indent="-324611" algn="l">
              <a:lnSpc>
                <a:spcPct val="100000"/>
              </a:lnSpc>
              <a:spcBef>
                <a:spcPts val="480"/>
              </a:spcBef>
              <a:spcAft>
                <a:spcPts val="0"/>
              </a:spcAft>
              <a:buSzPts val="1512"/>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40" name="Google Shape;40;p42"/>
          <p:cNvSpPr txBox="1">
            <a:spLocks noGrp="1"/>
          </p:cNvSpPr>
          <p:nvPr>
            <p:ph type="body" idx="2"/>
          </p:nvPr>
        </p:nvSpPr>
        <p:spPr>
          <a:xfrm>
            <a:off x="457218" y="1076328"/>
            <a:ext cx="3008313" cy="3518297"/>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700"/>
              <a:buNone/>
              <a:defRPr sz="1400"/>
            </a:lvl1pPr>
            <a:lvl2pPr marL="914400" lvl="1" indent="-228600" algn="l">
              <a:lnSpc>
                <a:spcPct val="100000"/>
              </a:lnSpc>
              <a:spcBef>
                <a:spcPts val="240"/>
              </a:spcBef>
              <a:spcAft>
                <a:spcPts val="0"/>
              </a:spcAft>
              <a:buSzPts val="900"/>
              <a:buNone/>
              <a:defRPr sz="1200"/>
            </a:lvl2pPr>
            <a:lvl3pPr marL="1371600" lvl="2" indent="-228600" algn="l">
              <a:lnSpc>
                <a:spcPct val="100000"/>
              </a:lnSpc>
              <a:spcBef>
                <a:spcPts val="200"/>
              </a:spcBef>
              <a:spcAft>
                <a:spcPts val="0"/>
              </a:spcAft>
              <a:buSzPts val="630"/>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4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4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45" name="Google Shape;45;p44"/>
          <p:cNvSpPr txBox="1">
            <a:spLocks noGrp="1"/>
          </p:cNvSpPr>
          <p:nvPr>
            <p:ph type="body" idx="1"/>
          </p:nvPr>
        </p:nvSpPr>
        <p:spPr>
          <a:xfrm>
            <a:off x="457200" y="1151338"/>
            <a:ext cx="4040188" cy="47982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200"/>
              <a:buNone/>
              <a:defRPr sz="2400" b="1"/>
            </a:lvl1pPr>
            <a:lvl2pPr marL="914400" lvl="1" indent="-228600" algn="l">
              <a:lnSpc>
                <a:spcPct val="100000"/>
              </a:lnSpc>
              <a:spcBef>
                <a:spcPts val="400"/>
              </a:spcBef>
              <a:spcAft>
                <a:spcPts val="0"/>
              </a:spcAft>
              <a:buSzPts val="1500"/>
              <a:buNone/>
              <a:defRPr sz="2000" b="1"/>
            </a:lvl2pPr>
            <a:lvl3pPr marL="1371600" lvl="2" indent="-228600" algn="l">
              <a:lnSpc>
                <a:spcPct val="100000"/>
              </a:lnSpc>
              <a:spcBef>
                <a:spcPts val="360"/>
              </a:spcBef>
              <a:spcAft>
                <a:spcPts val="0"/>
              </a:spcAft>
              <a:buSzPts val="1134"/>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6" name="Google Shape;46;p44"/>
          <p:cNvSpPr txBox="1">
            <a:spLocks noGrp="1"/>
          </p:cNvSpPr>
          <p:nvPr>
            <p:ph type="body" idx="2"/>
          </p:nvPr>
        </p:nvSpPr>
        <p:spPr>
          <a:xfrm>
            <a:off x="457200" y="1631156"/>
            <a:ext cx="4040188" cy="2963466"/>
          </a:xfrm>
          <a:prstGeom prst="rect">
            <a:avLst/>
          </a:prstGeom>
          <a:noFill/>
          <a:ln>
            <a:noFill/>
          </a:ln>
        </p:spPr>
        <p:txBody>
          <a:bodyPr spcFirstLastPara="1" wrap="square" lIns="90475" tIns="44450" rIns="90475" bIns="44450" anchor="t" anchorCtr="0">
            <a:noAutofit/>
          </a:bodyPr>
          <a:lstStyle>
            <a:lvl1pPr marL="457200" lvl="0" indent="-304800" algn="l">
              <a:lnSpc>
                <a:spcPct val="100000"/>
              </a:lnSpc>
              <a:spcBef>
                <a:spcPts val="480"/>
              </a:spcBef>
              <a:spcAft>
                <a:spcPts val="0"/>
              </a:spcAft>
              <a:buSzPts val="1200"/>
              <a:buChar char="●"/>
              <a:defRPr sz="2400"/>
            </a:lvl1pPr>
            <a:lvl2pPr marL="914400" lvl="1" indent="-323850" algn="l">
              <a:lnSpc>
                <a:spcPct val="100000"/>
              </a:lnSpc>
              <a:spcBef>
                <a:spcPts val="400"/>
              </a:spcBef>
              <a:spcAft>
                <a:spcPts val="0"/>
              </a:spcAft>
              <a:buSzPts val="1500"/>
              <a:buChar char="−"/>
              <a:defRPr sz="2000"/>
            </a:lvl2pPr>
            <a:lvl3pPr marL="1371600" lvl="2" indent="-300608" algn="l">
              <a:lnSpc>
                <a:spcPct val="100000"/>
              </a:lnSpc>
              <a:spcBef>
                <a:spcPts val="360"/>
              </a:spcBef>
              <a:spcAft>
                <a:spcPts val="0"/>
              </a:spcAft>
              <a:buSzPts val="1134"/>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47" name="Google Shape;47;p44"/>
          <p:cNvSpPr txBox="1">
            <a:spLocks noGrp="1"/>
          </p:cNvSpPr>
          <p:nvPr>
            <p:ph type="body" idx="3"/>
          </p:nvPr>
        </p:nvSpPr>
        <p:spPr>
          <a:xfrm>
            <a:off x="4645033" y="1151338"/>
            <a:ext cx="4041775" cy="47982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200"/>
              <a:buNone/>
              <a:defRPr sz="2400" b="1"/>
            </a:lvl1pPr>
            <a:lvl2pPr marL="914400" lvl="1" indent="-228600" algn="l">
              <a:lnSpc>
                <a:spcPct val="100000"/>
              </a:lnSpc>
              <a:spcBef>
                <a:spcPts val="400"/>
              </a:spcBef>
              <a:spcAft>
                <a:spcPts val="0"/>
              </a:spcAft>
              <a:buSzPts val="1500"/>
              <a:buNone/>
              <a:defRPr sz="2000" b="1"/>
            </a:lvl2pPr>
            <a:lvl3pPr marL="1371600" lvl="2" indent="-228600" algn="l">
              <a:lnSpc>
                <a:spcPct val="100000"/>
              </a:lnSpc>
              <a:spcBef>
                <a:spcPts val="360"/>
              </a:spcBef>
              <a:spcAft>
                <a:spcPts val="0"/>
              </a:spcAft>
              <a:buSzPts val="1134"/>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8" name="Google Shape;48;p44"/>
          <p:cNvSpPr txBox="1">
            <a:spLocks noGrp="1"/>
          </p:cNvSpPr>
          <p:nvPr>
            <p:ph type="body" idx="4"/>
          </p:nvPr>
        </p:nvSpPr>
        <p:spPr>
          <a:xfrm>
            <a:off x="4645033" y="1631156"/>
            <a:ext cx="4041775" cy="2963466"/>
          </a:xfrm>
          <a:prstGeom prst="rect">
            <a:avLst/>
          </a:prstGeom>
          <a:noFill/>
          <a:ln>
            <a:noFill/>
          </a:ln>
        </p:spPr>
        <p:txBody>
          <a:bodyPr spcFirstLastPara="1" wrap="square" lIns="90475" tIns="44450" rIns="90475" bIns="44450" anchor="t" anchorCtr="0">
            <a:noAutofit/>
          </a:bodyPr>
          <a:lstStyle>
            <a:lvl1pPr marL="457200" lvl="0" indent="-304800" algn="l">
              <a:lnSpc>
                <a:spcPct val="100000"/>
              </a:lnSpc>
              <a:spcBef>
                <a:spcPts val="480"/>
              </a:spcBef>
              <a:spcAft>
                <a:spcPts val="0"/>
              </a:spcAft>
              <a:buSzPts val="1200"/>
              <a:buChar char="●"/>
              <a:defRPr sz="2400"/>
            </a:lvl1pPr>
            <a:lvl2pPr marL="914400" lvl="1" indent="-323850" algn="l">
              <a:lnSpc>
                <a:spcPct val="100000"/>
              </a:lnSpc>
              <a:spcBef>
                <a:spcPts val="400"/>
              </a:spcBef>
              <a:spcAft>
                <a:spcPts val="0"/>
              </a:spcAft>
              <a:buSzPts val="1500"/>
              <a:buChar char="−"/>
              <a:defRPr sz="2000"/>
            </a:lvl2pPr>
            <a:lvl3pPr marL="1371600" lvl="2" indent="-300608" algn="l">
              <a:lnSpc>
                <a:spcPct val="100000"/>
              </a:lnSpc>
              <a:spcBef>
                <a:spcPts val="360"/>
              </a:spcBef>
              <a:spcAft>
                <a:spcPts val="0"/>
              </a:spcAft>
              <a:buSzPts val="1134"/>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2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21.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1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pic>
        <p:nvPicPr>
          <p:cNvPr id="7" name="Google Shape;7;p34"/>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8" name="Google Shape;8;p34"/>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9" name="Google Shape;9;p3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0" name="Google Shape;10;p34"/>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Google Shape;11;p34"/>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2" name="Google Shape;12;p34"/>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3" name="Google Shape;13;p34"/>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61"/>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54" name="Google Shape;154;p61"/>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55" name="Google Shape;155;p6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56" name="Google Shape;156;p61"/>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7" name="Google Shape;157;p61"/>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58" name="Google Shape;158;p61"/>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59" name="Google Shape;159;p61"/>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pic>
        <p:nvPicPr>
          <p:cNvPr id="168" name="Google Shape;168;p63"/>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69" name="Google Shape;169;p63"/>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70" name="Google Shape;170;p6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71" name="Google Shape;171;p6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2" name="Google Shape;172;p63"/>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73" name="Google Shape;173;p63"/>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74" name="Google Shape;174;p63"/>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pic>
        <p:nvPicPr>
          <p:cNvPr id="183" name="Google Shape;183;p65"/>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84" name="Google Shape;184;p65"/>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85" name="Google Shape;185;p6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86" name="Google Shape;186;p6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7" name="Google Shape;187;p65"/>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88" name="Google Shape;188;p65"/>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89" name="Google Shape;189;p65"/>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8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pic>
        <p:nvPicPr>
          <p:cNvPr id="197" name="Google Shape;197;p67"/>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98" name="Google Shape;198;p67"/>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99" name="Google Shape;199;p6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200" name="Google Shape;200;p67"/>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1" name="Google Shape;201;p6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202" name="Google Shape;202;p6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203" name="Google Shape;203;p6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8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
        <p:cNvGrpSpPr/>
        <p:nvPr/>
      </p:nvGrpSpPr>
      <p:grpSpPr>
        <a:xfrm>
          <a:off x="0" y="0"/>
          <a:ext cx="0" cy="0"/>
          <a:chOff x="0" y="0"/>
          <a:chExt cx="0" cy="0"/>
        </a:xfrm>
      </p:grpSpPr>
      <p:sp>
        <p:nvSpPr>
          <p:cNvPr id="21" name="Google Shape;21;p36"/>
          <p:cNvSpPr txBox="1"/>
          <p:nvPr/>
        </p:nvSpPr>
        <p:spPr>
          <a:xfrm>
            <a:off x="4343400" y="4743450"/>
            <a:ext cx="533400" cy="2746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200"/>
              <a:buFont typeface="Arial"/>
              <a:buNone/>
            </a:pPr>
            <a:fld id="{00000000-1234-1234-1234-123412341234}" type="slidenum">
              <a:rPr lang="en-US" sz="1200" b="1" i="0" u="none" strike="noStrike" cap="none">
                <a:solidFill>
                  <a:schemeClr val="dk1"/>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22" name="Google Shape;22;p36"/>
          <p:cNvSpPr txBox="1">
            <a:spLocks noGrp="1"/>
          </p:cNvSpPr>
          <p:nvPr>
            <p:ph type="body" idx="1"/>
          </p:nvPr>
        </p:nvSpPr>
        <p:spPr>
          <a:xfrm>
            <a:off x="685800" y="914400"/>
            <a:ext cx="8001000" cy="3543300"/>
          </a:xfrm>
          <a:prstGeom prst="rect">
            <a:avLst/>
          </a:prstGeom>
          <a:noFill/>
          <a:ln>
            <a:noFill/>
          </a:ln>
        </p:spPr>
        <p:txBody>
          <a:bodyPr spcFirstLastPara="1" wrap="square" lIns="90475" tIns="44450" rIns="90475" bIns="44450" anchor="t" anchorCtr="0">
            <a:noAutofit/>
          </a:bodyPr>
          <a:lstStyle>
            <a:lvl1pPr marL="457200" marR="0" lvl="0" indent="-285750" algn="l" rtl="0">
              <a:lnSpc>
                <a:spcPct val="100000"/>
              </a:lnSpc>
              <a:spcBef>
                <a:spcPts val="360"/>
              </a:spcBef>
              <a:spcAft>
                <a:spcPts val="0"/>
              </a:spcAft>
              <a:buClr>
                <a:schemeClr val="dk1"/>
              </a:buClr>
              <a:buSzPts val="900"/>
              <a:buFont typeface="Arial"/>
              <a:buChar char="●"/>
              <a:defRPr sz="1800" b="0" i="0" u="none" strike="noStrike" cap="none">
                <a:solidFill>
                  <a:schemeClr val="dk1"/>
                </a:solidFill>
                <a:latin typeface="Arial"/>
                <a:ea typeface="Arial"/>
                <a:cs typeface="Arial"/>
                <a:sym typeface="Arial"/>
              </a:defRPr>
            </a:lvl1pPr>
            <a:lvl2pPr marL="914400" marR="0" lvl="1" indent="-314325" algn="l" rtl="0">
              <a:lnSpc>
                <a:spcPct val="100000"/>
              </a:lnSpc>
              <a:spcBef>
                <a:spcPts val="360"/>
              </a:spcBef>
              <a:spcAft>
                <a:spcPts val="0"/>
              </a:spcAft>
              <a:buClr>
                <a:schemeClr val="dk1"/>
              </a:buClr>
              <a:buSzPts val="1350"/>
              <a:buFont typeface="Noto Sans Symbols"/>
              <a:buChar char="−"/>
              <a:defRPr sz="1800" b="0" i="0" u="none" strike="noStrike" cap="none">
                <a:solidFill>
                  <a:schemeClr val="dk1"/>
                </a:solidFill>
                <a:latin typeface="Arial"/>
                <a:ea typeface="Arial"/>
                <a:cs typeface="Arial"/>
                <a:sym typeface="Arial"/>
              </a:defRPr>
            </a:lvl2pPr>
            <a:lvl3pPr marL="1371600" marR="0" lvl="2" indent="-300608" algn="l" rtl="0">
              <a:lnSpc>
                <a:spcPct val="100000"/>
              </a:lnSpc>
              <a:spcBef>
                <a:spcPts val="360"/>
              </a:spcBef>
              <a:spcAft>
                <a:spcPts val="0"/>
              </a:spcAft>
              <a:buClr>
                <a:schemeClr val="dk1"/>
              </a:buClr>
              <a:buSzPts val="1134"/>
              <a:buFont typeface="Noto Sans Symbols"/>
              <a:buChar char="●"/>
              <a:defRPr sz="18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61" name="Google Shape;61;p48"/>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4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63" name="Google Shape;63;p4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64" name="Google Shape;64;p4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65" name="Google Shape;65;p48"/>
          <p:cNvPicPr preferRelativeResize="0"/>
          <p:nvPr/>
        </p:nvPicPr>
        <p:blipFill rotWithShape="1">
          <a:blip r:embed="rId2">
            <a:alphaModFix/>
          </a:blip>
          <a:srcRect/>
          <a:stretch/>
        </p:blipFill>
        <p:spPr>
          <a:xfrm>
            <a:off x="7239000" y="4762"/>
            <a:ext cx="1905000" cy="276225"/>
          </a:xfrm>
          <a:prstGeom prst="rect">
            <a:avLst/>
          </a:prstGeom>
          <a:noFill/>
          <a:ln>
            <a:noFill/>
          </a:ln>
        </p:spPr>
      </p:pic>
      <p:sp>
        <p:nvSpPr>
          <p:cNvPr id="66" name="Google Shape;66;p48"/>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pic>
        <p:nvPicPr>
          <p:cNvPr id="68" name="Google Shape;68;p49"/>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69" name="Google Shape;69;p49"/>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70" name="Google Shape;70;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71" name="Google Shape;71;p49"/>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49"/>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73" name="Google Shape;73;p49"/>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74" name="Google Shape;74;p49"/>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pic>
        <p:nvPicPr>
          <p:cNvPr id="82" name="Google Shape;82;p51"/>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83" name="Google Shape;83;p51"/>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84" name="Google Shape;84;p5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85" name="Google Shape;85;p51"/>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51"/>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87" name="Google Shape;87;p51"/>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88" name="Google Shape;88;p51"/>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pic>
        <p:nvPicPr>
          <p:cNvPr id="96" name="Google Shape;96;p53"/>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97" name="Google Shape;97;p53"/>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98" name="Google Shape;98;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99" name="Google Shape;99;p5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53"/>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01" name="Google Shape;101;p53"/>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02" name="Google Shape;102;p53"/>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pic>
        <p:nvPicPr>
          <p:cNvPr id="111" name="Google Shape;111;p55"/>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12" name="Google Shape;112;p55"/>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13" name="Google Shape;113;p5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14" name="Google Shape;114;p5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55"/>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16" name="Google Shape;116;p55"/>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17" name="Google Shape;117;p55"/>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pic>
        <p:nvPicPr>
          <p:cNvPr id="128" name="Google Shape;128;p57"/>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29" name="Google Shape;129;p57"/>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30" name="Google Shape;130;p5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31" name="Google Shape;131;p57"/>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5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33" name="Google Shape;133;p5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34" name="Google Shape;134;p5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pic>
        <p:nvPicPr>
          <p:cNvPr id="141" name="Google Shape;141;p59"/>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42" name="Google Shape;142;p59"/>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43" name="Google Shape;143;p5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44" name="Google Shape;144;p59"/>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5" name="Google Shape;145;p59"/>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46" name="Google Shape;146;p59"/>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47" name="Google Shape;147;p59"/>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
          <p:cNvSpPr txBox="1"/>
          <p:nvPr/>
        </p:nvSpPr>
        <p:spPr>
          <a:xfrm>
            <a:off x="1116012" y="2066925"/>
            <a:ext cx="7407275" cy="660400"/>
          </a:xfrm>
          <a:prstGeom prst="rect">
            <a:avLst/>
          </a:prstGeom>
          <a:noFill/>
          <a:ln>
            <a:noFill/>
          </a:ln>
        </p:spPr>
        <p:txBody>
          <a:bodyPr spcFirstLastPara="1" wrap="square" lIns="82275" tIns="41125" rIns="82275" bIns="41125" anchor="ctr" anchorCtr="0">
            <a:noAutofit/>
          </a:bodyPr>
          <a:lstStyle/>
          <a:p>
            <a:pPr marL="0" marR="0" lvl="0" indent="0" algn="l" rtl="0">
              <a:lnSpc>
                <a:spcPct val="100000"/>
              </a:lnSpc>
              <a:spcBef>
                <a:spcPts val="0"/>
              </a:spcBef>
              <a:spcAft>
                <a:spcPts val="0"/>
              </a:spcAft>
              <a:buClr>
                <a:srgbClr val="FF9300"/>
              </a:buClr>
              <a:buSzPts val="4000"/>
              <a:buFont typeface="Garamond"/>
              <a:buNone/>
            </a:pPr>
            <a:r>
              <a:rPr lang="en-US" sz="4000" b="1" i="0" u="none" strike="noStrike" cap="none">
                <a:solidFill>
                  <a:srgbClr val="FF9300"/>
                </a:solidFill>
                <a:latin typeface="Garamond"/>
                <a:ea typeface="Garamond"/>
                <a:cs typeface="Garamond"/>
                <a:sym typeface="Garamond"/>
              </a:rPr>
              <a:t>Random Variable &amp; Probability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8"/>
          <p:cNvSpPr txBox="1"/>
          <p:nvPr/>
        </p:nvSpPr>
        <p:spPr>
          <a:xfrm>
            <a:off x="0" y="-9525"/>
            <a:ext cx="8964612"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Discrete probability Distribution: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Binomial Distribution </a:t>
            </a:r>
            <a:endParaRPr sz="1400" b="0" i="0" u="none" strike="noStrike" cap="none">
              <a:solidFill>
                <a:srgbClr val="000000"/>
              </a:solidFill>
              <a:latin typeface="Arial"/>
              <a:ea typeface="Arial"/>
              <a:cs typeface="Arial"/>
              <a:sym typeface="Arial"/>
            </a:endParaRPr>
          </a:p>
        </p:txBody>
      </p:sp>
      <p:sp>
        <p:nvSpPr>
          <p:cNvPr id="263" name="Google Shape;263;p8"/>
          <p:cNvSpPr txBox="1"/>
          <p:nvPr/>
        </p:nvSpPr>
        <p:spPr>
          <a:xfrm>
            <a:off x="233362" y="1419225"/>
            <a:ext cx="8713787" cy="290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A binomial experiment is a statistical experiment that has the following properties: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95250" algn="l" rtl="0">
              <a:lnSpc>
                <a:spcPct val="150000"/>
              </a:lnSpc>
              <a:spcBef>
                <a:spcPts val="0"/>
              </a:spcBef>
              <a:spcAft>
                <a:spcPts val="0"/>
              </a:spcAft>
              <a:buClr>
                <a:srgbClr val="00337F"/>
              </a:buClr>
              <a:buSzPts val="1500"/>
              <a:buFont typeface="Noto Sans Symbols"/>
              <a:buChar char="⮚"/>
            </a:pPr>
            <a:r>
              <a:rPr lang="en-US" sz="1500" b="0" i="0" u="none" strike="noStrike" cap="none">
                <a:solidFill>
                  <a:srgbClr val="00337F"/>
                </a:solidFill>
                <a:latin typeface="Garamond"/>
                <a:ea typeface="Garamond"/>
                <a:cs typeface="Garamond"/>
                <a:sym typeface="Garamond"/>
              </a:rPr>
              <a:t>The experiment consists of n repeated trials.</a:t>
            </a:r>
            <a:endParaRPr sz="1400" b="0" i="0" u="none" strike="noStrike" cap="none">
              <a:solidFill>
                <a:srgbClr val="000000"/>
              </a:solidFill>
              <a:latin typeface="Arial"/>
              <a:ea typeface="Arial"/>
              <a:cs typeface="Arial"/>
              <a:sym typeface="Arial"/>
            </a:endParaRPr>
          </a:p>
          <a:p>
            <a:pPr marL="0" marR="0" lvl="0" indent="-95250" algn="l" rtl="0">
              <a:lnSpc>
                <a:spcPct val="150000"/>
              </a:lnSpc>
              <a:spcBef>
                <a:spcPts val="0"/>
              </a:spcBef>
              <a:spcAft>
                <a:spcPts val="0"/>
              </a:spcAft>
              <a:buClr>
                <a:srgbClr val="00337F"/>
              </a:buClr>
              <a:buSzPts val="1500"/>
              <a:buFont typeface="Noto Sans Symbols"/>
              <a:buChar char="⮚"/>
            </a:pPr>
            <a:r>
              <a:rPr lang="en-US" sz="1500" b="0" i="0" u="none" strike="noStrike" cap="none">
                <a:solidFill>
                  <a:srgbClr val="00337F"/>
                </a:solidFill>
                <a:latin typeface="Garamond"/>
                <a:ea typeface="Garamond"/>
                <a:cs typeface="Garamond"/>
                <a:sym typeface="Garamond"/>
              </a:rPr>
              <a:t>Each trial can result in just two possible outcomes. We call one of these outcomes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a success and the other, a failure ; Yes or No</a:t>
            </a:r>
            <a:endParaRPr sz="1400" b="0" i="0" u="none" strike="noStrike" cap="none">
              <a:solidFill>
                <a:srgbClr val="000000"/>
              </a:solidFill>
              <a:latin typeface="Arial"/>
              <a:ea typeface="Arial"/>
              <a:cs typeface="Arial"/>
              <a:sym typeface="Arial"/>
            </a:endParaRPr>
          </a:p>
          <a:p>
            <a:pPr marL="0" marR="0" lvl="0" indent="-95250" algn="l" rtl="0">
              <a:lnSpc>
                <a:spcPct val="150000"/>
              </a:lnSpc>
              <a:spcBef>
                <a:spcPts val="0"/>
              </a:spcBef>
              <a:spcAft>
                <a:spcPts val="0"/>
              </a:spcAft>
              <a:buClr>
                <a:srgbClr val="00337F"/>
              </a:buClr>
              <a:buSzPts val="1500"/>
              <a:buFont typeface="Noto Sans Symbols"/>
              <a:buChar char="⮚"/>
            </a:pPr>
            <a:r>
              <a:rPr lang="en-US" sz="1500" b="0" i="0" u="none" strike="noStrike" cap="none">
                <a:solidFill>
                  <a:srgbClr val="00337F"/>
                </a:solidFill>
                <a:latin typeface="Garamond"/>
                <a:ea typeface="Garamond"/>
                <a:cs typeface="Garamond"/>
                <a:sym typeface="Garamond"/>
              </a:rPr>
              <a:t>The probability of success, denoted by P, is the same on every trial.</a:t>
            </a:r>
            <a:endParaRPr sz="1400" b="0" i="0" u="none" strike="noStrike" cap="none">
              <a:solidFill>
                <a:srgbClr val="000000"/>
              </a:solidFill>
              <a:latin typeface="Arial"/>
              <a:ea typeface="Arial"/>
              <a:cs typeface="Arial"/>
              <a:sym typeface="Arial"/>
            </a:endParaRPr>
          </a:p>
          <a:p>
            <a:pPr marL="0" marR="0" lvl="0" indent="-95250" algn="l" rtl="0">
              <a:lnSpc>
                <a:spcPct val="150000"/>
              </a:lnSpc>
              <a:spcBef>
                <a:spcPts val="0"/>
              </a:spcBef>
              <a:spcAft>
                <a:spcPts val="0"/>
              </a:spcAft>
              <a:buClr>
                <a:srgbClr val="00337F"/>
              </a:buClr>
              <a:buSzPts val="1500"/>
              <a:buFont typeface="Noto Sans Symbols"/>
              <a:buChar char="⮚"/>
            </a:pPr>
            <a:r>
              <a:rPr lang="en-US" sz="1500" b="0" i="0" u="none" strike="noStrike" cap="none">
                <a:solidFill>
                  <a:srgbClr val="00337F"/>
                </a:solidFill>
                <a:latin typeface="Garamond"/>
                <a:ea typeface="Garamond"/>
                <a:cs typeface="Garamond"/>
                <a:sym typeface="Garamond"/>
              </a:rPr>
              <a:t>The trials are independent; that is, the outcome on one trial does not affect the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outcome on other trials.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337F"/>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9"/>
          <p:cNvSpPr txBox="1"/>
          <p:nvPr/>
        </p:nvSpPr>
        <p:spPr>
          <a:xfrm>
            <a:off x="250825" y="1330325"/>
            <a:ext cx="8461375" cy="1492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Consider the following statistical experiment.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You flip a coin 2 times and count the number of times the coin lands on heads.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This is a binomial experiment because: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337F"/>
              </a:solidFill>
              <a:latin typeface="Garamond"/>
              <a:ea typeface="Garamond"/>
              <a:cs typeface="Garamond"/>
              <a:sym typeface="Garamond"/>
            </a:endParaRPr>
          </a:p>
        </p:txBody>
      </p:sp>
      <p:sp>
        <p:nvSpPr>
          <p:cNvPr id="269" name="Google Shape;269;p9"/>
          <p:cNvSpPr txBox="1"/>
          <p:nvPr/>
        </p:nvSpPr>
        <p:spPr>
          <a:xfrm>
            <a:off x="1587" y="0"/>
            <a:ext cx="6840537"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Example : Binomial Distribution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0"/>
          <p:cNvSpPr txBox="1"/>
          <p:nvPr/>
        </p:nvSpPr>
        <p:spPr>
          <a:xfrm>
            <a:off x="179387" y="627062"/>
            <a:ext cx="8459787" cy="3752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chemeClr val="dk1"/>
              </a:solidFill>
              <a:latin typeface="Garamond"/>
              <a:ea typeface="Garamond"/>
              <a:cs typeface="Garamond"/>
              <a:sym typeface="Garamond"/>
            </a:endParaRPr>
          </a:p>
          <a:p>
            <a:pPr marL="0" marR="0" lvl="0" indent="-95250" algn="l" rtl="0">
              <a:lnSpc>
                <a:spcPct val="150000"/>
              </a:lnSpc>
              <a:spcBef>
                <a:spcPts val="0"/>
              </a:spcBef>
              <a:spcAft>
                <a:spcPts val="0"/>
              </a:spcAft>
              <a:buClr>
                <a:srgbClr val="FF0000"/>
              </a:buClr>
              <a:buSzPts val="1500"/>
              <a:buFont typeface="Noto Sans Symbols"/>
              <a:buChar char="⮚"/>
            </a:pPr>
            <a:r>
              <a:rPr lang="en-US" sz="1500" b="0" i="0" u="none" strike="noStrike" cap="none">
                <a:solidFill>
                  <a:srgbClr val="FF0000"/>
                </a:solidFill>
                <a:latin typeface="Garamond"/>
                <a:ea typeface="Garamond"/>
                <a:cs typeface="Garamond"/>
                <a:sym typeface="Garamond"/>
              </a:rPr>
              <a:t>The experiment should consists of n repeated trials.</a:t>
            </a:r>
            <a:endParaRPr sz="1400" b="0" i="0" u="none" strike="noStrike" cap="none">
              <a:solidFill>
                <a:srgbClr val="000000"/>
              </a:solidFill>
              <a:latin typeface="Arial"/>
              <a:ea typeface="Arial"/>
              <a:cs typeface="Arial"/>
              <a:sym typeface="Arial"/>
            </a:endParaRPr>
          </a:p>
          <a:p>
            <a:pPr marL="457200" marR="0" lvl="1" indent="-95250" algn="l" rtl="0">
              <a:lnSpc>
                <a:spcPct val="150000"/>
              </a:lnSpc>
              <a:spcBef>
                <a:spcPts val="0"/>
              </a:spcBef>
              <a:spcAft>
                <a:spcPts val="0"/>
              </a:spcAft>
              <a:buClr>
                <a:srgbClr val="09AF09"/>
              </a:buClr>
              <a:buSzPts val="1500"/>
              <a:buFont typeface="Noto Sans Symbols"/>
              <a:buChar char="⮚"/>
            </a:pPr>
            <a:r>
              <a:rPr lang="en-US" sz="1500" b="0" i="0" u="none" strike="noStrike" cap="none">
                <a:solidFill>
                  <a:srgbClr val="09AF09"/>
                </a:solidFill>
                <a:latin typeface="Garamond"/>
                <a:ea typeface="Garamond"/>
                <a:cs typeface="Garamond"/>
                <a:sym typeface="Garamond"/>
              </a:rPr>
              <a:t>The experiment consists of repeated trials. We flip a coin 2 times.</a:t>
            </a:r>
            <a:endParaRPr sz="1400" b="0" i="0" u="none" strike="noStrike" cap="none">
              <a:solidFill>
                <a:srgbClr val="000000"/>
              </a:solidFill>
              <a:latin typeface="Arial"/>
              <a:ea typeface="Arial"/>
              <a:cs typeface="Arial"/>
              <a:sym typeface="Arial"/>
            </a:endParaRPr>
          </a:p>
          <a:p>
            <a:pPr marL="0" marR="0" lvl="0" indent="-95250" algn="l" rtl="0">
              <a:lnSpc>
                <a:spcPct val="150000"/>
              </a:lnSpc>
              <a:spcBef>
                <a:spcPts val="0"/>
              </a:spcBef>
              <a:spcAft>
                <a:spcPts val="0"/>
              </a:spcAft>
              <a:buClr>
                <a:srgbClr val="FF0000"/>
              </a:buClr>
              <a:buSzPts val="1500"/>
              <a:buFont typeface="Noto Sans Symbols"/>
              <a:buChar char="⮚"/>
            </a:pPr>
            <a:r>
              <a:rPr lang="en-US" sz="1500" b="0" i="0" u="none" strike="noStrike" cap="none">
                <a:solidFill>
                  <a:srgbClr val="FF0000"/>
                </a:solidFill>
                <a:latin typeface="Garamond"/>
                <a:ea typeface="Garamond"/>
                <a:cs typeface="Garamond"/>
                <a:sym typeface="Garamond"/>
              </a:rPr>
              <a:t>Each trial can result in just two possible outcomes </a:t>
            </a:r>
            <a:endParaRPr sz="1400" b="0" i="0" u="none" strike="noStrike" cap="none">
              <a:solidFill>
                <a:srgbClr val="000000"/>
              </a:solidFill>
              <a:latin typeface="Arial"/>
              <a:ea typeface="Arial"/>
              <a:cs typeface="Arial"/>
              <a:sym typeface="Arial"/>
            </a:endParaRPr>
          </a:p>
          <a:p>
            <a:pPr marL="457200" marR="0" lvl="1" indent="-95250" algn="l" rtl="0">
              <a:lnSpc>
                <a:spcPct val="150000"/>
              </a:lnSpc>
              <a:spcBef>
                <a:spcPts val="0"/>
              </a:spcBef>
              <a:spcAft>
                <a:spcPts val="0"/>
              </a:spcAft>
              <a:buClr>
                <a:srgbClr val="09AF09"/>
              </a:buClr>
              <a:buSzPts val="1500"/>
              <a:buFont typeface="Noto Sans Symbols"/>
              <a:buChar char="⮚"/>
            </a:pPr>
            <a:r>
              <a:rPr lang="en-US" sz="1500" b="0" i="0" u="none" strike="noStrike" cap="none">
                <a:solidFill>
                  <a:srgbClr val="09AF09"/>
                </a:solidFill>
                <a:latin typeface="Garamond"/>
                <a:ea typeface="Garamond"/>
                <a:cs typeface="Garamond"/>
                <a:sym typeface="Garamond"/>
              </a:rPr>
              <a:t>Each trial can result in just two possible outcomes - heads or tails.</a:t>
            </a:r>
            <a:endParaRPr sz="1400" b="0" i="0" u="none" strike="noStrike" cap="none">
              <a:solidFill>
                <a:srgbClr val="000000"/>
              </a:solidFill>
              <a:latin typeface="Arial"/>
              <a:ea typeface="Arial"/>
              <a:cs typeface="Arial"/>
              <a:sym typeface="Arial"/>
            </a:endParaRPr>
          </a:p>
          <a:p>
            <a:pPr marL="0" marR="0" lvl="0" indent="-95250" algn="l" rtl="0">
              <a:lnSpc>
                <a:spcPct val="150000"/>
              </a:lnSpc>
              <a:spcBef>
                <a:spcPts val="0"/>
              </a:spcBef>
              <a:spcAft>
                <a:spcPts val="0"/>
              </a:spcAft>
              <a:buClr>
                <a:srgbClr val="FF0000"/>
              </a:buClr>
              <a:buSzPts val="1500"/>
              <a:buFont typeface="Noto Sans Symbols"/>
              <a:buChar char="⮚"/>
            </a:pPr>
            <a:r>
              <a:rPr lang="en-US" sz="1500" b="0" i="0" u="none" strike="noStrike" cap="none">
                <a:solidFill>
                  <a:srgbClr val="FF0000"/>
                </a:solidFill>
                <a:latin typeface="Garamond"/>
                <a:ea typeface="Garamond"/>
                <a:cs typeface="Garamond"/>
                <a:sym typeface="Garamond"/>
              </a:rPr>
              <a:t>The probability of success, denoted by P, is the same on every trial </a:t>
            </a:r>
            <a:endParaRPr sz="1400" b="0" i="0" u="none" strike="noStrike" cap="none">
              <a:solidFill>
                <a:srgbClr val="000000"/>
              </a:solidFill>
              <a:latin typeface="Arial"/>
              <a:ea typeface="Arial"/>
              <a:cs typeface="Arial"/>
              <a:sym typeface="Arial"/>
            </a:endParaRPr>
          </a:p>
          <a:p>
            <a:pPr marL="457200" marR="0" lvl="1" indent="-95250" algn="l" rtl="0">
              <a:lnSpc>
                <a:spcPct val="150000"/>
              </a:lnSpc>
              <a:spcBef>
                <a:spcPts val="0"/>
              </a:spcBef>
              <a:spcAft>
                <a:spcPts val="0"/>
              </a:spcAft>
              <a:buClr>
                <a:srgbClr val="09AF09"/>
              </a:buClr>
              <a:buSzPts val="1500"/>
              <a:buFont typeface="Noto Sans Symbols"/>
              <a:buChar char="⮚"/>
            </a:pPr>
            <a:r>
              <a:rPr lang="en-US" sz="1500" b="0" i="0" u="none" strike="noStrike" cap="none">
                <a:solidFill>
                  <a:srgbClr val="09AF09"/>
                </a:solidFill>
                <a:latin typeface="Garamond"/>
                <a:ea typeface="Garamond"/>
                <a:cs typeface="Garamond"/>
                <a:sym typeface="Garamond"/>
              </a:rPr>
              <a:t>The probability of success is constant - 0.5 on every trial.</a:t>
            </a:r>
            <a:endParaRPr sz="1400" b="0" i="0" u="none" strike="noStrike" cap="none">
              <a:solidFill>
                <a:srgbClr val="000000"/>
              </a:solidFill>
              <a:latin typeface="Arial"/>
              <a:ea typeface="Arial"/>
              <a:cs typeface="Arial"/>
              <a:sym typeface="Arial"/>
            </a:endParaRPr>
          </a:p>
          <a:p>
            <a:pPr marL="0" marR="0" lvl="0" indent="-95250" algn="l" rtl="0">
              <a:lnSpc>
                <a:spcPct val="150000"/>
              </a:lnSpc>
              <a:spcBef>
                <a:spcPts val="0"/>
              </a:spcBef>
              <a:spcAft>
                <a:spcPts val="0"/>
              </a:spcAft>
              <a:buClr>
                <a:srgbClr val="FF0000"/>
              </a:buClr>
              <a:buSzPts val="1500"/>
              <a:buFont typeface="Noto Sans Symbols"/>
              <a:buChar char="⮚"/>
            </a:pPr>
            <a:r>
              <a:rPr lang="en-US" sz="1500" b="0" i="0" u="none" strike="noStrike" cap="none">
                <a:solidFill>
                  <a:srgbClr val="FF0000"/>
                </a:solidFill>
                <a:latin typeface="Garamond"/>
                <a:ea typeface="Garamond"/>
                <a:cs typeface="Garamond"/>
                <a:sym typeface="Garamond"/>
              </a:rPr>
              <a:t>The trials are independent; that is, the outcome on one trial does not affect the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FF0000"/>
              </a:buClr>
              <a:buSzPts val="1500"/>
              <a:buFont typeface="Garamond"/>
              <a:buNone/>
            </a:pPr>
            <a:r>
              <a:rPr lang="en-US" sz="1500" b="0" i="0" u="none" strike="noStrike" cap="none">
                <a:solidFill>
                  <a:srgbClr val="FF0000"/>
                </a:solidFill>
                <a:latin typeface="Garamond"/>
                <a:ea typeface="Garamond"/>
                <a:cs typeface="Garamond"/>
                <a:sym typeface="Garamond"/>
              </a:rPr>
              <a:t>   outcome on other trials.</a:t>
            </a:r>
            <a:endParaRPr sz="1400" b="0" i="0" u="none" strike="noStrike" cap="none">
              <a:solidFill>
                <a:srgbClr val="000000"/>
              </a:solidFill>
              <a:latin typeface="Arial"/>
              <a:ea typeface="Arial"/>
              <a:cs typeface="Arial"/>
              <a:sym typeface="Arial"/>
            </a:endParaRPr>
          </a:p>
          <a:p>
            <a:pPr marL="457200" marR="0" lvl="1" indent="-95250" algn="l" rtl="0">
              <a:lnSpc>
                <a:spcPct val="150000"/>
              </a:lnSpc>
              <a:spcBef>
                <a:spcPts val="0"/>
              </a:spcBef>
              <a:spcAft>
                <a:spcPts val="0"/>
              </a:spcAft>
              <a:buClr>
                <a:srgbClr val="09AF09"/>
              </a:buClr>
              <a:buSzPts val="1500"/>
              <a:buFont typeface="Noto Sans Symbols"/>
              <a:buChar char="⮚"/>
            </a:pPr>
            <a:r>
              <a:rPr lang="en-US" sz="1500" b="0" i="0" u="none" strike="noStrike" cap="none">
                <a:solidFill>
                  <a:srgbClr val="09AF09"/>
                </a:solidFill>
                <a:latin typeface="Garamond"/>
                <a:ea typeface="Garamond"/>
                <a:cs typeface="Garamond"/>
                <a:sym typeface="Garamond"/>
              </a:rPr>
              <a:t>The trials are independent; that is, getting heads on one trial does not affect whether we get heads on other trials.</a:t>
            </a:r>
            <a:endParaRPr sz="1400" b="0" i="0" u="none" strike="noStrike" cap="none">
              <a:solidFill>
                <a:srgbClr val="000000"/>
              </a:solidFill>
              <a:latin typeface="Arial"/>
              <a:ea typeface="Arial"/>
              <a:cs typeface="Arial"/>
              <a:sym typeface="Arial"/>
            </a:endParaRPr>
          </a:p>
        </p:txBody>
      </p:sp>
      <p:sp>
        <p:nvSpPr>
          <p:cNvPr id="275" name="Google Shape;275;p10"/>
          <p:cNvSpPr txBox="1"/>
          <p:nvPr/>
        </p:nvSpPr>
        <p:spPr>
          <a:xfrm>
            <a:off x="0" y="0"/>
            <a:ext cx="6840537"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Example : Binomial Distribution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1"/>
          <p:cNvSpPr txBox="1"/>
          <p:nvPr/>
        </p:nvSpPr>
        <p:spPr>
          <a:xfrm>
            <a:off x="179387" y="979487"/>
            <a:ext cx="7704137"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A binomial random variable is the number of successes x in n repeated trials of a binomial experiment.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The probability distribution of a binomial random variable is called a binomial distribution</a:t>
            </a:r>
            <a:endParaRPr sz="1400" b="0" i="0" u="none" strike="noStrike" cap="none">
              <a:solidFill>
                <a:srgbClr val="000000"/>
              </a:solidFill>
              <a:latin typeface="Arial"/>
              <a:ea typeface="Arial"/>
              <a:cs typeface="Arial"/>
              <a:sym typeface="Arial"/>
            </a:endParaRPr>
          </a:p>
        </p:txBody>
      </p:sp>
      <p:sp>
        <p:nvSpPr>
          <p:cNvPr id="281" name="Google Shape;281;p11"/>
          <p:cNvSpPr txBox="1"/>
          <p:nvPr/>
        </p:nvSpPr>
        <p:spPr>
          <a:xfrm>
            <a:off x="179387" y="2247900"/>
            <a:ext cx="6840537" cy="784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Suppose we flip a coin and count the number of heads (successes).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The binomial random variable is the number of heads,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which can take on values of 0, 1, or 2. The binomial distribution is presented below.</a:t>
            </a:r>
            <a:endParaRPr sz="1400" b="0" i="0" u="none" strike="noStrike" cap="none">
              <a:solidFill>
                <a:srgbClr val="000000"/>
              </a:solidFill>
              <a:latin typeface="Arial"/>
              <a:ea typeface="Arial"/>
              <a:cs typeface="Arial"/>
              <a:sym typeface="Arial"/>
            </a:endParaRPr>
          </a:p>
        </p:txBody>
      </p:sp>
      <p:pic>
        <p:nvPicPr>
          <p:cNvPr id="282" name="Google Shape;282;p11"/>
          <p:cNvPicPr preferRelativeResize="0"/>
          <p:nvPr/>
        </p:nvPicPr>
        <p:blipFill rotWithShape="1">
          <a:blip r:embed="rId3">
            <a:alphaModFix/>
          </a:blip>
          <a:srcRect/>
          <a:stretch/>
        </p:blipFill>
        <p:spPr>
          <a:xfrm>
            <a:off x="5365750" y="3275012"/>
            <a:ext cx="2911475" cy="1366837"/>
          </a:xfrm>
          <a:prstGeom prst="rect">
            <a:avLst/>
          </a:prstGeom>
          <a:noFill/>
          <a:ln>
            <a:noFill/>
          </a:ln>
        </p:spPr>
      </p:pic>
      <p:pic>
        <p:nvPicPr>
          <p:cNvPr id="283" name="Google Shape;283;p11"/>
          <p:cNvPicPr preferRelativeResize="0"/>
          <p:nvPr/>
        </p:nvPicPr>
        <p:blipFill rotWithShape="1">
          <a:blip r:embed="rId4">
            <a:alphaModFix/>
          </a:blip>
          <a:srcRect/>
          <a:stretch/>
        </p:blipFill>
        <p:spPr>
          <a:xfrm>
            <a:off x="900112" y="3275012"/>
            <a:ext cx="2919412" cy="1349375"/>
          </a:xfrm>
          <a:prstGeom prst="rect">
            <a:avLst/>
          </a:prstGeom>
          <a:noFill/>
          <a:ln>
            <a:noFill/>
          </a:ln>
        </p:spPr>
      </p:pic>
      <p:sp>
        <p:nvSpPr>
          <p:cNvPr id="284" name="Google Shape;284;p11"/>
          <p:cNvSpPr txBox="1"/>
          <p:nvPr/>
        </p:nvSpPr>
        <p:spPr>
          <a:xfrm>
            <a:off x="0" y="0"/>
            <a:ext cx="3784600"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Binomial Distribution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2"/>
          <p:cNvSpPr txBox="1"/>
          <p:nvPr/>
        </p:nvSpPr>
        <p:spPr>
          <a:xfrm>
            <a:off x="-252412" y="15875"/>
            <a:ext cx="8351837" cy="101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In</a:t>
            </a:r>
            <a:r>
              <a:rPr lang="en-US" sz="2000" b="1" i="0" u="none" strike="noStrike" cap="none">
                <a:solidFill>
                  <a:schemeClr val="dk1"/>
                </a:solidFill>
                <a:latin typeface="Arial"/>
                <a:ea typeface="Arial"/>
                <a:cs typeface="Arial"/>
                <a:sym typeface="Arial"/>
              </a:rPr>
              <a:t> </a:t>
            </a:r>
            <a:r>
              <a:rPr lang="en-US" sz="3000" b="1" i="0" u="none" strike="noStrike" cap="none">
                <a:solidFill>
                  <a:srgbClr val="FF9300"/>
                </a:solidFill>
                <a:latin typeface="Garamond"/>
                <a:ea typeface="Garamond"/>
                <a:cs typeface="Garamond"/>
                <a:sym typeface="Garamond"/>
              </a:rPr>
              <a:t>class exercise: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 Probability Calculation for discrete P.D</a:t>
            </a:r>
            <a:endParaRPr sz="1400" b="0" i="0" u="none" strike="noStrike" cap="none">
              <a:solidFill>
                <a:srgbClr val="000000"/>
              </a:solidFill>
              <a:latin typeface="Arial"/>
              <a:ea typeface="Arial"/>
              <a:cs typeface="Arial"/>
              <a:sym typeface="Arial"/>
            </a:endParaRPr>
          </a:p>
        </p:txBody>
      </p:sp>
      <p:pic>
        <p:nvPicPr>
          <p:cNvPr id="290" name="Google Shape;290;p12"/>
          <p:cNvPicPr preferRelativeResize="0"/>
          <p:nvPr/>
        </p:nvPicPr>
        <p:blipFill rotWithShape="1">
          <a:blip r:embed="rId3">
            <a:alphaModFix/>
          </a:blip>
          <a:srcRect/>
          <a:stretch/>
        </p:blipFill>
        <p:spPr>
          <a:xfrm>
            <a:off x="524050" y="1319137"/>
            <a:ext cx="8362949" cy="2971800"/>
          </a:xfrm>
          <a:prstGeom prst="rect">
            <a:avLst/>
          </a:prstGeom>
          <a:noFill/>
          <a:ln w="12700" cap="flat" cmpd="sng">
            <a:solidFill>
              <a:srgbClr val="FF0000"/>
            </a:solidFill>
            <a:prstDash val="solid"/>
            <a:miter lim="800000"/>
            <a:headEnd type="none" w="sm" len="sm"/>
            <a:tailEnd type="none" w="sm" len="sm"/>
          </a:ln>
        </p:spPr>
      </p:pic>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3"/>
          <p:cNvSpPr txBox="1"/>
          <p:nvPr/>
        </p:nvSpPr>
        <p:spPr>
          <a:xfrm>
            <a:off x="-107950" y="-26987"/>
            <a:ext cx="6551612"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Continuous Probability Distributions</a:t>
            </a:r>
            <a:endParaRPr sz="1400" b="0" i="0" u="none" strike="noStrike" cap="none">
              <a:solidFill>
                <a:srgbClr val="000000"/>
              </a:solidFill>
              <a:latin typeface="Arial"/>
              <a:ea typeface="Arial"/>
              <a:cs typeface="Arial"/>
              <a:sym typeface="Arial"/>
            </a:endParaRPr>
          </a:p>
        </p:txBody>
      </p:sp>
      <p:sp>
        <p:nvSpPr>
          <p:cNvPr id="296" name="Google Shape;296;p13"/>
          <p:cNvSpPr txBox="1"/>
          <p:nvPr/>
        </p:nvSpPr>
        <p:spPr>
          <a:xfrm>
            <a:off x="0" y="706437"/>
            <a:ext cx="8640762"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Continuous Probability Distribution: We can describe the probability distribution of a continuous random variable using a probability density function. A probability density function f(x) is a function that you can use to find the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probabilities of a continuous variable across a range of values. It tells 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what the shape of the probability distribution is.</a:t>
            </a:r>
            <a:endParaRPr sz="1400" b="0" i="0" u="none" strike="noStrike" cap="none">
              <a:solidFill>
                <a:srgbClr val="000000"/>
              </a:solidFill>
              <a:latin typeface="Arial"/>
              <a:ea typeface="Arial"/>
              <a:cs typeface="Arial"/>
              <a:sym typeface="Arial"/>
            </a:endParaRPr>
          </a:p>
        </p:txBody>
      </p:sp>
      <p:sp>
        <p:nvSpPr>
          <p:cNvPr id="297" name="Google Shape;297;p13"/>
          <p:cNvSpPr txBox="1"/>
          <p:nvPr/>
        </p:nvSpPr>
        <p:spPr>
          <a:xfrm>
            <a:off x="107950" y="1916112"/>
            <a:ext cx="8640762" cy="552450"/>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Probability is all about how likely things are to happen, and the frequency tells you how often values occur. The higher the relative frequency, the higher the probability of that value occurring</a:t>
            </a:r>
            <a:endParaRPr sz="1400" b="0" i="0" u="none" strike="noStrike" cap="none">
              <a:solidFill>
                <a:srgbClr val="000000"/>
              </a:solidFill>
              <a:latin typeface="Arial"/>
              <a:ea typeface="Arial"/>
              <a:cs typeface="Arial"/>
              <a:sym typeface="Arial"/>
            </a:endParaRPr>
          </a:p>
        </p:txBody>
      </p:sp>
      <p:pic>
        <p:nvPicPr>
          <p:cNvPr id="298" name="Google Shape;298;p13"/>
          <p:cNvPicPr preferRelativeResize="0"/>
          <p:nvPr/>
        </p:nvPicPr>
        <p:blipFill rotWithShape="1">
          <a:blip r:embed="rId3">
            <a:alphaModFix/>
          </a:blip>
          <a:srcRect/>
          <a:stretch/>
        </p:blipFill>
        <p:spPr>
          <a:xfrm>
            <a:off x="1979612" y="2544762"/>
            <a:ext cx="4103687" cy="2143125"/>
          </a:xfrm>
          <a:prstGeom prst="rect">
            <a:avLst/>
          </a:prstGeom>
          <a:noFill/>
          <a:ln>
            <a:noFill/>
          </a:ln>
        </p:spPr>
      </p:pic>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4"/>
          <p:cNvSpPr txBox="1"/>
          <p:nvPr/>
        </p:nvSpPr>
        <p:spPr>
          <a:xfrm>
            <a:off x="539750" y="195262"/>
            <a:ext cx="49688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Normal Distribution</a:t>
            </a:r>
            <a:endParaRPr sz="1400" b="0" i="0" u="none" strike="noStrike" cap="none">
              <a:solidFill>
                <a:srgbClr val="000000"/>
              </a:solidFill>
              <a:latin typeface="Arial"/>
              <a:ea typeface="Arial"/>
              <a:cs typeface="Arial"/>
              <a:sym typeface="Arial"/>
            </a:endParaRPr>
          </a:p>
        </p:txBody>
      </p:sp>
      <p:sp>
        <p:nvSpPr>
          <p:cNvPr id="304" name="Google Shape;304;p14"/>
          <p:cNvSpPr txBox="1"/>
          <p:nvPr/>
        </p:nvSpPr>
        <p:spPr>
          <a:xfrm>
            <a:off x="250825" y="1276350"/>
            <a:ext cx="8351837" cy="784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It is one of the most famous statistical distributions in use .The normal distribution is a continuous probability distribution Several phenomenon are modelled with the normal distribution.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For example : Heights of people are normally distributed as well as possible blood pressure levels for people.</a:t>
            </a:r>
            <a:endParaRPr sz="1400" b="0" i="0" u="none" strike="noStrike" cap="none">
              <a:solidFill>
                <a:srgbClr val="000000"/>
              </a:solidFill>
              <a:latin typeface="Arial"/>
              <a:ea typeface="Arial"/>
              <a:cs typeface="Arial"/>
              <a:sym typeface="Arial"/>
            </a:endParaRPr>
          </a:p>
        </p:txBody>
      </p:sp>
      <p:pic>
        <p:nvPicPr>
          <p:cNvPr id="305" name="Google Shape;305;p14"/>
          <p:cNvPicPr preferRelativeResize="0"/>
          <p:nvPr/>
        </p:nvPicPr>
        <p:blipFill rotWithShape="1">
          <a:blip r:embed="rId3">
            <a:alphaModFix/>
          </a:blip>
          <a:srcRect/>
          <a:stretch/>
        </p:blipFill>
        <p:spPr>
          <a:xfrm>
            <a:off x="2487612" y="2427287"/>
            <a:ext cx="3879850" cy="2143125"/>
          </a:xfrm>
          <a:prstGeom prst="rect">
            <a:avLst/>
          </a:prstGeom>
          <a:noFill/>
          <a:ln>
            <a:noFill/>
          </a:ln>
        </p:spPr>
      </p:pic>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5"/>
          <p:cNvSpPr txBox="1"/>
          <p:nvPr/>
        </p:nvSpPr>
        <p:spPr>
          <a:xfrm>
            <a:off x="539750" y="195262"/>
            <a:ext cx="49688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Normal Distribution</a:t>
            </a:r>
            <a:endParaRPr sz="1400" b="0" i="0" u="none" strike="noStrike" cap="none">
              <a:solidFill>
                <a:srgbClr val="000000"/>
              </a:solidFill>
              <a:latin typeface="Arial"/>
              <a:ea typeface="Arial"/>
              <a:cs typeface="Arial"/>
              <a:sym typeface="Arial"/>
            </a:endParaRPr>
          </a:p>
        </p:txBody>
      </p:sp>
      <p:sp>
        <p:nvSpPr>
          <p:cNvPr id="311" name="Google Shape;311;p15"/>
          <p:cNvSpPr txBox="1"/>
          <p:nvPr/>
        </p:nvSpPr>
        <p:spPr>
          <a:xfrm>
            <a:off x="250825" y="730250"/>
            <a:ext cx="8786812" cy="421481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FF9300"/>
              </a:buClr>
              <a:buSzPts val="1500"/>
              <a:buFont typeface="Garamond"/>
              <a:buNone/>
            </a:pPr>
            <a:r>
              <a:rPr lang="en-US" sz="1500" b="0" i="0" u="none" strike="noStrike" cap="none">
                <a:solidFill>
                  <a:srgbClr val="FF9300"/>
                </a:solidFill>
                <a:latin typeface="Garamond"/>
                <a:ea typeface="Garamond"/>
                <a:cs typeface="Garamond"/>
                <a:sym typeface="Garamond"/>
              </a:rPr>
              <a:t>The Properties of the Normal Distribution: </a:t>
            </a:r>
            <a:endParaRPr sz="1500" b="0" i="0" u="none" strike="noStrike" cap="none">
              <a:solidFill>
                <a:srgbClr val="00337F"/>
              </a:solidFill>
              <a:latin typeface="Garamond"/>
              <a:ea typeface="Garamond"/>
              <a:cs typeface="Garamond"/>
              <a:sym typeface="Garamond"/>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A continuous random variable X has a normal distribution if its values fall into a smooth curve that is bell shaped.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Every normal distribution has its own mean (denoted μ) and its own standard deviation (denoted σ). The normal distribution is defined by its mean and standard deviation.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Its shape of the normal distribution is symmetric around the mean.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The mean, median, and the mode of a normal distribution are equal.</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The area under the curve is 1.</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Normal distributions are denser in the center and less so in the tails.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Since the normal distribution is mound shaped, it follows the empirical rule i.e.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i) 68% of the area of a normal distribution is within one standard deviation of the mean;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ii) 95% of the data are within 2 standard deviations of the mean;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iii) 99.7% of the data are within 3 standard deviations of the mean.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6"/>
          <p:cNvSpPr txBox="1"/>
          <p:nvPr/>
        </p:nvSpPr>
        <p:spPr>
          <a:xfrm>
            <a:off x="539750" y="195262"/>
            <a:ext cx="49688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Normal Distribution</a:t>
            </a:r>
            <a:endParaRPr sz="1400" b="0" i="0" u="none" strike="noStrike" cap="none">
              <a:solidFill>
                <a:srgbClr val="000000"/>
              </a:solidFill>
              <a:latin typeface="Arial"/>
              <a:ea typeface="Arial"/>
              <a:cs typeface="Arial"/>
              <a:sym typeface="Arial"/>
            </a:endParaRPr>
          </a:p>
        </p:txBody>
      </p:sp>
      <p:pic>
        <p:nvPicPr>
          <p:cNvPr id="317" name="Google Shape;317;p16"/>
          <p:cNvPicPr preferRelativeResize="0"/>
          <p:nvPr/>
        </p:nvPicPr>
        <p:blipFill rotWithShape="1">
          <a:blip r:embed="rId3">
            <a:alphaModFix/>
          </a:blip>
          <a:srcRect/>
          <a:stretch/>
        </p:blipFill>
        <p:spPr>
          <a:xfrm>
            <a:off x="250825" y="1382712"/>
            <a:ext cx="3963987" cy="2754312"/>
          </a:xfrm>
          <a:prstGeom prst="rect">
            <a:avLst/>
          </a:prstGeom>
          <a:noFill/>
          <a:ln w="12700" cap="flat" cmpd="sng">
            <a:solidFill>
              <a:srgbClr val="FF0000"/>
            </a:solidFill>
            <a:prstDash val="solid"/>
            <a:miter lim="800000"/>
            <a:headEnd type="none" w="sm" len="sm"/>
            <a:tailEnd type="none" w="sm" len="sm"/>
          </a:ln>
        </p:spPr>
      </p:pic>
      <p:sp>
        <p:nvSpPr>
          <p:cNvPr id="318" name="Google Shape;318;p16"/>
          <p:cNvSpPr txBox="1"/>
          <p:nvPr/>
        </p:nvSpPr>
        <p:spPr>
          <a:xfrm>
            <a:off x="107950" y="788987"/>
            <a:ext cx="4535487" cy="3238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Data can be "distributed" (spread out) in different ways.</a:t>
            </a:r>
            <a:endParaRPr sz="1400" b="0" i="0" u="none" strike="noStrike" cap="none">
              <a:solidFill>
                <a:srgbClr val="000000"/>
              </a:solidFill>
              <a:latin typeface="Arial"/>
              <a:ea typeface="Arial"/>
              <a:cs typeface="Arial"/>
              <a:sym typeface="Arial"/>
            </a:endParaRPr>
          </a:p>
        </p:txBody>
      </p:sp>
      <p:pic>
        <p:nvPicPr>
          <p:cNvPr id="319" name="Google Shape;319;p16"/>
          <p:cNvPicPr preferRelativeResize="0"/>
          <p:nvPr/>
        </p:nvPicPr>
        <p:blipFill rotWithShape="1">
          <a:blip r:embed="rId4">
            <a:alphaModFix/>
          </a:blip>
          <a:srcRect/>
          <a:stretch/>
        </p:blipFill>
        <p:spPr>
          <a:xfrm>
            <a:off x="5003800" y="2463800"/>
            <a:ext cx="3829050" cy="1614487"/>
          </a:xfrm>
          <a:prstGeom prst="rect">
            <a:avLst/>
          </a:prstGeom>
          <a:noFill/>
          <a:ln>
            <a:noFill/>
          </a:ln>
        </p:spPr>
      </p:pic>
      <p:sp>
        <p:nvSpPr>
          <p:cNvPr id="320" name="Google Shape;320;p16"/>
          <p:cNvSpPr txBox="1"/>
          <p:nvPr/>
        </p:nvSpPr>
        <p:spPr>
          <a:xfrm>
            <a:off x="5040312" y="681037"/>
            <a:ext cx="4103687" cy="7842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But there are many cases where the data tends to be around a central value with no bias left or right, and it gets close to a "Normal Distribution" like this</a:t>
            </a:r>
            <a:endParaRPr sz="1400" b="0" i="0" u="none" strike="noStrike" cap="none">
              <a:solidFill>
                <a:srgbClr val="000000"/>
              </a:solidFill>
              <a:latin typeface="Arial"/>
              <a:ea typeface="Arial"/>
              <a:cs typeface="Arial"/>
              <a:sym typeface="Arial"/>
            </a:endParaRPr>
          </a:p>
        </p:txBody>
      </p:sp>
      <p:sp>
        <p:nvSpPr>
          <p:cNvPr id="321" name="Google Shape;321;p16"/>
          <p:cNvSpPr txBox="1"/>
          <p:nvPr/>
        </p:nvSpPr>
        <p:spPr>
          <a:xfrm>
            <a:off x="755650" y="4298950"/>
            <a:ext cx="3887787"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Sample(1:10000,100)</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7"/>
          <p:cNvSpPr txBox="1"/>
          <p:nvPr/>
        </p:nvSpPr>
        <p:spPr>
          <a:xfrm>
            <a:off x="539750" y="195262"/>
            <a:ext cx="49688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Normal Distribution</a:t>
            </a:r>
            <a:endParaRPr sz="1400" b="0" i="0" u="none" strike="noStrike" cap="none">
              <a:solidFill>
                <a:srgbClr val="000000"/>
              </a:solidFill>
              <a:latin typeface="Arial"/>
              <a:ea typeface="Arial"/>
              <a:cs typeface="Arial"/>
              <a:sym typeface="Arial"/>
            </a:endParaRPr>
          </a:p>
        </p:txBody>
      </p:sp>
      <p:pic>
        <p:nvPicPr>
          <p:cNvPr id="327" name="Google Shape;327;p17"/>
          <p:cNvPicPr preferRelativeResize="0"/>
          <p:nvPr/>
        </p:nvPicPr>
        <p:blipFill rotWithShape="1">
          <a:blip r:embed="rId3">
            <a:alphaModFix/>
          </a:blip>
          <a:srcRect/>
          <a:stretch/>
        </p:blipFill>
        <p:spPr>
          <a:xfrm>
            <a:off x="395287" y="1168400"/>
            <a:ext cx="2952750" cy="1485900"/>
          </a:xfrm>
          <a:prstGeom prst="rect">
            <a:avLst/>
          </a:prstGeom>
          <a:noFill/>
          <a:ln>
            <a:noFill/>
          </a:ln>
        </p:spPr>
      </p:pic>
      <p:sp>
        <p:nvSpPr>
          <p:cNvPr id="328" name="Google Shape;328;p17"/>
          <p:cNvSpPr txBox="1"/>
          <p:nvPr/>
        </p:nvSpPr>
        <p:spPr>
          <a:xfrm>
            <a:off x="922337" y="844550"/>
            <a:ext cx="2376487" cy="3238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The Normal Distribution has</a:t>
            </a:r>
            <a:endParaRPr sz="1400" b="0" i="0" u="none" strike="noStrike" cap="none">
              <a:solidFill>
                <a:srgbClr val="000000"/>
              </a:solidFill>
              <a:latin typeface="Arial"/>
              <a:ea typeface="Arial"/>
              <a:cs typeface="Arial"/>
              <a:sym typeface="Arial"/>
            </a:endParaRPr>
          </a:p>
        </p:txBody>
      </p:sp>
      <p:sp>
        <p:nvSpPr>
          <p:cNvPr id="329" name="Google Shape;329;p17"/>
          <p:cNvSpPr txBox="1"/>
          <p:nvPr/>
        </p:nvSpPr>
        <p:spPr>
          <a:xfrm>
            <a:off x="4140200" y="1330325"/>
            <a:ext cx="4572000"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mean = median = mode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Symmetry about the center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50% of values less than the mean </a:t>
            </a:r>
            <a:br>
              <a:rPr lang="en-US" sz="1500" b="0" i="0" u="none" strike="noStrike" cap="none">
                <a:solidFill>
                  <a:srgbClr val="00337F"/>
                </a:solidFill>
                <a:latin typeface="Garamond"/>
                <a:ea typeface="Garamond"/>
                <a:cs typeface="Garamond"/>
                <a:sym typeface="Garamond"/>
              </a:rPr>
            </a:br>
            <a:r>
              <a:rPr lang="en-US" sz="1500" b="0" i="0" u="none" strike="noStrike" cap="none">
                <a:solidFill>
                  <a:srgbClr val="00337F"/>
                </a:solidFill>
                <a:latin typeface="Garamond"/>
                <a:ea typeface="Garamond"/>
                <a:cs typeface="Garamond"/>
                <a:sym typeface="Garamond"/>
              </a:rPr>
              <a:t>and 50% greater than the mean</a:t>
            </a:r>
            <a:endParaRPr sz="1400" b="0" i="0" u="none" strike="noStrike" cap="none">
              <a:solidFill>
                <a:srgbClr val="000000"/>
              </a:solidFill>
              <a:latin typeface="Arial"/>
              <a:ea typeface="Arial"/>
              <a:cs typeface="Arial"/>
              <a:sym typeface="Arial"/>
            </a:endParaRPr>
          </a:p>
        </p:txBody>
      </p:sp>
      <p:pic>
        <p:nvPicPr>
          <p:cNvPr id="330" name="Google Shape;330;p17"/>
          <p:cNvPicPr preferRelativeResize="0"/>
          <p:nvPr/>
        </p:nvPicPr>
        <p:blipFill rotWithShape="1">
          <a:blip r:embed="rId4">
            <a:alphaModFix/>
          </a:blip>
          <a:srcRect/>
          <a:stretch/>
        </p:blipFill>
        <p:spPr>
          <a:xfrm>
            <a:off x="0" y="2951162"/>
            <a:ext cx="2876550" cy="1192212"/>
          </a:xfrm>
          <a:prstGeom prst="rect">
            <a:avLst/>
          </a:prstGeom>
          <a:noFill/>
          <a:ln>
            <a:noFill/>
          </a:ln>
        </p:spPr>
      </p:pic>
      <p:pic>
        <p:nvPicPr>
          <p:cNvPr id="331" name="Google Shape;331;p17"/>
          <p:cNvPicPr preferRelativeResize="0"/>
          <p:nvPr/>
        </p:nvPicPr>
        <p:blipFill rotWithShape="1">
          <a:blip r:embed="rId5">
            <a:alphaModFix/>
          </a:blip>
          <a:srcRect/>
          <a:stretch/>
        </p:blipFill>
        <p:spPr>
          <a:xfrm>
            <a:off x="3276600" y="2895600"/>
            <a:ext cx="2933700" cy="1222375"/>
          </a:xfrm>
          <a:prstGeom prst="rect">
            <a:avLst/>
          </a:prstGeom>
          <a:noFill/>
          <a:ln>
            <a:noFill/>
          </a:ln>
        </p:spPr>
      </p:pic>
      <p:pic>
        <p:nvPicPr>
          <p:cNvPr id="332" name="Google Shape;332;p17"/>
          <p:cNvPicPr preferRelativeResize="0"/>
          <p:nvPr/>
        </p:nvPicPr>
        <p:blipFill rotWithShape="1">
          <a:blip r:embed="rId6">
            <a:alphaModFix/>
          </a:blip>
          <a:srcRect/>
          <a:stretch/>
        </p:blipFill>
        <p:spPr>
          <a:xfrm>
            <a:off x="6391275" y="3003550"/>
            <a:ext cx="2573337" cy="1185862"/>
          </a:xfrm>
          <a:prstGeom prst="rect">
            <a:avLst/>
          </a:prstGeom>
          <a:noFill/>
          <a:ln>
            <a:noFill/>
          </a:ln>
        </p:spPr>
      </p:pic>
      <p:sp>
        <p:nvSpPr>
          <p:cNvPr id="333" name="Google Shape;333;p17"/>
          <p:cNvSpPr txBox="1"/>
          <p:nvPr/>
        </p:nvSpPr>
        <p:spPr>
          <a:xfrm>
            <a:off x="179387" y="4246562"/>
            <a:ext cx="3097212"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68% of values are within</a:t>
            </a:r>
            <a:br>
              <a:rPr lang="en-US" sz="1500" b="0" i="0" u="none" strike="noStrike" cap="none">
                <a:solidFill>
                  <a:srgbClr val="00337F"/>
                </a:solidFill>
                <a:latin typeface="Garamond"/>
                <a:ea typeface="Garamond"/>
                <a:cs typeface="Garamond"/>
                <a:sym typeface="Garamond"/>
              </a:rPr>
            </a:br>
            <a:r>
              <a:rPr lang="en-US" sz="1500" b="0" i="0" u="none" strike="noStrike" cap="none">
                <a:solidFill>
                  <a:srgbClr val="00337F"/>
                </a:solidFill>
                <a:latin typeface="Garamond"/>
                <a:ea typeface="Garamond"/>
                <a:cs typeface="Garamond"/>
                <a:sym typeface="Garamond"/>
              </a:rPr>
              <a:t>1 standard deviation of the mean</a:t>
            </a:r>
            <a:endParaRPr sz="1400" b="0" i="0" u="none" strike="noStrike" cap="none">
              <a:solidFill>
                <a:srgbClr val="000000"/>
              </a:solidFill>
              <a:latin typeface="Arial"/>
              <a:ea typeface="Arial"/>
              <a:cs typeface="Arial"/>
              <a:sym typeface="Arial"/>
            </a:endParaRPr>
          </a:p>
        </p:txBody>
      </p:sp>
      <p:sp>
        <p:nvSpPr>
          <p:cNvPr id="334" name="Google Shape;334;p17"/>
          <p:cNvSpPr txBox="1"/>
          <p:nvPr/>
        </p:nvSpPr>
        <p:spPr>
          <a:xfrm>
            <a:off x="3348037" y="4137025"/>
            <a:ext cx="2879725"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95% of values are within </a:t>
            </a:r>
            <a:br>
              <a:rPr lang="en-US" sz="1500" b="0" i="0" u="none" strike="noStrike" cap="none">
                <a:solidFill>
                  <a:srgbClr val="00337F"/>
                </a:solidFill>
                <a:latin typeface="Garamond"/>
                <a:ea typeface="Garamond"/>
                <a:cs typeface="Garamond"/>
                <a:sym typeface="Garamond"/>
              </a:rPr>
            </a:br>
            <a:r>
              <a:rPr lang="en-US" sz="1500" b="0" i="0" u="none" strike="noStrike" cap="none">
                <a:solidFill>
                  <a:srgbClr val="00337F"/>
                </a:solidFill>
                <a:latin typeface="Garamond"/>
                <a:ea typeface="Garamond"/>
                <a:cs typeface="Garamond"/>
                <a:sym typeface="Garamond"/>
              </a:rPr>
              <a:t>2 standard deviations of the mean</a:t>
            </a:r>
            <a:endParaRPr sz="1400" b="0" i="0" u="none" strike="noStrike" cap="none">
              <a:solidFill>
                <a:srgbClr val="000000"/>
              </a:solidFill>
              <a:latin typeface="Arial"/>
              <a:ea typeface="Arial"/>
              <a:cs typeface="Arial"/>
              <a:sym typeface="Arial"/>
            </a:endParaRPr>
          </a:p>
        </p:txBody>
      </p:sp>
      <p:graphicFrame>
        <p:nvGraphicFramePr>
          <p:cNvPr id="335" name="Google Shape;335;p17"/>
          <p:cNvGraphicFramePr/>
          <p:nvPr/>
        </p:nvGraphicFramePr>
        <p:xfrm>
          <a:off x="6443662" y="4137025"/>
          <a:ext cx="3121025" cy="525750"/>
        </p:xfrm>
        <a:graphic>
          <a:graphicData uri="http://schemas.openxmlformats.org/drawingml/2006/table">
            <a:tbl>
              <a:tblPr>
                <a:noFill/>
                <a:tableStyleId>{496E677C-9894-42B6-9001-DF0221B94780}</a:tableStyleId>
              </a:tblPr>
              <a:tblGrid>
                <a:gridCol w="3121025">
                  <a:extLst>
                    <a:ext uri="{9D8B030D-6E8A-4147-A177-3AD203B41FA5}">
                      <a16:colId xmlns:a16="http://schemas.microsoft.com/office/drawing/2014/main" val="20000"/>
                    </a:ext>
                  </a:extLst>
                </a:gridCol>
              </a:tblGrid>
              <a:tr h="525450">
                <a:tc>
                  <a:txBody>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99.7% of values are within </a:t>
                      </a:r>
                      <a:br>
                        <a:rPr lang="en-US" sz="1500" b="0" i="0" u="none" strike="noStrike" cap="none">
                          <a:solidFill>
                            <a:srgbClr val="00337F"/>
                          </a:solidFill>
                          <a:latin typeface="Garamond"/>
                          <a:ea typeface="Garamond"/>
                          <a:cs typeface="Garamond"/>
                          <a:sym typeface="Garamond"/>
                        </a:rPr>
                      </a:br>
                      <a:r>
                        <a:rPr lang="en-US" sz="1500" b="0" i="0" u="none" strike="noStrike" cap="none">
                          <a:solidFill>
                            <a:srgbClr val="00337F"/>
                          </a:solidFill>
                          <a:latin typeface="Garamond"/>
                          <a:ea typeface="Garamond"/>
                          <a:cs typeface="Garamond"/>
                          <a:sym typeface="Garamond"/>
                        </a:rPr>
                        <a:t>3 standard deviations of the mean</a:t>
                      </a:r>
                      <a:endParaRPr sz="1400" u="none" strike="noStrike" cap="none"/>
                    </a:p>
                  </a:txBody>
                  <a:tcPr marL="91450" marR="91450" marT="34275" marB="34275" anchor="ctr"/>
                </a:tc>
                <a:extLst>
                  <a:ext uri="{0D108BD9-81ED-4DB2-BD59-A6C34878D82A}">
                    <a16:rowId xmlns:a16="http://schemas.microsoft.com/office/drawing/2014/main" val="10000"/>
                  </a:ext>
                </a:extLst>
              </a:tr>
            </a:tbl>
          </a:graphicData>
        </a:graphic>
      </p:graphicFrame>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D4FA-C3CF-19D4-2640-F96A712657CC}"/>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D2AF4DD8-2EC2-F3DC-657E-FA7150412F3C}"/>
              </a:ext>
            </a:extLst>
          </p:cNvPr>
          <p:cNvPicPr>
            <a:picLocks noChangeAspect="1"/>
          </p:cNvPicPr>
          <p:nvPr/>
        </p:nvPicPr>
        <p:blipFill>
          <a:blip r:embed="rId2"/>
          <a:stretch>
            <a:fillRect/>
          </a:stretch>
        </p:blipFill>
        <p:spPr>
          <a:xfrm>
            <a:off x="2401824" y="1337556"/>
            <a:ext cx="4862568" cy="3204726"/>
          </a:xfrm>
          <a:prstGeom prst="rect">
            <a:avLst/>
          </a:prstGeom>
        </p:spPr>
      </p:pic>
      <p:sp>
        <p:nvSpPr>
          <p:cNvPr id="3" name="Text Placeholder 2">
            <a:extLst>
              <a:ext uri="{FF2B5EF4-FFF2-40B4-BE49-F238E27FC236}">
                <a16:creationId xmlns:a16="http://schemas.microsoft.com/office/drawing/2014/main" id="{C6EE8843-865F-F57A-B1C5-E01A003BFBF9}"/>
              </a:ext>
            </a:extLst>
          </p:cNvPr>
          <p:cNvSpPr>
            <a:spLocks noGrp="1"/>
          </p:cNvSpPr>
          <p:nvPr>
            <p:ph type="body" idx="1"/>
          </p:nvPr>
        </p:nvSpPr>
        <p:spPr/>
        <p:txBody>
          <a:bodyPr/>
          <a:lstStyle/>
          <a:p>
            <a:r>
              <a:rPr lang="en-US" dirty="0"/>
              <a:t>`</a:t>
            </a:r>
          </a:p>
        </p:txBody>
      </p:sp>
    </p:spTree>
    <p:extLst>
      <p:ext uri="{BB962C8B-B14F-4D97-AF65-F5344CB8AC3E}">
        <p14:creationId xmlns:p14="http://schemas.microsoft.com/office/powerpoint/2010/main" val="128925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18"/>
          <p:cNvPicPr preferRelativeResize="0"/>
          <p:nvPr/>
        </p:nvPicPr>
        <p:blipFill rotWithShape="1">
          <a:blip r:embed="rId3">
            <a:alphaModFix/>
          </a:blip>
          <a:srcRect/>
          <a:stretch/>
        </p:blipFill>
        <p:spPr>
          <a:xfrm>
            <a:off x="1258887" y="973137"/>
            <a:ext cx="6265861" cy="3314700"/>
          </a:xfrm>
          <a:prstGeom prst="rect">
            <a:avLst/>
          </a:prstGeom>
          <a:noFill/>
          <a:ln w="12700" cap="flat" cmpd="sng">
            <a:solidFill>
              <a:srgbClr val="FC0128"/>
            </a:solidFill>
            <a:prstDash val="solid"/>
            <a:miter lim="800000"/>
            <a:headEnd type="none" w="sm" len="sm"/>
            <a:tailEnd type="none" w="sm" len="sm"/>
          </a:ln>
        </p:spPr>
      </p:pic>
      <p:pic>
        <p:nvPicPr>
          <p:cNvPr id="341" name="Google Shape;341;p18"/>
          <p:cNvPicPr preferRelativeResize="0"/>
          <p:nvPr/>
        </p:nvPicPr>
        <p:blipFill rotWithShape="1">
          <a:blip r:embed="rId4">
            <a:alphaModFix/>
          </a:blip>
          <a:srcRect/>
          <a:stretch/>
        </p:blipFill>
        <p:spPr>
          <a:xfrm>
            <a:off x="2268537" y="2211387"/>
            <a:ext cx="1871662" cy="1439862"/>
          </a:xfrm>
          <a:prstGeom prst="rect">
            <a:avLst/>
          </a:prstGeom>
          <a:noFill/>
          <a:ln>
            <a:noFill/>
          </a:ln>
        </p:spPr>
      </p:pic>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9"/>
          <p:cNvSpPr txBox="1"/>
          <p:nvPr/>
        </p:nvSpPr>
        <p:spPr>
          <a:xfrm>
            <a:off x="250825" y="1058850"/>
            <a:ext cx="6533100" cy="2313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Consider normally distributed random variable X~N(mu,sigma^2)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To compute probability P(X&lt;=x)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chemeClr val="lt1"/>
              </a:buClr>
              <a:buSzPts val="1500"/>
              <a:buFont typeface="Garamond"/>
              <a:buNone/>
            </a:pPr>
            <a:r>
              <a:rPr lang="en-US" sz="1500" b="0" i="0" u="none" strike="noStrike" cap="none">
                <a:solidFill>
                  <a:schemeClr val="lt1"/>
                </a:solidFill>
                <a:latin typeface="Garamond"/>
                <a:ea typeface="Garamond"/>
                <a:cs typeface="Garamond"/>
                <a:sym typeface="Garamond"/>
              </a:rPr>
              <a:t>from scipy import stats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500"/>
              <a:buFont typeface="Garamond"/>
              <a:buNone/>
            </a:pPr>
            <a:r>
              <a:rPr lang="en-US" sz="1500" b="0" i="0" u="none" strike="noStrike" cap="none">
                <a:solidFill>
                  <a:schemeClr val="lt1"/>
                </a:solidFill>
                <a:latin typeface="Garamond"/>
                <a:ea typeface="Garamond"/>
                <a:cs typeface="Garamond"/>
                <a:sym typeface="Garamond"/>
              </a:rPr>
              <a:t>stats.norm.cdf( x, loc=mean,scale=std), </a:t>
            </a:r>
            <a:r>
              <a:rPr lang="en-US" sz="1500" b="0" i="1" u="none" strike="noStrike" cap="none">
                <a:solidFill>
                  <a:schemeClr val="lt1"/>
                </a:solidFill>
                <a:latin typeface="Garamond"/>
                <a:ea typeface="Garamond"/>
                <a:cs typeface="Garamond"/>
                <a:sym typeface="Garamond"/>
              </a:rPr>
              <a:t>by def it would consider X&lt;=32</a:t>
            </a:r>
            <a:endParaRPr sz="1500" b="0" i="1" u="none" strike="noStrike" cap="none">
              <a:solidFill>
                <a:schemeClr val="lt1"/>
              </a:solidFill>
              <a:latin typeface="Garamond"/>
              <a:ea typeface="Garamond"/>
              <a:cs typeface="Garamond"/>
              <a:sym typeface="Garamond"/>
            </a:endParaRPr>
          </a:p>
          <a:p>
            <a:pPr marL="0" marR="0" lvl="0" indent="0" algn="l" rtl="0">
              <a:lnSpc>
                <a:spcPct val="100000"/>
              </a:lnSpc>
              <a:spcBef>
                <a:spcPts val="0"/>
              </a:spcBef>
              <a:spcAft>
                <a:spcPts val="0"/>
              </a:spcAft>
              <a:buClr>
                <a:schemeClr val="lt1"/>
              </a:buClr>
              <a:buSzPts val="1500"/>
              <a:buFont typeface="Garamond"/>
              <a:buNone/>
            </a:pPr>
            <a:r>
              <a:rPr lang="en-US" sz="1500" b="0" i="0" u="none" strike="noStrike" cap="none">
                <a:solidFill>
                  <a:schemeClr val="lt1"/>
                </a:solidFill>
                <a:latin typeface="Garamond"/>
                <a:ea typeface="Garamond"/>
                <a:cs typeface="Garamond"/>
                <a:sym typeface="Garamond"/>
              </a:rPr>
              <a:t>1- stats.norm.cdf( x, loc=mean,scale=std), </a:t>
            </a:r>
            <a:r>
              <a:rPr lang="en-US" sz="1500" b="0" i="1" u="none" strike="noStrike" cap="none">
                <a:solidFill>
                  <a:schemeClr val="lt1"/>
                </a:solidFill>
                <a:latin typeface="Garamond"/>
                <a:ea typeface="Garamond"/>
                <a:cs typeface="Garamond"/>
                <a:sym typeface="Garamond"/>
              </a:rPr>
              <a:t>for greater than 32, use Area under the curve</a:t>
            </a:r>
            <a:endParaRPr sz="1500" b="0" i="1" u="none" strike="noStrike" cap="none">
              <a:solidFill>
                <a:schemeClr val="lt1"/>
              </a:solidFill>
              <a:latin typeface="Garamond"/>
              <a:ea typeface="Garamond"/>
              <a:cs typeface="Garamond"/>
              <a:sym typeface="Garamond"/>
            </a:endParaRPr>
          </a:p>
          <a:p>
            <a:pPr marL="0" marR="0" lvl="0" indent="0" algn="l" rtl="0">
              <a:lnSpc>
                <a:spcPct val="115000"/>
              </a:lnSpc>
              <a:spcBef>
                <a:spcPts val="0"/>
              </a:spcBef>
              <a:spcAft>
                <a:spcPts val="0"/>
              </a:spcAft>
              <a:buClr>
                <a:schemeClr val="dk1"/>
              </a:buClr>
              <a:buSzPts val="1100"/>
              <a:buFont typeface="Arial"/>
              <a:buNone/>
            </a:pPr>
            <a:endParaRPr sz="1100" b="0" i="0" u="none" strike="noStrike" cap="none">
              <a:solidFill>
                <a:srgbClr val="1C4587"/>
              </a:solidFill>
              <a:latin typeface="Garamond"/>
              <a:ea typeface="Garamond"/>
              <a:cs typeface="Garamond"/>
              <a:sym typeface="Garamond"/>
            </a:endParaRPr>
          </a:p>
          <a:p>
            <a:pPr marL="0" marR="0" lvl="0" indent="0" algn="l" rtl="0">
              <a:lnSpc>
                <a:spcPct val="115000"/>
              </a:lnSpc>
              <a:spcBef>
                <a:spcPts val="0"/>
              </a:spcBef>
              <a:spcAft>
                <a:spcPts val="0"/>
              </a:spcAft>
              <a:buClr>
                <a:schemeClr val="dk1"/>
              </a:buClr>
              <a:buSzPts val="1100"/>
              <a:buFont typeface="Arial"/>
              <a:buNone/>
            </a:pPr>
            <a:r>
              <a:rPr lang="en-US" sz="1100" b="0" i="0" u="none" strike="noStrike" cap="none">
                <a:solidFill>
                  <a:srgbClr val="1C4587"/>
                </a:solidFill>
                <a:latin typeface="Garamond"/>
                <a:ea typeface="Garamond"/>
                <a:cs typeface="Garamond"/>
                <a:sym typeface="Garamond"/>
              </a:rPr>
              <a:t>1. X: It is the random variablel.</a:t>
            </a:r>
            <a:endParaRPr sz="1100" b="0" i="0" u="none" strike="noStrike" cap="none">
              <a:solidFill>
                <a:srgbClr val="1C4587"/>
              </a:solidFill>
              <a:latin typeface="Garamond"/>
              <a:ea typeface="Garamond"/>
              <a:cs typeface="Garamond"/>
              <a:sym typeface="Garamond"/>
            </a:endParaRPr>
          </a:p>
          <a:p>
            <a:pPr marL="0" marR="0" lvl="0" indent="0" algn="l" rtl="0">
              <a:lnSpc>
                <a:spcPct val="115000"/>
              </a:lnSpc>
              <a:spcBef>
                <a:spcPts val="0"/>
              </a:spcBef>
              <a:spcAft>
                <a:spcPts val="0"/>
              </a:spcAft>
              <a:buClr>
                <a:schemeClr val="dk1"/>
              </a:buClr>
              <a:buSzPts val="1100"/>
              <a:buFont typeface="Arial"/>
              <a:buNone/>
            </a:pPr>
            <a:r>
              <a:rPr lang="en-US" sz="1100" b="0" i="0" u="none" strike="noStrike" cap="none">
                <a:solidFill>
                  <a:srgbClr val="1C4587"/>
                </a:solidFill>
                <a:latin typeface="Garamond"/>
                <a:ea typeface="Garamond"/>
                <a:cs typeface="Garamond"/>
                <a:sym typeface="Garamond"/>
              </a:rPr>
              <a:t>2. loc: It is the location parameter of the distribution. It is mean for normal distribution.</a:t>
            </a:r>
            <a:endParaRPr sz="1100" b="0" i="0" u="none" strike="noStrike" cap="none">
              <a:solidFill>
                <a:srgbClr val="1C4587"/>
              </a:solidFill>
              <a:latin typeface="Garamond"/>
              <a:ea typeface="Garamond"/>
              <a:cs typeface="Garamond"/>
              <a:sym typeface="Garamond"/>
            </a:endParaRPr>
          </a:p>
          <a:p>
            <a:pPr marL="0" marR="0" lvl="0" indent="0" algn="l" rtl="0">
              <a:lnSpc>
                <a:spcPct val="115000"/>
              </a:lnSpc>
              <a:spcBef>
                <a:spcPts val="0"/>
              </a:spcBef>
              <a:spcAft>
                <a:spcPts val="0"/>
              </a:spcAft>
              <a:buClr>
                <a:schemeClr val="dk1"/>
              </a:buClr>
              <a:buSzPts val="1100"/>
              <a:buFont typeface="Arial"/>
              <a:buNone/>
            </a:pPr>
            <a:r>
              <a:rPr lang="en-US" sz="1100" b="0" i="0" u="none" strike="noStrike" cap="none">
                <a:solidFill>
                  <a:srgbClr val="1C4587"/>
                </a:solidFill>
                <a:latin typeface="Garamond"/>
                <a:ea typeface="Garamond"/>
                <a:cs typeface="Garamond"/>
                <a:sym typeface="Garamond"/>
              </a:rPr>
              <a:t>3. scale: It is the scale parameter of the distribution. It is standard deviation for normal distribution.</a:t>
            </a:r>
            <a:endParaRPr sz="1100" b="0" i="0" u="none" strike="noStrike" cap="none">
              <a:solidFill>
                <a:srgbClr val="1C4587"/>
              </a:solidFill>
              <a:latin typeface="Garamond"/>
              <a:ea typeface="Garamond"/>
              <a:cs typeface="Garamond"/>
              <a:sym typeface="Garamond"/>
            </a:endParaRPr>
          </a:p>
          <a:p>
            <a:pPr marL="0" marR="0" lvl="0" indent="0" algn="l" rtl="0">
              <a:lnSpc>
                <a:spcPct val="100000"/>
              </a:lnSpc>
              <a:spcBef>
                <a:spcPts val="0"/>
              </a:spcBef>
              <a:spcAft>
                <a:spcPts val="0"/>
              </a:spcAft>
              <a:buClr>
                <a:schemeClr val="lt1"/>
              </a:buClr>
              <a:buSzPts val="1500"/>
              <a:buFont typeface="Garamond"/>
              <a:buNone/>
            </a:pPr>
            <a:endParaRPr sz="1500" b="0" i="0" u="none" strike="noStrike" cap="none">
              <a:solidFill>
                <a:srgbClr val="1C4587"/>
              </a:solidFill>
              <a:latin typeface="Garamond"/>
              <a:ea typeface="Garamond"/>
              <a:cs typeface="Garamond"/>
              <a:sym typeface="Garamond"/>
            </a:endParaRPr>
          </a:p>
          <a:p>
            <a:pPr marL="0" marR="0" lvl="0" indent="0" algn="l" rtl="0">
              <a:lnSpc>
                <a:spcPct val="100000"/>
              </a:lnSpc>
              <a:spcBef>
                <a:spcPts val="0"/>
              </a:spcBef>
              <a:spcAft>
                <a:spcPts val="0"/>
              </a:spcAft>
              <a:buClr>
                <a:schemeClr val="lt1"/>
              </a:buClr>
              <a:buSzPts val="1500"/>
              <a:buFont typeface="Garamond"/>
              <a:buNone/>
            </a:pPr>
            <a:endParaRPr sz="1500" b="0" i="0" u="none" strike="noStrike" cap="none">
              <a:solidFill>
                <a:schemeClr val="lt1"/>
              </a:solidFill>
              <a:latin typeface="Garamond"/>
              <a:ea typeface="Garamond"/>
              <a:cs typeface="Garamond"/>
              <a:sym typeface="Garamond"/>
            </a:endParaRPr>
          </a:p>
        </p:txBody>
      </p:sp>
      <p:sp>
        <p:nvSpPr>
          <p:cNvPr id="347" name="Google Shape;347;p19"/>
          <p:cNvSpPr txBox="1"/>
          <p:nvPr/>
        </p:nvSpPr>
        <p:spPr>
          <a:xfrm>
            <a:off x="323850" y="195262"/>
            <a:ext cx="7891462"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Probability calculation for Normal Distribution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p:nvPr/>
        </p:nvSpPr>
        <p:spPr>
          <a:xfrm>
            <a:off x="-107950" y="-63500"/>
            <a:ext cx="8496300"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Calculating Probabilities :  Normal distribution</a:t>
            </a:r>
            <a:endParaRPr sz="1400" b="0" i="0" u="none" strike="noStrike" cap="none">
              <a:solidFill>
                <a:srgbClr val="000000"/>
              </a:solidFill>
              <a:latin typeface="Arial"/>
              <a:ea typeface="Arial"/>
              <a:cs typeface="Arial"/>
              <a:sym typeface="Arial"/>
            </a:endParaRPr>
          </a:p>
        </p:txBody>
      </p:sp>
      <p:sp>
        <p:nvSpPr>
          <p:cNvPr id="353" name="Google Shape;353;p20"/>
          <p:cNvSpPr txBox="1"/>
          <p:nvPr/>
        </p:nvSpPr>
        <p:spPr>
          <a:xfrm>
            <a:off x="323850" y="788987"/>
            <a:ext cx="8820150"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Ex: find the probability that a normally distributed random variable has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a mean of 60 and a standard deviation of 10 and we want to find the probability that X is less than 70.</a:t>
            </a:r>
            <a:endParaRPr sz="1400" b="0" i="0" u="none" strike="noStrike" cap="none">
              <a:solidFill>
                <a:srgbClr val="000000"/>
              </a:solidFill>
              <a:latin typeface="Arial"/>
              <a:ea typeface="Arial"/>
              <a:cs typeface="Arial"/>
              <a:sym typeface="Arial"/>
            </a:endParaRPr>
          </a:p>
        </p:txBody>
      </p:sp>
      <p:sp>
        <p:nvSpPr>
          <p:cNvPr id="354" name="Google Shape;354;p20"/>
          <p:cNvSpPr txBox="1"/>
          <p:nvPr/>
        </p:nvSpPr>
        <p:spPr>
          <a:xfrm>
            <a:off x="566737" y="1921675"/>
            <a:ext cx="3571800" cy="59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500"/>
              <a:buFont typeface="Garamond"/>
              <a:buNone/>
            </a:pPr>
            <a:r>
              <a:rPr lang="en-US" sz="1500" b="0" i="0" u="none" strike="noStrike" cap="none">
                <a:solidFill>
                  <a:schemeClr val="lt1"/>
                </a:solidFill>
                <a:latin typeface="Garamond"/>
                <a:ea typeface="Garamond"/>
                <a:cs typeface="Garamond"/>
                <a:sym typeface="Garamond"/>
              </a:rPr>
              <a:t>from scipy import stats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300"/>
              </a:spcBef>
              <a:spcAft>
                <a:spcPts val="0"/>
              </a:spcAft>
              <a:buClr>
                <a:schemeClr val="lt1"/>
              </a:buClr>
              <a:buSzPts val="1500"/>
              <a:buFont typeface="Garamond"/>
              <a:buNone/>
            </a:pPr>
            <a:r>
              <a:rPr lang="en-US" sz="1500" b="0" i="0" u="none" strike="noStrike" cap="none">
                <a:solidFill>
                  <a:schemeClr val="lt1"/>
                </a:solidFill>
                <a:latin typeface="Garamond"/>
                <a:ea typeface="Garamond"/>
                <a:cs typeface="Garamond"/>
                <a:sym typeface="Garamond"/>
              </a:rPr>
              <a:t>stats.norm.cdf( x, loc=mean,scale=std)</a:t>
            </a:r>
            <a:endParaRPr sz="1400" b="0" i="0" u="none" strike="noStrike" cap="none">
              <a:solidFill>
                <a:srgbClr val="000000"/>
              </a:solidFill>
              <a:latin typeface="Arial"/>
              <a:ea typeface="Arial"/>
              <a:cs typeface="Arial"/>
              <a:sym typeface="Arial"/>
            </a:endParaRPr>
          </a:p>
        </p:txBody>
      </p:sp>
      <p:pic>
        <p:nvPicPr>
          <p:cNvPr id="355" name="Google Shape;355;p20"/>
          <p:cNvPicPr preferRelativeResize="0"/>
          <p:nvPr/>
        </p:nvPicPr>
        <p:blipFill rotWithShape="1">
          <a:blip r:embed="rId3">
            <a:alphaModFix/>
          </a:blip>
          <a:srcRect/>
          <a:stretch/>
        </p:blipFill>
        <p:spPr>
          <a:xfrm>
            <a:off x="323850" y="2744787"/>
            <a:ext cx="3571875" cy="1908175"/>
          </a:xfrm>
          <a:prstGeom prst="rect">
            <a:avLst/>
          </a:prstGeom>
          <a:noFill/>
          <a:ln>
            <a:noFill/>
          </a:ln>
        </p:spPr>
      </p:pic>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1"/>
          <p:cNvSpPr txBox="1">
            <a:spLocks noGrp="1"/>
          </p:cNvSpPr>
          <p:nvPr>
            <p:ph type="title"/>
          </p:nvPr>
        </p:nvSpPr>
        <p:spPr>
          <a:xfrm>
            <a:off x="96837" y="-114300"/>
            <a:ext cx="8529637" cy="646112"/>
          </a:xfrm>
          <a:prstGeom prst="rect">
            <a:avLst/>
          </a:prstGeom>
          <a:noFill/>
          <a:ln>
            <a:noFill/>
          </a:ln>
        </p:spPr>
        <p:txBody>
          <a:bodyPr spcFirstLastPara="1" wrap="square" lIns="0" tIns="274075" rIns="0" bIns="0" anchor="t" anchorCtr="0">
            <a:spAutoFit/>
          </a:bodyPr>
          <a:lstStyle/>
          <a:p>
            <a:pPr marL="241300" lvl="0" indent="0" algn="ctr" rtl="0">
              <a:lnSpc>
                <a:spcPct val="100000"/>
              </a:lnSpc>
              <a:spcBef>
                <a:spcPts val="0"/>
              </a:spcBef>
              <a:spcAft>
                <a:spcPts val="0"/>
              </a:spcAft>
              <a:buClr>
                <a:schemeClr val="dk2"/>
              </a:buClr>
              <a:buSzPts val="2400"/>
              <a:buFont typeface="Times New Roman"/>
              <a:buNone/>
            </a:pPr>
            <a:r>
              <a:rPr lang="en-US" sz="2400" b="1" i="1" u="none">
                <a:solidFill>
                  <a:schemeClr val="dk2"/>
                </a:solidFill>
                <a:latin typeface="Times New Roman"/>
                <a:ea typeface="Times New Roman"/>
                <a:cs typeface="Times New Roman"/>
                <a:sym typeface="Times New Roman"/>
              </a:rPr>
              <a:t>In class exercise</a:t>
            </a:r>
            <a:endParaRPr/>
          </a:p>
        </p:txBody>
      </p:sp>
      <p:pic>
        <p:nvPicPr>
          <p:cNvPr id="361" name="Google Shape;361;p21"/>
          <p:cNvPicPr preferRelativeResize="0"/>
          <p:nvPr/>
        </p:nvPicPr>
        <p:blipFill rotWithShape="1">
          <a:blip r:embed="rId3">
            <a:alphaModFix/>
          </a:blip>
          <a:srcRect/>
          <a:stretch/>
        </p:blipFill>
        <p:spPr>
          <a:xfrm>
            <a:off x="276650" y="592625"/>
            <a:ext cx="8305800" cy="2000250"/>
          </a:xfrm>
          <a:prstGeom prst="rect">
            <a:avLst/>
          </a:prstGeom>
          <a:noFill/>
          <a:ln>
            <a:noFill/>
          </a:ln>
        </p:spPr>
      </p:pic>
      <p:sp>
        <p:nvSpPr>
          <p:cNvPr id="362" name="Google Shape;362;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96837" y="-114300"/>
            <a:ext cx="8529637" cy="646112"/>
          </a:xfrm>
          <a:prstGeom prst="rect">
            <a:avLst/>
          </a:prstGeom>
          <a:noFill/>
          <a:ln>
            <a:noFill/>
          </a:ln>
        </p:spPr>
        <p:txBody>
          <a:bodyPr spcFirstLastPara="1" wrap="square" lIns="0" tIns="274075" rIns="0" bIns="0" anchor="t" anchorCtr="0">
            <a:spAutoFit/>
          </a:bodyPr>
          <a:lstStyle/>
          <a:p>
            <a:pPr marL="241300" lvl="0" indent="0" algn="ctr" rtl="0">
              <a:lnSpc>
                <a:spcPct val="100000"/>
              </a:lnSpc>
              <a:spcBef>
                <a:spcPts val="0"/>
              </a:spcBef>
              <a:spcAft>
                <a:spcPts val="0"/>
              </a:spcAft>
              <a:buClr>
                <a:schemeClr val="dk2"/>
              </a:buClr>
              <a:buSzPts val="2400"/>
              <a:buFont typeface="Times New Roman"/>
              <a:buNone/>
            </a:pPr>
            <a:r>
              <a:rPr lang="en-US" sz="2400" b="1" i="1" u="none">
                <a:solidFill>
                  <a:schemeClr val="dk2"/>
                </a:solidFill>
                <a:latin typeface="Times New Roman"/>
                <a:ea typeface="Times New Roman"/>
                <a:cs typeface="Times New Roman"/>
                <a:sym typeface="Times New Roman"/>
              </a:rPr>
              <a:t>Exercise</a:t>
            </a:r>
            <a:endParaRPr/>
          </a:p>
        </p:txBody>
      </p:sp>
      <p:pic>
        <p:nvPicPr>
          <p:cNvPr id="368" name="Google Shape;368;p22"/>
          <p:cNvPicPr preferRelativeResize="0"/>
          <p:nvPr/>
        </p:nvPicPr>
        <p:blipFill rotWithShape="1">
          <a:blip r:embed="rId3">
            <a:alphaModFix/>
          </a:blip>
          <a:srcRect/>
          <a:stretch/>
        </p:blipFill>
        <p:spPr>
          <a:xfrm>
            <a:off x="228600" y="571500"/>
            <a:ext cx="8305800" cy="2000250"/>
          </a:xfrm>
          <a:prstGeom prst="rect">
            <a:avLst/>
          </a:prstGeom>
          <a:noFill/>
          <a:ln>
            <a:noFill/>
          </a:ln>
        </p:spPr>
      </p:pic>
      <p:pic>
        <p:nvPicPr>
          <p:cNvPr id="369" name="Google Shape;369;p22"/>
          <p:cNvPicPr preferRelativeResize="0"/>
          <p:nvPr/>
        </p:nvPicPr>
        <p:blipFill rotWithShape="1">
          <a:blip r:embed="rId4">
            <a:alphaModFix/>
          </a:blip>
          <a:srcRect/>
          <a:stretch/>
        </p:blipFill>
        <p:spPr>
          <a:xfrm>
            <a:off x="304800" y="2800350"/>
            <a:ext cx="7848600" cy="17287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3"/>
          <p:cNvSpPr txBox="1">
            <a:spLocks noGrp="1"/>
          </p:cNvSpPr>
          <p:nvPr>
            <p:ph type="title"/>
          </p:nvPr>
        </p:nvSpPr>
        <p:spPr>
          <a:xfrm>
            <a:off x="96837" y="-114300"/>
            <a:ext cx="8529637" cy="646112"/>
          </a:xfrm>
          <a:prstGeom prst="rect">
            <a:avLst/>
          </a:prstGeom>
          <a:noFill/>
          <a:ln>
            <a:noFill/>
          </a:ln>
        </p:spPr>
        <p:txBody>
          <a:bodyPr spcFirstLastPara="1" wrap="square" lIns="0" tIns="274075" rIns="0" bIns="0" anchor="t" anchorCtr="0">
            <a:spAutoFit/>
          </a:bodyPr>
          <a:lstStyle/>
          <a:p>
            <a:pPr marL="241300" lvl="0" indent="0" algn="ctr" rtl="0">
              <a:lnSpc>
                <a:spcPct val="100000"/>
              </a:lnSpc>
              <a:spcBef>
                <a:spcPts val="0"/>
              </a:spcBef>
              <a:spcAft>
                <a:spcPts val="0"/>
              </a:spcAft>
              <a:buClr>
                <a:schemeClr val="dk2"/>
              </a:buClr>
              <a:buSzPts val="2400"/>
              <a:buFont typeface="Times New Roman"/>
              <a:buNone/>
            </a:pPr>
            <a:r>
              <a:rPr lang="en-US" sz="2400" b="1" i="1" u="none">
                <a:solidFill>
                  <a:schemeClr val="dk2"/>
                </a:solidFill>
                <a:latin typeface="Times New Roman"/>
                <a:ea typeface="Times New Roman"/>
                <a:cs typeface="Times New Roman"/>
                <a:sym typeface="Times New Roman"/>
              </a:rPr>
              <a:t>Exercise</a:t>
            </a:r>
            <a:endParaRPr/>
          </a:p>
        </p:txBody>
      </p:sp>
      <p:pic>
        <p:nvPicPr>
          <p:cNvPr id="375" name="Google Shape;375;p23"/>
          <p:cNvPicPr preferRelativeResize="0"/>
          <p:nvPr/>
        </p:nvPicPr>
        <p:blipFill rotWithShape="1">
          <a:blip r:embed="rId3">
            <a:alphaModFix/>
          </a:blip>
          <a:srcRect/>
          <a:stretch/>
        </p:blipFill>
        <p:spPr>
          <a:xfrm>
            <a:off x="695325" y="739775"/>
            <a:ext cx="7753350" cy="3663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4"/>
          <p:cNvSpPr txBox="1"/>
          <p:nvPr/>
        </p:nvSpPr>
        <p:spPr>
          <a:xfrm>
            <a:off x="827087" y="2295525"/>
            <a:ext cx="7831137" cy="5524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Normal Distribution Example and Application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5"/>
          <p:cNvSpPr txBox="1"/>
          <p:nvPr/>
        </p:nvSpPr>
        <p:spPr>
          <a:xfrm>
            <a:off x="323850" y="1139825"/>
            <a:ext cx="8496300" cy="1477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To understand normal distribution and its application, Let us use daily returns of stocks traded in BSE (Bombay Stock Exchange). Imagine a scenario where an investor wants to understand the risks and returns associated with various stocks before investing in them.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For this analysis, we will evaluate two stocks: BEML and GLAXO. The daily trading data (open and close price) for each stock is taken for the period starting from 2010 to 2016 from BSE site (www.bseindia.com)</a:t>
            </a:r>
            <a:endParaRPr sz="1400" b="0" i="0" u="none" strike="noStrike" cap="none">
              <a:solidFill>
                <a:srgbClr val="000000"/>
              </a:solidFill>
              <a:latin typeface="Arial"/>
              <a:ea typeface="Arial"/>
              <a:cs typeface="Arial"/>
              <a:sym typeface="Arial"/>
            </a:endParaRPr>
          </a:p>
        </p:txBody>
      </p:sp>
      <p:sp>
        <p:nvSpPr>
          <p:cNvPr id="386" name="Google Shape;386;p25"/>
          <p:cNvSpPr txBox="1"/>
          <p:nvPr/>
        </p:nvSpPr>
        <p:spPr>
          <a:xfrm>
            <a:off x="0" y="0"/>
            <a:ext cx="2025650"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Stock Price</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26"/>
          <p:cNvPicPr preferRelativeResize="0"/>
          <p:nvPr/>
        </p:nvPicPr>
        <p:blipFill rotWithShape="1">
          <a:blip r:embed="rId3">
            <a:alphaModFix/>
          </a:blip>
          <a:srcRect/>
          <a:stretch/>
        </p:blipFill>
        <p:spPr>
          <a:xfrm>
            <a:off x="147637" y="1160462"/>
            <a:ext cx="6192837" cy="1708150"/>
          </a:xfrm>
          <a:prstGeom prst="rect">
            <a:avLst/>
          </a:prstGeom>
          <a:noFill/>
          <a:ln>
            <a:noFill/>
          </a:ln>
        </p:spPr>
      </p:pic>
      <p:sp>
        <p:nvSpPr>
          <p:cNvPr id="392" name="Google Shape;392;p26"/>
          <p:cNvSpPr txBox="1"/>
          <p:nvPr/>
        </p:nvSpPr>
        <p:spPr>
          <a:xfrm>
            <a:off x="323850" y="195262"/>
            <a:ext cx="97472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Data</a:t>
            </a:r>
            <a:endParaRPr sz="1400" b="0" i="0" u="none" strike="noStrike" cap="none">
              <a:solidFill>
                <a:srgbClr val="000000"/>
              </a:solidFill>
              <a:latin typeface="Arial"/>
              <a:ea typeface="Arial"/>
              <a:cs typeface="Arial"/>
              <a:sym typeface="Arial"/>
            </a:endParaRPr>
          </a:p>
        </p:txBody>
      </p:sp>
      <p:sp>
        <p:nvSpPr>
          <p:cNvPr id="393" name="Google Shape;393;p26"/>
          <p:cNvSpPr txBox="1"/>
          <p:nvPr/>
        </p:nvSpPr>
        <p:spPr>
          <a:xfrm>
            <a:off x="6353175" y="1492250"/>
            <a:ext cx="9112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BEML</a:t>
            </a:r>
            <a:endParaRPr sz="1400" b="0" i="0" u="none" strike="noStrike" cap="none">
              <a:solidFill>
                <a:srgbClr val="000000"/>
              </a:solidFill>
              <a:latin typeface="Arial"/>
              <a:ea typeface="Arial"/>
              <a:cs typeface="Arial"/>
              <a:sym typeface="Arial"/>
            </a:endParaRPr>
          </a:p>
        </p:txBody>
      </p:sp>
      <p:pic>
        <p:nvPicPr>
          <p:cNvPr id="394" name="Google Shape;394;p26"/>
          <p:cNvPicPr preferRelativeResize="0"/>
          <p:nvPr/>
        </p:nvPicPr>
        <p:blipFill rotWithShape="1">
          <a:blip r:embed="rId4">
            <a:alphaModFix/>
          </a:blip>
          <a:srcRect/>
          <a:stretch/>
        </p:blipFill>
        <p:spPr>
          <a:xfrm>
            <a:off x="258762" y="3128962"/>
            <a:ext cx="5969000" cy="1647825"/>
          </a:xfrm>
          <a:prstGeom prst="rect">
            <a:avLst/>
          </a:prstGeom>
          <a:noFill/>
          <a:ln>
            <a:noFill/>
          </a:ln>
        </p:spPr>
      </p:pic>
      <p:sp>
        <p:nvSpPr>
          <p:cNvPr id="395" name="Google Shape;395;p26"/>
          <p:cNvSpPr txBox="1"/>
          <p:nvPr/>
        </p:nvSpPr>
        <p:spPr>
          <a:xfrm>
            <a:off x="6353175" y="3983037"/>
            <a:ext cx="10953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GLAXO</a:t>
            </a:r>
            <a:endParaRPr sz="1400" b="0" i="0" u="none" strike="noStrike" cap="none">
              <a:solidFill>
                <a:srgbClr val="000000"/>
              </a:solidFill>
              <a:latin typeface="Arial"/>
              <a:ea typeface="Arial"/>
              <a:cs typeface="Arial"/>
              <a:sym typeface="Arial"/>
            </a:endParaRPr>
          </a:p>
        </p:txBody>
      </p:sp>
      <p:sp>
        <p:nvSpPr>
          <p:cNvPr id="396" name="Google Shape;396;p26"/>
          <p:cNvSpPr txBox="1"/>
          <p:nvPr/>
        </p:nvSpPr>
        <p:spPr>
          <a:xfrm>
            <a:off x="6353175" y="2198687"/>
            <a:ext cx="2665412" cy="1477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060"/>
              </a:buClr>
              <a:buSzPts val="1000"/>
              <a:buFont typeface="Garamond"/>
              <a:buNone/>
            </a:pPr>
            <a:r>
              <a:rPr lang="en-US" sz="1000" b="1" i="0" u="none" strike="noStrike" cap="none">
                <a:solidFill>
                  <a:srgbClr val="002060"/>
                </a:solidFill>
                <a:latin typeface="Garamond"/>
                <a:ea typeface="Garamond"/>
                <a:cs typeface="Garamond"/>
                <a:sym typeface="Garamond"/>
              </a:rPr>
              <a:t>The dataset contains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060"/>
              </a:buClr>
              <a:buSzPts val="1000"/>
              <a:buFont typeface="Garamond"/>
              <a:buNone/>
            </a:pPr>
            <a:r>
              <a:rPr lang="en-US" sz="1000" b="1" i="0" u="none" strike="noStrike" cap="none">
                <a:solidFill>
                  <a:srgbClr val="002060"/>
                </a:solidFill>
                <a:latin typeface="Garamond"/>
                <a:ea typeface="Garamond"/>
                <a:cs typeface="Garamond"/>
                <a:sym typeface="Garamond"/>
              </a:rPr>
              <a:t>daily Open and Close price along with daily High and Low prices, Total Trade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2060"/>
              </a:buClr>
              <a:buSzPts val="1000"/>
              <a:buFont typeface="Garamond"/>
              <a:buNone/>
            </a:pPr>
            <a:r>
              <a:rPr lang="en-US" sz="1000" b="1" i="0" u="none" strike="noStrike" cap="none">
                <a:solidFill>
                  <a:srgbClr val="002060"/>
                </a:solidFill>
                <a:latin typeface="Garamond"/>
                <a:ea typeface="Garamond"/>
                <a:cs typeface="Garamond"/>
                <a:sym typeface="Garamond"/>
              </a:rPr>
              <a:t>Quantity, and Turnover (Lacs).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endParaRPr sz="1000" b="1" i="0" u="none" strike="noStrike" cap="none">
              <a:solidFill>
                <a:srgbClr val="002060"/>
              </a:solidFill>
              <a:latin typeface="Garamond"/>
              <a:ea typeface="Garamond"/>
              <a:cs typeface="Garamond"/>
              <a:sym typeface="Garamond"/>
            </a:endParaRPr>
          </a:p>
          <a:p>
            <a:pPr marL="0" marR="0" lvl="0" indent="0" algn="l" rtl="0">
              <a:lnSpc>
                <a:spcPct val="100000"/>
              </a:lnSpc>
              <a:spcBef>
                <a:spcPts val="0"/>
              </a:spcBef>
              <a:spcAft>
                <a:spcPts val="0"/>
              </a:spcAft>
              <a:buClr>
                <a:srgbClr val="002060"/>
              </a:buClr>
              <a:buSzPts val="1000"/>
              <a:buFont typeface="Garamond"/>
              <a:buNone/>
            </a:pPr>
            <a:r>
              <a:rPr lang="en-US" sz="1000" b="1" i="0" u="none" strike="noStrike" cap="none">
                <a:solidFill>
                  <a:srgbClr val="002060"/>
                </a:solidFill>
                <a:latin typeface="Garamond"/>
                <a:ea typeface="Garamond"/>
                <a:cs typeface="Garamond"/>
                <a:sym typeface="Garamond"/>
              </a:rPr>
              <a:t>Our discussion will involve only close price. The daily returns of a stock are calculated as the change in close prices with respect to the close price of yesterday.</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27"/>
          <p:cNvSpPr txBox="1"/>
          <p:nvPr/>
        </p:nvSpPr>
        <p:spPr>
          <a:xfrm>
            <a:off x="250825" y="1555750"/>
            <a:ext cx="7561262" cy="168116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2060"/>
              </a:buClr>
              <a:buSzPts val="1400"/>
              <a:buFont typeface="Times"/>
              <a:buNone/>
            </a:pPr>
            <a:r>
              <a:rPr lang="en-US" sz="1400" b="0" i="0" u="none" strike="noStrike" cap="none">
                <a:solidFill>
                  <a:srgbClr val="002060"/>
                </a:solidFill>
                <a:latin typeface="Times"/>
                <a:ea typeface="Times"/>
                <a:cs typeface="Times"/>
                <a:sym typeface="Times"/>
              </a:rPr>
              <a:t>1.What is the expected daily rate of return of these stocks?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2060"/>
              </a:buClr>
              <a:buSzPts val="1400"/>
              <a:buFont typeface="Times"/>
              <a:buNone/>
            </a:pPr>
            <a:r>
              <a:rPr lang="en-US" sz="1400" b="0" i="0" u="none" strike="noStrike" cap="none">
                <a:solidFill>
                  <a:srgbClr val="002060"/>
                </a:solidFill>
                <a:latin typeface="Times"/>
                <a:ea typeface="Times"/>
                <a:cs typeface="Times"/>
                <a:sym typeface="Times"/>
              </a:rPr>
              <a:t>2. Which stocks have higher risk or volatility as far as daily returns are concerned?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2060"/>
              </a:buClr>
              <a:buSzPts val="1400"/>
              <a:buFont typeface="Times"/>
              <a:buNone/>
            </a:pPr>
            <a:r>
              <a:rPr lang="en-US" sz="1400" b="0" i="0" u="none" strike="noStrike" cap="none">
                <a:solidFill>
                  <a:srgbClr val="002060"/>
                </a:solidFill>
                <a:latin typeface="Times"/>
                <a:ea typeface="Times"/>
                <a:cs typeface="Times"/>
                <a:sym typeface="Times"/>
              </a:rPr>
              <a:t>3. Which stock has higher probability of making a daily return of 2% or more?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2060"/>
              </a:buClr>
              <a:buSzPts val="1400"/>
              <a:buFont typeface="Times"/>
              <a:buNone/>
            </a:pPr>
            <a:r>
              <a:rPr lang="en-US" sz="1400" b="0" i="0" u="none" strike="noStrike" cap="none">
                <a:solidFill>
                  <a:srgbClr val="002060"/>
                </a:solidFill>
                <a:latin typeface="Times"/>
                <a:ea typeface="Times"/>
                <a:cs typeface="Times"/>
                <a:sym typeface="Times"/>
              </a:rPr>
              <a:t>4. Which stock has higher probability of making a loss (risk) of 2% or more?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Times"/>
              <a:ea typeface="Times"/>
              <a:cs typeface="Times"/>
              <a:sym typeface="Times"/>
            </a:endParaRPr>
          </a:p>
        </p:txBody>
      </p:sp>
      <p:sp>
        <p:nvSpPr>
          <p:cNvPr id="402" name="Google Shape;402;p27"/>
          <p:cNvSpPr txBox="1"/>
          <p:nvPr/>
        </p:nvSpPr>
        <p:spPr>
          <a:xfrm>
            <a:off x="228600" y="195262"/>
            <a:ext cx="5675312"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What questions can be answered?</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
          <p:cNvPicPr preferRelativeResize="0"/>
          <p:nvPr/>
        </p:nvPicPr>
        <p:blipFill rotWithShape="1">
          <a:blip r:embed="rId3">
            <a:alphaModFix/>
          </a:blip>
          <a:srcRect/>
          <a:stretch/>
        </p:blipFill>
        <p:spPr>
          <a:xfrm>
            <a:off x="1403350" y="1027112"/>
            <a:ext cx="6624637" cy="3500437"/>
          </a:xfrm>
          <a:prstGeom prst="rect">
            <a:avLst/>
          </a:prstGeom>
          <a:noFill/>
          <a:ln w="12700" cap="flat" cmpd="sng">
            <a:solidFill>
              <a:srgbClr val="FC0128"/>
            </a:solidFill>
            <a:prstDash val="solid"/>
            <a:miter lim="800000"/>
            <a:headEnd type="none" w="sm" len="sm"/>
            <a:tailEnd type="none" w="sm" len="sm"/>
          </a:ln>
        </p:spPr>
      </p:pic>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8"/>
          <p:cNvSpPr txBox="1"/>
          <p:nvPr/>
        </p:nvSpPr>
        <p:spPr>
          <a:xfrm>
            <a:off x="266700" y="1058862"/>
            <a:ext cx="8137525" cy="785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To answer the above questions, we must find out the behavior of daily returns (we will refer to this as gain hence forward) on these stocks. The gain can be calculated as a percentage change in close price, from the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previous day’s close price</a:t>
            </a:r>
            <a:endParaRPr sz="1400" b="0" i="0" u="none" strike="noStrike" cap="none">
              <a:solidFill>
                <a:srgbClr val="000000"/>
              </a:solidFill>
              <a:latin typeface="Arial"/>
              <a:ea typeface="Arial"/>
              <a:cs typeface="Arial"/>
              <a:sym typeface="Arial"/>
            </a:endParaRPr>
          </a:p>
        </p:txBody>
      </p:sp>
      <p:pic>
        <p:nvPicPr>
          <p:cNvPr id="408" name="Google Shape;408;p28"/>
          <p:cNvPicPr preferRelativeResize="0"/>
          <p:nvPr/>
        </p:nvPicPr>
        <p:blipFill rotWithShape="1">
          <a:blip r:embed="rId3">
            <a:alphaModFix/>
          </a:blip>
          <a:srcRect/>
          <a:stretch/>
        </p:blipFill>
        <p:spPr>
          <a:xfrm>
            <a:off x="2484437" y="2247900"/>
            <a:ext cx="2984500" cy="647700"/>
          </a:xfrm>
          <a:prstGeom prst="rect">
            <a:avLst/>
          </a:prstGeom>
          <a:noFill/>
          <a:ln>
            <a:noFill/>
          </a:ln>
        </p:spPr>
      </p:pic>
      <p:sp>
        <p:nvSpPr>
          <p:cNvPr id="409" name="Google Shape;409;p28"/>
          <p:cNvSpPr txBox="1"/>
          <p:nvPr/>
        </p:nvSpPr>
        <p:spPr>
          <a:xfrm>
            <a:off x="503237" y="3435350"/>
            <a:ext cx="813752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The method pct_change() in Pandas will give the percentage change in a column value shifted by a period, which is passed as a parameter to periods </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29"/>
          <p:cNvPicPr preferRelativeResize="0"/>
          <p:nvPr/>
        </p:nvPicPr>
        <p:blipFill rotWithShape="1">
          <a:blip r:embed="rId3">
            <a:alphaModFix/>
          </a:blip>
          <a:srcRect/>
          <a:stretch/>
        </p:blipFill>
        <p:spPr>
          <a:xfrm>
            <a:off x="4572000" y="1131887"/>
            <a:ext cx="4416425" cy="3103562"/>
          </a:xfrm>
          <a:prstGeom prst="rect">
            <a:avLst/>
          </a:prstGeom>
          <a:noFill/>
          <a:ln>
            <a:noFill/>
          </a:ln>
        </p:spPr>
      </p:pic>
      <p:pic>
        <p:nvPicPr>
          <p:cNvPr id="415" name="Google Shape;415;p29"/>
          <p:cNvPicPr preferRelativeResize="0"/>
          <p:nvPr/>
        </p:nvPicPr>
        <p:blipFill rotWithShape="1">
          <a:blip r:embed="rId4">
            <a:alphaModFix/>
          </a:blip>
          <a:srcRect/>
          <a:stretch/>
        </p:blipFill>
        <p:spPr>
          <a:xfrm>
            <a:off x="468312" y="987425"/>
            <a:ext cx="3214687" cy="3832225"/>
          </a:xfrm>
          <a:prstGeom prst="rect">
            <a:avLst/>
          </a:prstGeom>
          <a:noFill/>
          <a:ln>
            <a:noFill/>
          </a:ln>
        </p:spPr>
      </p:pic>
    </p:spTree>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pic>
        <p:nvPicPr>
          <p:cNvPr id="420" name="Google Shape;420;p30"/>
          <p:cNvPicPr preferRelativeResize="0"/>
          <p:nvPr/>
        </p:nvPicPr>
        <p:blipFill rotWithShape="1">
          <a:blip r:embed="rId3">
            <a:alphaModFix/>
          </a:blip>
          <a:srcRect/>
          <a:stretch/>
        </p:blipFill>
        <p:spPr>
          <a:xfrm>
            <a:off x="0" y="1090612"/>
            <a:ext cx="4356100" cy="2987675"/>
          </a:xfrm>
          <a:prstGeom prst="rect">
            <a:avLst/>
          </a:prstGeom>
          <a:noFill/>
          <a:ln>
            <a:noFill/>
          </a:ln>
        </p:spPr>
      </p:pic>
      <p:sp>
        <p:nvSpPr>
          <p:cNvPr id="421" name="Google Shape;421;p30"/>
          <p:cNvSpPr txBox="1"/>
          <p:nvPr/>
        </p:nvSpPr>
        <p:spPr>
          <a:xfrm>
            <a:off x="109537" y="4078287"/>
            <a:ext cx="84232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Gain seems to be normally distributed for both the stocks with a mean around 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BEML seems to have a higher variance than Glaxo</a:t>
            </a:r>
            <a:endParaRPr sz="1400" b="0" i="0" u="none" strike="noStrike" cap="none">
              <a:solidFill>
                <a:srgbClr val="000000"/>
              </a:solidFill>
              <a:latin typeface="Arial"/>
              <a:ea typeface="Arial"/>
              <a:cs typeface="Arial"/>
              <a:sym typeface="Arial"/>
            </a:endParaRPr>
          </a:p>
        </p:txBody>
      </p:sp>
      <p:sp>
        <p:nvSpPr>
          <p:cNvPr id="422" name="Google Shape;422;p30"/>
          <p:cNvSpPr txBox="1"/>
          <p:nvPr/>
        </p:nvSpPr>
        <p:spPr>
          <a:xfrm>
            <a:off x="0" y="4876800"/>
            <a:ext cx="7524750" cy="261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100"/>
              <a:buFont typeface="Garamond"/>
              <a:buNone/>
            </a:pPr>
            <a:r>
              <a:rPr lang="en-US" sz="1100" b="0" i="0" u="none" strike="noStrike" cap="none">
                <a:solidFill>
                  <a:srgbClr val="00337F"/>
                </a:solidFill>
                <a:latin typeface="Garamond"/>
                <a:ea typeface="Garamond"/>
                <a:cs typeface="Garamond"/>
                <a:sym typeface="Garamond"/>
              </a:rPr>
              <a:t>Note: This distribution has a long tail, but we will assume normal distribution for simplicity and discuss the example</a:t>
            </a:r>
            <a:endParaRPr sz="1400" b="0" i="0" u="none" strike="noStrike" cap="none">
              <a:solidFill>
                <a:srgbClr val="000000"/>
              </a:solidFill>
              <a:latin typeface="Arial"/>
              <a:ea typeface="Arial"/>
              <a:cs typeface="Arial"/>
              <a:sym typeface="Arial"/>
            </a:endParaRPr>
          </a:p>
        </p:txBody>
      </p:sp>
      <p:sp>
        <p:nvSpPr>
          <p:cNvPr id="423" name="Google Shape;423;p30"/>
          <p:cNvSpPr txBox="1"/>
          <p:nvPr/>
        </p:nvSpPr>
        <p:spPr>
          <a:xfrm>
            <a:off x="5078412" y="890587"/>
            <a:ext cx="2493962"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1" i="0" u="none" strike="noStrike" cap="none">
                <a:solidFill>
                  <a:schemeClr val="dk1"/>
                </a:solidFill>
                <a:latin typeface="Helvetica Neue"/>
                <a:ea typeface="Helvetica Neue"/>
                <a:cs typeface="Helvetica Neue"/>
                <a:sym typeface="Helvetica Neue"/>
              </a:rPr>
              <a:t>Mean and Variance</a:t>
            </a:r>
            <a:endParaRPr sz="1400" b="0" i="0" u="none" strike="noStrike" cap="none">
              <a:solidFill>
                <a:srgbClr val="000000"/>
              </a:solidFill>
              <a:latin typeface="Arial"/>
              <a:ea typeface="Arial"/>
              <a:cs typeface="Arial"/>
              <a:sym typeface="Arial"/>
            </a:endParaRPr>
          </a:p>
        </p:txBody>
      </p:sp>
      <p:sp>
        <p:nvSpPr>
          <p:cNvPr id="424" name="Google Shape;424;p30"/>
          <p:cNvSpPr txBox="1"/>
          <p:nvPr/>
        </p:nvSpPr>
        <p:spPr>
          <a:xfrm>
            <a:off x="5078412" y="1890712"/>
            <a:ext cx="3006725" cy="1708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Glaxo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Mean: 0.0004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Standard Deviation: 0.0134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BEML: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Mean: 0.0003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Standard Deviation: 0.0264</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1"/>
          <p:cNvSpPr txBox="1"/>
          <p:nvPr/>
        </p:nvSpPr>
        <p:spPr>
          <a:xfrm>
            <a:off x="234950" y="1708150"/>
            <a:ext cx="4256087" cy="1938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The</a:t>
            </a:r>
            <a:r>
              <a:rPr lang="en-US" sz="1400" b="0" i="0" u="none" strike="noStrike" cap="none">
                <a:solidFill>
                  <a:schemeClr val="dk1"/>
                </a:solidFill>
                <a:latin typeface="Garamond"/>
                <a:ea typeface="Garamond"/>
                <a:cs typeface="Garamond"/>
                <a:sym typeface="Garamond"/>
              </a:rPr>
              <a:t> </a:t>
            </a:r>
            <a:r>
              <a:rPr lang="en-US" sz="1500" b="0" i="0" u="none" strike="noStrike" cap="none">
                <a:solidFill>
                  <a:srgbClr val="00337F"/>
                </a:solidFill>
                <a:latin typeface="Garamond"/>
                <a:ea typeface="Garamond"/>
                <a:cs typeface="Garamond"/>
                <a:sym typeface="Garamond"/>
              </a:rPr>
              <a:t>expected daily rate of return (gain) is around 0% for both stocks.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Here variance or standard deviation of gain indicates risk.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So, BEML stock has a higher risk as standard deviation of BEML is 2.64% whereas the standard deviation for Glaxo is 1.33%.</a:t>
            </a:r>
            <a:endParaRPr sz="1400" b="0" i="0" u="none" strike="noStrike" cap="none">
              <a:solidFill>
                <a:srgbClr val="000000"/>
              </a:solidFill>
              <a:latin typeface="Arial"/>
              <a:ea typeface="Arial"/>
              <a:cs typeface="Arial"/>
              <a:sym typeface="Arial"/>
            </a:endParaRPr>
          </a:p>
        </p:txBody>
      </p:sp>
      <p:pic>
        <p:nvPicPr>
          <p:cNvPr id="430" name="Google Shape;430;p31"/>
          <p:cNvPicPr preferRelativeResize="0"/>
          <p:nvPr/>
        </p:nvPicPr>
        <p:blipFill rotWithShape="1">
          <a:blip r:embed="rId3">
            <a:alphaModFix/>
          </a:blip>
          <a:srcRect/>
          <a:stretch/>
        </p:blipFill>
        <p:spPr>
          <a:xfrm>
            <a:off x="4579937" y="987425"/>
            <a:ext cx="4356100" cy="2987675"/>
          </a:xfrm>
          <a:prstGeom prst="rect">
            <a:avLst/>
          </a:prstGeom>
          <a:noFill/>
          <a:ln>
            <a:noFill/>
          </a:ln>
        </p:spPr>
      </p:pic>
    </p:spTree>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2"/>
          <p:cNvSpPr txBox="1"/>
          <p:nvPr/>
        </p:nvSpPr>
        <p:spPr>
          <a:xfrm>
            <a:off x="250825" y="939800"/>
            <a:ext cx="813752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To calculate the probability of gain higher than 2% or more, we need to find out what is the sum of all probabilities that gain can take values more than 0.02 (i.e., 2%).</a:t>
            </a:r>
            <a:endParaRPr sz="1400" b="0" i="0" u="none" strike="noStrike" cap="none">
              <a:solidFill>
                <a:srgbClr val="000000"/>
              </a:solidFill>
              <a:latin typeface="Arial"/>
              <a:ea typeface="Arial"/>
              <a:cs typeface="Arial"/>
              <a:sym typeface="Arial"/>
            </a:endParaRPr>
          </a:p>
        </p:txBody>
      </p:sp>
      <p:sp>
        <p:nvSpPr>
          <p:cNvPr id="436" name="Google Shape;436;p32"/>
          <p:cNvSpPr txBox="1"/>
          <p:nvPr/>
        </p:nvSpPr>
        <p:spPr>
          <a:xfrm>
            <a:off x="250825" y="2139950"/>
            <a:ext cx="3744912" cy="14922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Probability of making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2% loss or higher in Glaxo: 0.063 or 6.3%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Probability of making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2% loss or higher in BEML: 0.2215 or 22.3%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337F"/>
              </a:solidFill>
              <a:latin typeface="Garamond"/>
              <a:ea typeface="Garamond"/>
              <a:cs typeface="Garamond"/>
              <a:sym typeface="Garamond"/>
            </a:endParaRPr>
          </a:p>
        </p:txBody>
      </p:sp>
      <p:pic>
        <p:nvPicPr>
          <p:cNvPr id="437" name="Google Shape;437;p32"/>
          <p:cNvPicPr preferRelativeResize="0"/>
          <p:nvPr/>
        </p:nvPicPr>
        <p:blipFill rotWithShape="1">
          <a:blip r:embed="rId3">
            <a:alphaModFix/>
          </a:blip>
          <a:srcRect/>
          <a:stretch/>
        </p:blipFill>
        <p:spPr>
          <a:xfrm>
            <a:off x="4679950" y="1955800"/>
            <a:ext cx="4356100" cy="2987675"/>
          </a:xfrm>
          <a:prstGeom prst="rect">
            <a:avLst/>
          </a:prstGeom>
          <a:noFill/>
          <a:ln>
            <a:noFill/>
          </a:ln>
        </p:spPr>
      </p:pic>
      <p:sp>
        <p:nvSpPr>
          <p:cNvPr id="438" name="Google Shape;438;p32"/>
          <p:cNvSpPr txBox="1"/>
          <p:nvPr/>
        </p:nvSpPr>
        <p:spPr>
          <a:xfrm>
            <a:off x="228600" y="3632200"/>
            <a:ext cx="4572000" cy="12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Probability of making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2% gain or higher in Glaxo: 0.0710 or 7.1%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Probability of making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2% gain or higher in BEML: 0.2276 or 22.76%</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9"/>
          <p:cNvSpPr txBox="1"/>
          <p:nvPr/>
        </p:nvSpPr>
        <p:spPr>
          <a:xfrm>
            <a:off x="273050" y="153988"/>
            <a:ext cx="3389313"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Arial"/>
                <a:ea typeface="Arial"/>
                <a:cs typeface="Arial"/>
                <a:sym typeface="Arial"/>
              </a:rPr>
              <a:t>Normal Distribution codes</a:t>
            </a:r>
            <a:endParaRPr sz="1400" b="0" i="0" u="none" strike="noStrike" cap="none">
              <a:solidFill>
                <a:srgbClr val="000000"/>
              </a:solidFill>
              <a:latin typeface="Arial"/>
              <a:ea typeface="Arial"/>
              <a:cs typeface="Arial"/>
              <a:sym typeface="Arial"/>
            </a:endParaRPr>
          </a:p>
        </p:txBody>
      </p:sp>
      <p:pic>
        <p:nvPicPr>
          <p:cNvPr id="444" name="Google Shape;444;p69"/>
          <p:cNvPicPr preferRelativeResize="0"/>
          <p:nvPr/>
        </p:nvPicPr>
        <p:blipFill rotWithShape="1">
          <a:blip r:embed="rId3">
            <a:alphaModFix/>
          </a:blip>
          <a:srcRect/>
          <a:stretch/>
        </p:blipFill>
        <p:spPr>
          <a:xfrm>
            <a:off x="598488" y="771525"/>
            <a:ext cx="2459037" cy="2016125"/>
          </a:xfrm>
          <a:prstGeom prst="rect">
            <a:avLst/>
          </a:prstGeom>
          <a:noFill/>
          <a:ln>
            <a:noFill/>
          </a:ln>
        </p:spPr>
      </p:pic>
      <p:pic>
        <p:nvPicPr>
          <p:cNvPr id="445" name="Google Shape;445;p69"/>
          <p:cNvPicPr preferRelativeResize="0"/>
          <p:nvPr/>
        </p:nvPicPr>
        <p:blipFill rotWithShape="1">
          <a:blip r:embed="rId4">
            <a:alphaModFix/>
          </a:blip>
          <a:srcRect/>
          <a:stretch/>
        </p:blipFill>
        <p:spPr>
          <a:xfrm>
            <a:off x="4321175" y="523875"/>
            <a:ext cx="3529013" cy="2101850"/>
          </a:xfrm>
          <a:prstGeom prst="rect">
            <a:avLst/>
          </a:prstGeom>
          <a:noFill/>
          <a:ln>
            <a:noFill/>
          </a:ln>
        </p:spPr>
      </p:pic>
      <p:pic>
        <p:nvPicPr>
          <p:cNvPr id="446" name="Google Shape;446;p69"/>
          <p:cNvPicPr preferRelativeResize="0"/>
          <p:nvPr/>
        </p:nvPicPr>
        <p:blipFill rotWithShape="1">
          <a:blip r:embed="rId5">
            <a:alphaModFix/>
          </a:blip>
          <a:srcRect/>
          <a:stretch/>
        </p:blipFill>
        <p:spPr>
          <a:xfrm>
            <a:off x="4057650" y="2767013"/>
            <a:ext cx="4114800" cy="2159000"/>
          </a:xfrm>
          <a:prstGeom prst="rect">
            <a:avLst/>
          </a:prstGeom>
          <a:noFill/>
          <a:ln>
            <a:noFill/>
          </a:ln>
        </p:spPr>
      </p:pic>
      <p:pic>
        <p:nvPicPr>
          <p:cNvPr id="447" name="Google Shape;447;p69"/>
          <p:cNvPicPr preferRelativeResize="0"/>
          <p:nvPr/>
        </p:nvPicPr>
        <p:blipFill rotWithShape="1">
          <a:blip r:embed="rId6">
            <a:alphaModFix/>
          </a:blip>
          <a:srcRect/>
          <a:stretch/>
        </p:blipFill>
        <p:spPr>
          <a:xfrm>
            <a:off x="441325" y="2671763"/>
            <a:ext cx="2771775" cy="235108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0"/>
          <p:cNvSpPr txBox="1"/>
          <p:nvPr/>
        </p:nvSpPr>
        <p:spPr>
          <a:xfrm>
            <a:off x="273050" y="153988"/>
            <a:ext cx="37592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Arial"/>
                <a:ea typeface="Arial"/>
                <a:cs typeface="Arial"/>
                <a:sym typeface="Arial"/>
              </a:rPr>
              <a:t>Student’ t- Distribution codes</a:t>
            </a:r>
            <a:endParaRPr sz="1400" b="0" i="0" u="none" strike="noStrike" cap="none">
              <a:solidFill>
                <a:srgbClr val="000000"/>
              </a:solidFill>
              <a:latin typeface="Arial"/>
              <a:ea typeface="Arial"/>
              <a:cs typeface="Arial"/>
              <a:sym typeface="Arial"/>
            </a:endParaRPr>
          </a:p>
        </p:txBody>
      </p:sp>
      <p:pic>
        <p:nvPicPr>
          <p:cNvPr id="453" name="Google Shape;453;p70"/>
          <p:cNvPicPr preferRelativeResize="0"/>
          <p:nvPr/>
        </p:nvPicPr>
        <p:blipFill rotWithShape="1">
          <a:blip r:embed="rId3">
            <a:alphaModFix/>
          </a:blip>
          <a:srcRect/>
          <a:stretch/>
        </p:blipFill>
        <p:spPr>
          <a:xfrm>
            <a:off x="468313" y="842963"/>
            <a:ext cx="2276475" cy="1998662"/>
          </a:xfrm>
          <a:prstGeom prst="rect">
            <a:avLst/>
          </a:prstGeom>
          <a:noFill/>
          <a:ln>
            <a:noFill/>
          </a:ln>
        </p:spPr>
      </p:pic>
      <p:pic>
        <p:nvPicPr>
          <p:cNvPr id="454" name="Google Shape;454;p70"/>
          <p:cNvPicPr preferRelativeResize="0"/>
          <p:nvPr/>
        </p:nvPicPr>
        <p:blipFill rotWithShape="1">
          <a:blip r:embed="rId4">
            <a:alphaModFix/>
          </a:blip>
          <a:srcRect/>
          <a:stretch/>
        </p:blipFill>
        <p:spPr>
          <a:xfrm>
            <a:off x="4032250" y="996950"/>
            <a:ext cx="2573338" cy="1844675"/>
          </a:xfrm>
          <a:prstGeom prst="rect">
            <a:avLst/>
          </a:prstGeom>
          <a:noFill/>
          <a:ln>
            <a:noFill/>
          </a:ln>
        </p:spPr>
      </p:pic>
      <p:pic>
        <p:nvPicPr>
          <p:cNvPr id="455" name="Google Shape;455;p70"/>
          <p:cNvPicPr preferRelativeResize="0"/>
          <p:nvPr/>
        </p:nvPicPr>
        <p:blipFill rotWithShape="1">
          <a:blip r:embed="rId5">
            <a:alphaModFix/>
          </a:blip>
          <a:srcRect/>
          <a:stretch/>
        </p:blipFill>
        <p:spPr>
          <a:xfrm>
            <a:off x="352425" y="2841625"/>
            <a:ext cx="2508250" cy="2047875"/>
          </a:xfrm>
          <a:prstGeom prst="rect">
            <a:avLst/>
          </a:prstGeom>
          <a:noFill/>
          <a:ln>
            <a:noFill/>
          </a:ln>
        </p:spPr>
      </p:pic>
      <p:pic>
        <p:nvPicPr>
          <p:cNvPr id="456" name="Google Shape;456;p70"/>
          <p:cNvPicPr preferRelativeResize="0"/>
          <p:nvPr/>
        </p:nvPicPr>
        <p:blipFill rotWithShape="1">
          <a:blip r:embed="rId6">
            <a:alphaModFix/>
          </a:blip>
          <a:srcRect/>
          <a:stretch/>
        </p:blipFill>
        <p:spPr>
          <a:xfrm>
            <a:off x="4016375" y="2876550"/>
            <a:ext cx="2757488" cy="197961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3"/>
          <p:cNvSpPr txBox="1"/>
          <p:nvPr/>
        </p:nvSpPr>
        <p:spPr>
          <a:xfrm>
            <a:off x="3779837" y="2371725"/>
            <a:ext cx="158273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
          <p:cNvSpPr txBox="1"/>
          <p:nvPr/>
        </p:nvSpPr>
        <p:spPr>
          <a:xfrm>
            <a:off x="250825" y="700087"/>
            <a:ext cx="8569325" cy="1246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1" i="0" u="none" strike="noStrike" cap="none">
                <a:solidFill>
                  <a:srgbClr val="00337F"/>
                </a:solidFill>
                <a:latin typeface="Garamond"/>
                <a:ea typeface="Garamond"/>
                <a:cs typeface="Garamond"/>
                <a:sym typeface="Garamond"/>
              </a:rPr>
              <a:t>Discrete Random Variables : </a:t>
            </a:r>
            <a:r>
              <a:rPr lang="en-US" sz="1500" b="0" i="0" u="none" strike="noStrike" cap="none">
                <a:solidFill>
                  <a:srgbClr val="00337F"/>
                </a:solidFill>
                <a:latin typeface="Garamond"/>
                <a:ea typeface="Garamond"/>
                <a:cs typeface="Garamond"/>
                <a:sym typeface="Garamond"/>
              </a:rPr>
              <a:t>Random variables that can assume a countable number of values. If a random variable can only take a finite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number of distinct values, it must be discrete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Ex : number of defective light bulbs in a box, the number of children in a family</a:t>
            </a:r>
            <a:endParaRPr sz="1400" b="0" i="0" u="none" strike="noStrike" cap="none">
              <a:solidFill>
                <a:srgbClr val="000000"/>
              </a:solidFill>
              <a:latin typeface="Arial"/>
              <a:ea typeface="Arial"/>
              <a:cs typeface="Arial"/>
              <a:sym typeface="Arial"/>
            </a:endParaRPr>
          </a:p>
        </p:txBody>
      </p:sp>
      <p:sp>
        <p:nvSpPr>
          <p:cNvPr id="225" name="Google Shape;225;p3"/>
          <p:cNvSpPr txBox="1"/>
          <p:nvPr/>
        </p:nvSpPr>
        <p:spPr>
          <a:xfrm>
            <a:off x="250825" y="2638425"/>
            <a:ext cx="8640762"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1" i="0" u="none" strike="noStrike" cap="none">
                <a:solidFill>
                  <a:srgbClr val="00337F"/>
                </a:solidFill>
                <a:latin typeface="Garamond"/>
                <a:ea typeface="Garamond"/>
                <a:cs typeface="Garamond"/>
                <a:sym typeface="Garamond"/>
              </a:rPr>
              <a:t>Continuous Random Variables: </a:t>
            </a:r>
            <a:r>
              <a:rPr lang="en-US" sz="1500" b="0" i="0" u="none" strike="noStrike" cap="none">
                <a:solidFill>
                  <a:srgbClr val="00337F"/>
                </a:solidFill>
                <a:latin typeface="Garamond"/>
                <a:ea typeface="Garamond"/>
                <a:cs typeface="Garamond"/>
                <a:sym typeface="Garamond"/>
              </a:rPr>
              <a:t>Random variables that can assume any value corresponding to any of the points contained in one or more intervals They are usually measurements. Things like heights, weights, and time are continuous random variables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Ex: time it takes to complete a race or the length of time between arrivals at a hospital clinic.</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p:nvPr/>
        </p:nvSpPr>
        <p:spPr>
          <a:xfrm>
            <a:off x="395287" y="1006475"/>
            <a:ext cx="770572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z-score makes use of the mean and the standard deviation of the data set in order to specify the relative location of a measurement.</a:t>
            </a:r>
            <a:endParaRPr sz="1400" b="0" i="0" u="none" strike="noStrike" cap="none">
              <a:solidFill>
                <a:srgbClr val="000000"/>
              </a:solidFill>
              <a:latin typeface="Arial"/>
              <a:ea typeface="Arial"/>
              <a:cs typeface="Arial"/>
              <a:sym typeface="Arial"/>
            </a:endParaRPr>
          </a:p>
        </p:txBody>
      </p:sp>
      <p:sp>
        <p:nvSpPr>
          <p:cNvPr id="231" name="Google Shape;231;p4"/>
          <p:cNvSpPr txBox="1"/>
          <p:nvPr/>
        </p:nvSpPr>
        <p:spPr>
          <a:xfrm>
            <a:off x="0" y="88900"/>
            <a:ext cx="2447925"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Z- Scores</a:t>
            </a:r>
            <a:endParaRPr sz="1400" b="0" i="0" u="none" strike="noStrike" cap="none">
              <a:solidFill>
                <a:srgbClr val="000000"/>
              </a:solidFill>
              <a:latin typeface="Arial"/>
              <a:ea typeface="Arial"/>
              <a:cs typeface="Arial"/>
              <a:sym typeface="Arial"/>
            </a:endParaRPr>
          </a:p>
        </p:txBody>
      </p:sp>
      <p:sp>
        <p:nvSpPr>
          <p:cNvPr id="232" name="Google Shape;232;p4"/>
          <p:cNvSpPr txBox="1"/>
          <p:nvPr/>
        </p:nvSpPr>
        <p:spPr>
          <a:xfrm>
            <a:off x="539750" y="1924050"/>
            <a:ext cx="7704137"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It represents the distance between a given data point and the mean, expressed in standard deviations. The score is also known as “standardizing” the data point</a:t>
            </a:r>
            <a:endParaRPr sz="1400" b="0" i="0" u="none" strike="noStrike" cap="none">
              <a:solidFill>
                <a:srgbClr val="000000"/>
              </a:solidFill>
              <a:latin typeface="Arial"/>
              <a:ea typeface="Arial"/>
              <a:cs typeface="Arial"/>
              <a:sym typeface="Arial"/>
            </a:endParaRPr>
          </a:p>
        </p:txBody>
      </p:sp>
      <p:sp>
        <p:nvSpPr>
          <p:cNvPr id="233" name="Google Shape;233;p4"/>
          <p:cNvSpPr txBox="1"/>
          <p:nvPr/>
        </p:nvSpPr>
        <p:spPr>
          <a:xfrm>
            <a:off x="468312" y="2895600"/>
            <a:ext cx="8388350" cy="784225"/>
          </a:xfrm>
          <a:prstGeom prst="rect">
            <a:avLst/>
          </a:prstGeom>
          <a:noFill/>
          <a:ln>
            <a:noFill/>
          </a:ln>
        </p:spPr>
        <p:txBody>
          <a:bodyPr spcFirstLastPara="1" wrap="square" lIns="91425" tIns="45700" rIns="91425" bIns="45700" anchor="t" anchorCtr="0">
            <a:spAutoFit/>
          </a:bodyPr>
          <a:lstStyle/>
          <a:p>
            <a:pPr marL="0" marR="0" lvl="0" indent="-95250" algn="l" rtl="0">
              <a:lnSpc>
                <a:spcPct val="10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Large z-scores tell us that the measurement is larger than almost all other measurements in the data set. </a:t>
            </a:r>
            <a:endParaRPr sz="1400" b="0" i="0" u="none" strike="noStrike" cap="none">
              <a:solidFill>
                <a:srgbClr val="000000"/>
              </a:solidFill>
              <a:latin typeface="Arial"/>
              <a:ea typeface="Arial"/>
              <a:cs typeface="Arial"/>
              <a:sym typeface="Arial"/>
            </a:endParaRPr>
          </a:p>
          <a:p>
            <a:pPr marL="0" marR="0" lvl="0" indent="-95250" algn="l" rtl="0">
              <a:lnSpc>
                <a:spcPct val="10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Similarly, a small z-score tells us that the measurement is small than all other measurements.</a:t>
            </a:r>
            <a:endParaRPr sz="1400" b="0" i="0" u="none" strike="noStrike" cap="none">
              <a:solidFill>
                <a:srgbClr val="000000"/>
              </a:solidFill>
              <a:latin typeface="Arial"/>
              <a:ea typeface="Arial"/>
              <a:cs typeface="Arial"/>
              <a:sym typeface="Arial"/>
            </a:endParaRPr>
          </a:p>
          <a:p>
            <a:pPr marL="0" marR="0" lvl="0" indent="-95250" algn="l" rtl="0">
              <a:lnSpc>
                <a:spcPct val="10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 If a score is 0, then the observation lies on the mean.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5"/>
          <p:cNvPicPr preferRelativeResize="0"/>
          <p:nvPr/>
        </p:nvPicPr>
        <p:blipFill rotWithShape="1">
          <a:blip r:embed="rId3">
            <a:alphaModFix/>
          </a:blip>
          <a:srcRect/>
          <a:stretch/>
        </p:blipFill>
        <p:spPr>
          <a:xfrm>
            <a:off x="539750" y="681037"/>
            <a:ext cx="8353425" cy="2538412"/>
          </a:xfrm>
          <a:prstGeom prst="rect">
            <a:avLst/>
          </a:prstGeom>
          <a:noFill/>
          <a:ln w="12700" cap="flat" cmpd="sng">
            <a:solidFill>
              <a:srgbClr val="FC0128"/>
            </a:solidFill>
            <a:prstDash val="solid"/>
            <a:miter lim="800000"/>
            <a:headEnd type="none" w="sm" len="sm"/>
            <a:tailEnd type="none" w="sm" len="sm"/>
          </a:ln>
        </p:spPr>
      </p:pic>
      <p:pic>
        <p:nvPicPr>
          <p:cNvPr id="239" name="Google Shape;239;p5"/>
          <p:cNvPicPr preferRelativeResize="0"/>
          <p:nvPr/>
        </p:nvPicPr>
        <p:blipFill rotWithShape="1">
          <a:blip r:embed="rId4">
            <a:alphaModFix/>
          </a:blip>
          <a:srcRect/>
          <a:stretch/>
        </p:blipFill>
        <p:spPr>
          <a:xfrm>
            <a:off x="1476375" y="3219450"/>
            <a:ext cx="5991225" cy="1550987"/>
          </a:xfrm>
          <a:prstGeom prst="rect">
            <a:avLst/>
          </a:prstGeom>
          <a:noFill/>
          <a:ln>
            <a:noFill/>
          </a:ln>
        </p:spPr>
      </p:pic>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6"/>
          <p:cNvSpPr txBox="1"/>
          <p:nvPr/>
        </p:nvSpPr>
        <p:spPr>
          <a:xfrm>
            <a:off x="0" y="0"/>
            <a:ext cx="54006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Probability Distributions</a:t>
            </a:r>
            <a:endParaRPr sz="1400" b="0" i="0" u="none" strike="noStrike" cap="none">
              <a:solidFill>
                <a:srgbClr val="000000"/>
              </a:solidFill>
              <a:latin typeface="Arial"/>
              <a:ea typeface="Arial"/>
              <a:cs typeface="Arial"/>
              <a:sym typeface="Arial"/>
            </a:endParaRPr>
          </a:p>
        </p:txBody>
      </p:sp>
      <p:sp>
        <p:nvSpPr>
          <p:cNvPr id="245" name="Google Shape;245;p6"/>
          <p:cNvSpPr txBox="1"/>
          <p:nvPr/>
        </p:nvSpPr>
        <p:spPr>
          <a:xfrm>
            <a:off x="611187" y="1060450"/>
            <a:ext cx="6337300" cy="752475"/>
          </a:xfrm>
          <a:prstGeom prst="rect">
            <a:avLst/>
          </a:prstGeom>
          <a:noFill/>
          <a:ln>
            <a:noFill/>
          </a:ln>
        </p:spPr>
        <p:txBody>
          <a:bodyPr spcFirstLastPara="1" wrap="square" lIns="91425" tIns="45700" rIns="91425" bIns="45700" anchor="t" anchorCtr="0">
            <a:spAutoFit/>
          </a:bodyPr>
          <a:lstStyle/>
          <a:p>
            <a:pPr marL="0" marR="0" lvl="0" indent="-95250" algn="l" rtl="0">
              <a:lnSpc>
                <a:spcPct val="15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Continuous Probability Distributions</a:t>
            </a:r>
            <a:endParaRPr sz="1400" b="0" i="0" u="none" strike="noStrike" cap="none">
              <a:solidFill>
                <a:srgbClr val="000000"/>
              </a:solidFill>
              <a:latin typeface="Arial"/>
              <a:ea typeface="Arial"/>
              <a:cs typeface="Arial"/>
              <a:sym typeface="Arial"/>
            </a:endParaRPr>
          </a:p>
          <a:p>
            <a:pPr marL="0" marR="0" lvl="0" indent="-95250" algn="l" rtl="0">
              <a:lnSpc>
                <a:spcPct val="15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Discrete Probability Distribution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p:nvPr/>
        </p:nvSpPr>
        <p:spPr>
          <a:xfrm>
            <a:off x="0" y="50800"/>
            <a:ext cx="5435600"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Probability Distributions</a:t>
            </a:r>
            <a:endParaRPr sz="1400" b="0" i="0" u="none" strike="noStrike" cap="none">
              <a:solidFill>
                <a:srgbClr val="000000"/>
              </a:solidFill>
              <a:latin typeface="Arial"/>
              <a:ea typeface="Arial"/>
              <a:cs typeface="Arial"/>
              <a:sym typeface="Arial"/>
            </a:endParaRPr>
          </a:p>
        </p:txBody>
      </p:sp>
      <p:sp>
        <p:nvSpPr>
          <p:cNvPr id="255" name="Google Shape;255;p7"/>
          <p:cNvSpPr txBox="1"/>
          <p:nvPr/>
        </p:nvSpPr>
        <p:spPr>
          <a:xfrm>
            <a:off x="323850" y="788987"/>
            <a:ext cx="8496300"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Discrete Probability Distribution: The probability distribution of a discrete random variable is a graph, table or formula that specifies the probability associated with each possible value the random variable can assume.</a:t>
            </a:r>
            <a:endParaRPr sz="1400" b="0" i="0" u="none" strike="noStrike" cap="none">
              <a:solidFill>
                <a:srgbClr val="000000"/>
              </a:solidFill>
              <a:latin typeface="Arial"/>
              <a:ea typeface="Arial"/>
              <a:cs typeface="Arial"/>
              <a:sym typeface="Arial"/>
            </a:endParaRPr>
          </a:p>
        </p:txBody>
      </p:sp>
      <p:sp>
        <p:nvSpPr>
          <p:cNvPr id="256" name="Google Shape;256;p7"/>
          <p:cNvSpPr txBox="1"/>
          <p:nvPr/>
        </p:nvSpPr>
        <p:spPr>
          <a:xfrm>
            <a:off x="179387" y="2139950"/>
            <a:ext cx="66071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The sum of all probabilities in a distribution sum to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Each value has a probability between 0 and 1.</a:t>
            </a:r>
            <a:endParaRPr sz="1400" b="0" i="0" u="none" strike="noStrike" cap="none">
              <a:solidFill>
                <a:srgbClr val="000000"/>
              </a:solidFill>
              <a:latin typeface="Arial"/>
              <a:ea typeface="Arial"/>
              <a:cs typeface="Arial"/>
              <a:sym typeface="Arial"/>
            </a:endParaRPr>
          </a:p>
        </p:txBody>
      </p:sp>
      <p:sp>
        <p:nvSpPr>
          <p:cNvPr id="257" name="Google Shape;257;p7"/>
          <p:cNvSpPr txBox="1"/>
          <p:nvPr/>
        </p:nvSpPr>
        <p:spPr>
          <a:xfrm>
            <a:off x="250825" y="1706562"/>
            <a:ext cx="8388350" cy="323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Discrete Probability distribution  properties:</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theme/theme1.xml><?xml version="1.0" encoding="utf-8"?>
<a:theme xmlns:a="http://schemas.openxmlformats.org/drawingml/2006/main" name="1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2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2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bllineb">
  <a:themeElements>
    <a:clrScheme name="">
      <a:dk1>
        <a:srgbClr val="000000"/>
      </a:dk1>
      <a:lt1>
        <a:srgbClr val="0066FF"/>
      </a:lt1>
      <a:dk2>
        <a:srgbClr val="000000"/>
      </a:dk2>
      <a:lt2>
        <a:srgbClr val="CECECE"/>
      </a:lt2>
      <a:accent1>
        <a:srgbClr val="EBEBEB"/>
      </a:accent1>
      <a:accent2>
        <a:srgbClr val="232323"/>
      </a:accent2>
      <a:accent3>
        <a:srgbClr val="AAB8FF"/>
      </a:accent3>
      <a:accent4>
        <a:srgbClr val="000000"/>
      </a:accent4>
      <a:accent5>
        <a:srgbClr val="F3F3F3"/>
      </a:accent5>
      <a:accent6>
        <a:srgbClr val="1F1F1F"/>
      </a:accent6>
      <a:hlink>
        <a:srgbClr val="9C9C9C"/>
      </a:hlink>
      <a:folHlink>
        <a:srgbClr val="6767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1850</Words>
  <Application>Microsoft Office PowerPoint</Application>
  <PresentationFormat>On-screen Show (16:9)</PresentationFormat>
  <Paragraphs>160</Paragraphs>
  <Slides>38</Slides>
  <Notes>37</Notes>
  <HiddenSlides>0</HiddenSlides>
  <MMClips>0</MMClips>
  <ScaleCrop>false</ScaleCrop>
  <HeadingPairs>
    <vt:vector size="6" baseType="variant">
      <vt:variant>
        <vt:lpstr>Fonts Used</vt:lpstr>
      </vt:variant>
      <vt:variant>
        <vt:i4>7</vt:i4>
      </vt:variant>
      <vt:variant>
        <vt:lpstr>Theme</vt:lpstr>
      </vt:variant>
      <vt:variant>
        <vt:i4>13</vt:i4>
      </vt:variant>
      <vt:variant>
        <vt:lpstr>Slide Titles</vt:lpstr>
      </vt:variant>
      <vt:variant>
        <vt:i4>38</vt:i4>
      </vt:variant>
    </vt:vector>
  </HeadingPairs>
  <TitlesOfParts>
    <vt:vector size="58" baseType="lpstr">
      <vt:lpstr>Times New Roman</vt:lpstr>
      <vt:lpstr>Helvetica Neue</vt:lpstr>
      <vt:lpstr>Calibri</vt:lpstr>
      <vt:lpstr>Arial</vt:lpstr>
      <vt:lpstr>Times</vt:lpstr>
      <vt:lpstr>Noto Sans Symbols</vt:lpstr>
      <vt:lpstr>Garamond</vt:lpstr>
      <vt:lpstr>12_Office Theme</vt:lpstr>
      <vt:lpstr>dbllineb</vt:lpstr>
      <vt:lpstr>11_Office Theme</vt:lpstr>
      <vt:lpstr>13_Office Theme</vt:lpstr>
      <vt:lpstr>14_Office Theme</vt:lpstr>
      <vt:lpstr>15_Office Theme</vt:lpstr>
      <vt:lpstr>16_Office Theme</vt:lpstr>
      <vt:lpstr>17_Office Theme</vt:lpstr>
      <vt:lpstr>18_Office Theme</vt:lpstr>
      <vt:lpstr>19_Office Theme</vt:lpstr>
      <vt:lpstr>20_Office Theme</vt:lpstr>
      <vt:lpstr>21_Office Theme</vt:lpstr>
      <vt:lpstr>22_Office Theme</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class exercise</vt:lpstr>
      <vt:lpstr>Exercise</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 Wemple</dc:creator>
  <cp:lastModifiedBy>Vipul Sonawane</cp:lastModifiedBy>
  <cp:revision>1</cp:revision>
  <dcterms:created xsi:type="dcterms:W3CDTF">1998-12-30T17:17:51Z</dcterms:created>
  <dcterms:modified xsi:type="dcterms:W3CDTF">2023-07-07T10:59:22Z</dcterms:modified>
</cp:coreProperties>
</file>