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146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40F430-031F-4D21-AFEC-D6BE631646D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82D4-6E4D-4EF0-9180-B2B7DBE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24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97" y="425003"/>
            <a:ext cx="9144000" cy="5525036"/>
          </a:xfrm>
        </p:spPr>
        <p:txBody>
          <a:bodyPr>
            <a:normAutofit fontScale="90000"/>
          </a:bodyPr>
          <a:lstStyle/>
          <a:p>
            <a:r>
              <a:rPr lang="en-US" sz="8000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AUTOMATION SCENARIOS </a:t>
            </a:r>
            <a:r>
              <a:rPr lang="en-US" sz="8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80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i="1" spc="300" dirty="0" smtClean="0"/>
              <a:t>- </a:t>
            </a:r>
            <a:r>
              <a:rPr lang="en-US" sz="6700" dirty="0" smtClean="0">
                <a:latin typeface="Bahnschrift Light SemiCondensed" panose="020B0502040204020203" pitchFamily="34" charset="0"/>
              </a:rPr>
              <a:t>ARCHIVING LOGS</a:t>
            </a:r>
            <a:r>
              <a:rPr lang="en-US" dirty="0" smtClean="0">
                <a:latin typeface="Bahnschrift Light SemiCondensed" panose="020B0502040204020203" pitchFamily="34" charset="0"/>
              </a:rPr>
              <a:t/>
            </a:r>
            <a:br>
              <a:rPr lang="en-US" dirty="0" smtClean="0">
                <a:latin typeface="Bahnschrift Light SemiCondensed" panose="020B0502040204020203" pitchFamily="34" charset="0"/>
              </a:rPr>
            </a:br>
            <a:r>
              <a:rPr lang="en-US" sz="2400" i="1" dirty="0" smtClean="0">
                <a:latin typeface="Bahnschrift Light SemiCondensed" panose="020B0502040204020203" pitchFamily="34" charset="0"/>
              </a:rPr>
              <a:t/>
            </a:r>
            <a:br>
              <a:rPr lang="en-US" sz="2400" i="1" dirty="0" smtClean="0">
                <a:latin typeface="Bahnschrift Light SemiCondensed" panose="020B0502040204020203" pitchFamily="34" charset="0"/>
              </a:rPr>
            </a:br>
            <a:r>
              <a:rPr lang="en-US" sz="2400" b="1" spc="300" dirty="0" smtClean="0">
                <a:latin typeface="Bahnschrift Light SemiCondensed" panose="020B0502040204020203" pitchFamily="34" charset="0"/>
              </a:rPr>
              <a:t>-&gt; How do I archive  all the matching logs and move the  achieved  files to the  backup directory</a:t>
            </a:r>
            <a:r>
              <a:rPr lang="en-US" sz="2400" i="1" dirty="0" smtClean="0">
                <a:latin typeface="Bahnschrift Light SemiCondensed" panose="020B0502040204020203" pitchFamily="34" charset="0"/>
              </a:rPr>
              <a:t/>
            </a:r>
            <a:br>
              <a:rPr lang="en-US" sz="2400" i="1" dirty="0" smtClean="0">
                <a:latin typeface="Bahnschrift Light SemiCondensed" panose="020B0502040204020203" pitchFamily="34" charset="0"/>
              </a:rPr>
            </a:br>
            <a:endParaRPr lang="en-US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1273" y="5626873"/>
            <a:ext cx="283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Darsh asawa</a:t>
            </a:r>
          </a:p>
          <a:p>
            <a:r>
              <a:rPr lang="en-US" dirty="0" smtClean="0"/>
              <a:t>500061595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571" y="2967335"/>
            <a:ext cx="64828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4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59064"/>
            <a:ext cx="4390623" cy="1025794"/>
          </a:xfrm>
        </p:spPr>
        <p:txBody>
          <a:bodyPr/>
          <a:lstStyle/>
          <a:p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 file ..??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365162"/>
            <a:ext cx="11397802" cy="522882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hnschrift Light" panose="020B0502040204020203" pitchFamily="34" charset="0"/>
              </a:rPr>
              <a:t>Log files are set of records that Linux maintains for the administrators to keep track of important events. </a:t>
            </a:r>
          </a:p>
          <a:p>
            <a:r>
              <a:rPr lang="en-US" sz="3200" dirty="0" smtClean="0">
                <a:latin typeface="Bahnschrift Light" panose="020B0502040204020203" pitchFamily="34" charset="0"/>
              </a:rPr>
              <a:t>They contain messages(records) about the server, including the kernel, services and applications running on it.</a:t>
            </a:r>
          </a:p>
          <a:p>
            <a:r>
              <a:rPr lang="en-US" sz="3200" dirty="0" smtClean="0">
                <a:latin typeface="Bahnschrift Light" panose="020B0502040204020203" pitchFamily="34" charset="0"/>
              </a:rPr>
              <a:t>Linux provides a centralized repository of log files that can be located under the </a:t>
            </a:r>
            <a:r>
              <a:rPr lang="en-US" sz="3200" b="1" dirty="0" smtClean="0">
                <a:latin typeface="Bahnschrift Light" panose="020B0502040204020203" pitchFamily="34" charset="0"/>
              </a:rPr>
              <a:t>  /var/log  </a:t>
            </a:r>
            <a:r>
              <a:rPr lang="en-US" sz="3200" dirty="0" smtClean="0">
                <a:latin typeface="Bahnschrift Light" panose="020B0502040204020203" pitchFamily="34" charset="0"/>
              </a:rPr>
              <a:t>directory.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" r="33908" b="27795"/>
          <a:stretch/>
        </p:blipFill>
        <p:spPr>
          <a:xfrm>
            <a:off x="311165" y="1364918"/>
            <a:ext cx="10530608" cy="51883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1164" y="249892"/>
            <a:ext cx="6186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/var/log Directory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1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975" b="6316"/>
          <a:stretch/>
        </p:blipFill>
        <p:spPr>
          <a:xfrm>
            <a:off x="0" y="885351"/>
            <a:ext cx="12150056" cy="5972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425" y="115910"/>
            <a:ext cx="9994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 OF A LOG FILE :</a:t>
            </a:r>
          </a:p>
        </p:txBody>
      </p:sp>
    </p:spTree>
    <p:extLst>
      <p:ext uri="{BB962C8B-B14F-4D97-AF65-F5344CB8AC3E}">
        <p14:creationId xmlns:p14="http://schemas.microsoft.com/office/powerpoint/2010/main" val="33527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788" y="130746"/>
            <a:ext cx="10212947" cy="1620780"/>
          </a:xfrm>
        </p:spPr>
        <p:txBody>
          <a:bodyPr/>
          <a:lstStyle/>
          <a:p>
            <a:r>
              <a:rPr lang="en-US" sz="4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Scenario: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dirty="0" smtClean="0"/>
              <a:t>Archive all the matching logs and move the archived files to the backup directory.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400" b="1" u="sng" dirty="0" smtClean="0"/>
              <a:t/>
            </a:r>
            <a:br>
              <a:rPr lang="en-US" sz="4400" b="1" u="sng" dirty="0" smtClean="0"/>
            </a:br>
            <a:endParaRPr lang="en-US" sz="4400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46865" y="1751526"/>
            <a:ext cx="10970633" cy="48553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(PSEUDO CODE): For archiving the log files and backing them up,  </a:t>
            </a:r>
          </a:p>
          <a:p>
            <a:r>
              <a:rPr lang="en-US" sz="2400" dirty="0" smtClean="0"/>
              <a:t>Firstly, we should know where the log files actually exist, and the extension of log files.</a:t>
            </a:r>
          </a:p>
          <a:p>
            <a:r>
              <a:rPr lang="en-US" sz="2400" dirty="0" smtClean="0"/>
              <a:t>Location of the backup directory.</a:t>
            </a:r>
          </a:p>
          <a:p>
            <a:r>
              <a:rPr lang="en-US" sz="2400" dirty="0" smtClean="0"/>
              <a:t>In order to make archives, a lot of compression tools like tar,zip,7zip,unzip,etc . These tools helps us compress these big log files to occupy much lesser space.</a:t>
            </a:r>
          </a:p>
          <a:p>
            <a:r>
              <a:rPr lang="en-US" sz="2400" dirty="0" smtClean="0"/>
              <a:t>Once these archives files are made, move them to backup location.</a:t>
            </a:r>
          </a:p>
          <a:p>
            <a:r>
              <a:rPr lang="en-US" sz="2400" dirty="0" smtClean="0"/>
              <a:t>In case , those log files are required, you can retrieve them from these archives.</a:t>
            </a:r>
          </a:p>
        </p:txBody>
      </p:sp>
    </p:spTree>
    <p:extLst>
      <p:ext uri="{BB962C8B-B14F-4D97-AF65-F5344CB8AC3E}">
        <p14:creationId xmlns:p14="http://schemas.microsoft.com/office/powerpoint/2010/main" val="17878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7" y="1405754"/>
            <a:ext cx="9404723" cy="1400530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 we know the log files are present in /var/log  directory.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991" y="3353685"/>
            <a:ext cx="8757634" cy="219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Lets try and make a shell script for the scenario…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5" r="35038" b="25078"/>
          <a:stretch/>
        </p:blipFill>
        <p:spPr>
          <a:xfrm>
            <a:off x="1056068" y="1148298"/>
            <a:ext cx="10882647" cy="570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591" y="115910"/>
            <a:ext cx="36423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Archive1.sh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5921" y="4108361"/>
            <a:ext cx="168713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du :disk usage  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5182" y="2967335"/>
            <a:ext cx="8821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when you run it </a:t>
            </a:r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7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972" b="18152"/>
          <a:stretch/>
        </p:blipFill>
        <p:spPr>
          <a:xfrm>
            <a:off x="3783" y="930056"/>
            <a:ext cx="12188217" cy="59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4537</TotalTime>
  <Words>211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 Light</vt:lpstr>
      <vt:lpstr>Bahnschrift Light SemiCondensed</vt:lpstr>
      <vt:lpstr>Century Gothic</vt:lpstr>
      <vt:lpstr>Wingdings 3</vt:lpstr>
      <vt:lpstr>Ion</vt:lpstr>
      <vt:lpstr>AUTOMATION SCENARIOS  - ARCHIVING LOGS  -&gt; How do I archive  all the matching logs and move the  achieved  files to the  backup directory </vt:lpstr>
      <vt:lpstr>Log file ..??</vt:lpstr>
      <vt:lpstr>PowerPoint Presentation</vt:lpstr>
      <vt:lpstr>PowerPoint Presentation</vt:lpstr>
      <vt:lpstr>Scenario: Archive all the matching logs and move the archived files to the backup directory.  </vt:lpstr>
      <vt:lpstr>As we know the log files are present in /var/log  directory.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SCENARIOS   - ARCHIVING LOGS</dc:title>
  <dc:creator>Darsh asawa</dc:creator>
  <cp:lastModifiedBy>Darsh asawa</cp:lastModifiedBy>
  <cp:revision>25</cp:revision>
  <dcterms:created xsi:type="dcterms:W3CDTF">2018-09-24T17:13:11Z</dcterms:created>
  <dcterms:modified xsi:type="dcterms:W3CDTF">2018-09-28T08:42:11Z</dcterms:modified>
</cp:coreProperties>
</file>