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71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6654-F1CC-4240-90AD-16A46EAFFAA7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01821-6552-4093-AB2C-78F24F74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01821-6552-4093-AB2C-78F24F7441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08E7D-95E5-4C0F-8E83-9140B3D33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IN" sz="66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Scenarios where </a:t>
            </a:r>
            <a:br>
              <a:rPr lang="en-IN" sz="66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IN" sz="66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Automation Prevents errors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AC9383-94A1-4AD6-A6A1-27192A170C4E}"/>
              </a:ext>
            </a:extLst>
          </p:cNvPr>
          <p:cNvSpPr txBox="1"/>
          <p:nvPr/>
        </p:nvSpPr>
        <p:spPr>
          <a:xfrm>
            <a:off x="7667954" y="2890391"/>
            <a:ext cx="3933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  <a:p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Lakshika</a:t>
            </a: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Parihar</a:t>
            </a:r>
          </a:p>
          <a:p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500060110</a:t>
            </a:r>
          </a:p>
        </p:txBody>
      </p:sp>
    </p:spTree>
    <p:extLst>
      <p:ext uri="{BB962C8B-B14F-4D97-AF65-F5344CB8AC3E}">
        <p14:creationId xmlns:p14="http://schemas.microsoft.com/office/powerpoint/2010/main" val="326307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A2FF-3DDF-450B-A2E5-ED280B67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IN" dirty="0"/>
              <a:t>*-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5E6ABB-8089-427C-B695-D3A5A68B5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3" t="4552" r="64999" b="81697"/>
          <a:stretch/>
        </p:blipFill>
        <p:spPr>
          <a:xfrm>
            <a:off x="224981" y="386703"/>
            <a:ext cx="6100231" cy="149389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55EFB21C-BB94-47B7-9EF7-C5E0E9F9E6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7" t="3654" r="62123" b="83461"/>
          <a:stretch/>
        </p:blipFill>
        <p:spPr>
          <a:xfrm>
            <a:off x="3759915" y="2629001"/>
            <a:ext cx="6874429" cy="103557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5FF3C4-6EC6-439B-8084-9DCAFFD91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0" t="9063" r="78691" b="73143"/>
          <a:stretch/>
        </p:blipFill>
        <p:spPr>
          <a:xfrm>
            <a:off x="1067212" y="4219880"/>
            <a:ext cx="3589193" cy="225141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150D35-A0BE-4B2F-9A39-D0055971F7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33" t="5470" r="78049" b="72633"/>
          <a:stretch/>
        </p:blipFill>
        <p:spPr>
          <a:xfrm>
            <a:off x="6325211" y="4228999"/>
            <a:ext cx="4309133" cy="224229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3BA1104-41DE-4B3D-AEB0-C4DBE798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398" y="241300"/>
            <a:ext cx="4099947" cy="36491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E170A-EA70-4842-BD6F-7E0B6BD4B238}"/>
              </a:ext>
            </a:extLst>
          </p:cNvPr>
          <p:cNvCxnSpPr/>
          <p:nvPr/>
        </p:nvCxnSpPr>
        <p:spPr>
          <a:xfrm>
            <a:off x="2224216" y="2117284"/>
            <a:ext cx="1260389" cy="104167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85EBE6D-D319-431D-87EE-D0E45517BED2}"/>
              </a:ext>
            </a:extLst>
          </p:cNvPr>
          <p:cNvSpPr/>
          <p:nvPr/>
        </p:nvSpPr>
        <p:spPr>
          <a:xfrm>
            <a:off x="4922108" y="5016843"/>
            <a:ext cx="1173892" cy="172995"/>
          </a:xfrm>
          <a:prstGeom prst="rightArrow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7D89B-A1C9-43FA-A3F9-225DA9E0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Scenariao-3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2E0C-70C5-4B88-BDA2-6EC943FB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290" y="3839438"/>
            <a:ext cx="7197726" cy="1240970"/>
          </a:xfr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>
              <a:buNone/>
            </a:pPr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Alphanumeric Validator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8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06F4-36FA-4820-8441-A45931BF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73201-0E82-40D6-B833-BD856D66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57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B337E4-7AA7-41FC-A3AA-99B21950C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36" b="41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C54D-E95F-4997-9A23-C6539D55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5046-FAE2-4FD5-9394-5FD2714A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B4EC80-2F15-44EE-85D6-74748DF55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62" b="460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7997-C646-43FF-A882-C4619129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06" y="225304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361470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528FD-FFE2-4205-B387-D9D574A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dirty="0"/>
              <a:t>Scenario-1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C537-984C-438B-A5D0-07CE479B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039" y="3866161"/>
            <a:ext cx="870074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b="1" u="sng" cap="all" dirty="0">
                <a:ln w="10160">
                  <a:solidFill>
                    <a:schemeClr val="accent5"/>
                  </a:solidFill>
                  <a:prstDash val="solid"/>
                </a:ln>
              </a:rPr>
              <a:t>Querying  Users command History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54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4B3A-AFD4-40E2-858A-B9FA474E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38C6D-D3DA-4083-AF41-9C243779D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0200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2D0D-18A5-43D9-BAF3-41580A76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F73A-D386-406F-B28D-CF2DD235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684BF6-CF5F-425B-A4C4-0C6A1A474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155" y="36628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1DB6-0744-4DE1-881A-34BC600D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126C-327F-4FE3-AAB2-33341A32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EE2A35A2-7116-4060-9F17-57DCDE2F3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881" b="47238"/>
          <a:stretch/>
        </p:blipFill>
        <p:spPr>
          <a:xfrm>
            <a:off x="0" y="33863"/>
            <a:ext cx="12192000" cy="68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834B7-5CC6-491C-AE55-3DE453E6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92" y="1458685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             </a:t>
            </a:r>
            <a:r>
              <a:rPr lang="en-US" sz="8000" dirty="0"/>
              <a:t>Scenario-2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A356-DDB4-44AD-81DE-ADE1314F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94" y="3805160"/>
            <a:ext cx="9260283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    </a:t>
            </a:r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Bulk Search And Replace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0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71CE-120C-4D02-8568-CF0C206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A162B-0E59-4662-9E53-FCC5BA089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6448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DD99-4BE9-4685-BCEA-3EE7CF51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A51F6-1C23-4D21-ADBC-2C2CA608E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013" b="27374"/>
          <a:stretch/>
        </p:blipFill>
        <p:spPr>
          <a:xfrm>
            <a:off x="0" y="28136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7841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9055-A515-48ED-B962-C521CC7E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D49FB-6F41-456D-94CA-D4D4A468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482" b="63030"/>
          <a:stretch/>
        </p:blipFill>
        <p:spPr>
          <a:xfrm>
            <a:off x="582826" y="370702"/>
            <a:ext cx="10923373" cy="6116595"/>
          </a:xfrm>
        </p:spPr>
      </p:pic>
    </p:spTree>
    <p:extLst>
      <p:ext uri="{BB962C8B-B14F-4D97-AF65-F5344CB8AC3E}">
        <p14:creationId xmlns:p14="http://schemas.microsoft.com/office/powerpoint/2010/main" val="14730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</Words>
  <Application>Microsoft Office PowerPoint</Application>
  <PresentationFormat>Widescreen</PresentationFormat>
  <Paragraphs>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Scenarios where  Automation Prevents errors</vt:lpstr>
      <vt:lpstr>Scenario-1</vt:lpstr>
      <vt:lpstr>PowerPoint Presentation</vt:lpstr>
      <vt:lpstr>PowerPoint Presentation</vt:lpstr>
      <vt:lpstr>PowerPoint Presentation</vt:lpstr>
      <vt:lpstr>             Scenario-2</vt:lpstr>
      <vt:lpstr>PowerPoint Presentation</vt:lpstr>
      <vt:lpstr>PowerPoint Presentation</vt:lpstr>
      <vt:lpstr>PowerPoint Presentation</vt:lpstr>
      <vt:lpstr>*-</vt:lpstr>
      <vt:lpstr>Scenariao-3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Scenarios where  Automation Prevents errors</dc:title>
  <dc:creator>pariharlakshika@gmail.com</dc:creator>
  <cp:lastModifiedBy>pariharlakshika@gmail.com</cp:lastModifiedBy>
  <cp:revision>6</cp:revision>
  <dcterms:created xsi:type="dcterms:W3CDTF">2018-09-26T21:45:25Z</dcterms:created>
  <dcterms:modified xsi:type="dcterms:W3CDTF">2018-09-27T08:29:50Z</dcterms:modified>
</cp:coreProperties>
</file>