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22A3-D9EC-413F-B08F-FAF141096109}" type="datetimeFigureOut">
              <a:rPr lang="en-US" smtClean="0"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9BF0FC-792A-47EB-855C-CFF6D852A8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22A3-D9EC-413F-B08F-FAF141096109}" type="datetimeFigureOut">
              <a:rPr lang="en-US" smtClean="0"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F0FC-792A-47EB-855C-CFF6D852A88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3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22A3-D9EC-413F-B08F-FAF141096109}" type="datetimeFigureOut">
              <a:rPr lang="en-US" smtClean="0"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F0FC-792A-47EB-855C-CFF6D852A8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22A3-D9EC-413F-B08F-FAF141096109}" type="datetimeFigureOut">
              <a:rPr lang="en-US" smtClean="0"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F0FC-792A-47EB-855C-CFF6D852A88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4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22A3-D9EC-413F-B08F-FAF141096109}" type="datetimeFigureOut">
              <a:rPr lang="en-US" smtClean="0"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F0FC-792A-47EB-855C-CFF6D852A8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7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22A3-D9EC-413F-B08F-FAF141096109}" type="datetimeFigureOut">
              <a:rPr lang="en-US" smtClean="0"/>
              <a:t>28-Sep-18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F0FC-792A-47EB-855C-CFF6D852A88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2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22A3-D9EC-413F-B08F-FAF141096109}" type="datetimeFigureOut">
              <a:rPr lang="en-US" smtClean="0"/>
              <a:t>28-Sep-18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F0FC-792A-47EB-855C-CFF6D852A88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70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22A3-D9EC-413F-B08F-FAF141096109}" type="datetimeFigureOut">
              <a:rPr lang="en-US" smtClean="0"/>
              <a:t>28-Sep-18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F0FC-792A-47EB-855C-CFF6D852A88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5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22A3-D9EC-413F-B08F-FAF141096109}" type="datetimeFigureOut">
              <a:rPr lang="en-US" smtClean="0"/>
              <a:t>28-Sep-18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F0FC-792A-47EB-855C-CFF6D852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3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22A3-D9EC-413F-B08F-FAF141096109}" type="datetimeFigureOut">
              <a:rPr lang="en-US" smtClean="0"/>
              <a:t>28-Sep-18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F0FC-792A-47EB-855C-CFF6D852A88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7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86E22A3-D9EC-413F-B08F-FAF141096109}" type="datetimeFigureOut">
              <a:rPr lang="en-US" smtClean="0"/>
              <a:t>28-Sep-18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F0FC-792A-47EB-855C-CFF6D852A88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2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22A3-D9EC-413F-B08F-FAF141096109}" type="datetimeFigureOut">
              <a:rPr lang="en-US" smtClean="0"/>
              <a:t>28-Sep-18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9BF0FC-792A-47EB-855C-CFF6D852A8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EEC0-8613-470F-9EB5-A5E0EA0D8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5112"/>
            <a:ext cx="9144000" cy="1737606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:Understanding Linux File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7711D-1DDE-4311-B691-8A296F906A9C}"/>
              </a:ext>
            </a:extLst>
          </p:cNvPr>
          <p:cNvSpPr txBox="1"/>
          <p:nvPr/>
        </p:nvSpPr>
        <p:spPr>
          <a:xfrm>
            <a:off x="9177866" y="6201278"/>
            <a:ext cx="284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Mohit Kumar</a:t>
            </a:r>
          </a:p>
        </p:txBody>
      </p:sp>
    </p:spTree>
    <p:extLst>
      <p:ext uri="{BB962C8B-B14F-4D97-AF65-F5344CB8AC3E}">
        <p14:creationId xmlns:p14="http://schemas.microsoft.com/office/powerpoint/2010/main" val="217646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DEEB-0609-4518-90C7-9E0EFEA7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3225-74D2-4E48-946F-061DDEB9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7467"/>
            <a:ext cx="10515600" cy="4009496"/>
          </a:xfrm>
        </p:spPr>
        <p:txBody>
          <a:bodyPr/>
          <a:lstStyle/>
          <a:p>
            <a:r>
              <a:rPr lang="en-US" dirty="0"/>
              <a:t>Bash scripts</a:t>
            </a:r>
          </a:p>
          <a:p>
            <a:r>
              <a:rPr lang="en-US" dirty="0"/>
              <a:t>File directories</a:t>
            </a:r>
          </a:p>
          <a:p>
            <a:r>
              <a:rPr lang="en-US" dirty="0"/>
              <a:t>Scanners and Printers</a:t>
            </a:r>
          </a:p>
          <a:p>
            <a:r>
              <a:rPr lang="en-US" dirty="0"/>
              <a:t>Kernel parameters</a:t>
            </a:r>
          </a:p>
          <a:p>
            <a:r>
              <a:rPr lang="en-US" dirty="0"/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408278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FED8-2940-4A21-904D-4AAE32CE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22" y="564444"/>
            <a:ext cx="4388203" cy="132362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         Overview of</a:t>
            </a:r>
            <a:br>
              <a:rPr lang="en-US" sz="3600" b="1" dirty="0"/>
            </a:br>
            <a:r>
              <a:rPr lang="en-US" sz="3600" b="1" dirty="0"/>
              <a:t>                 Linux System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56913B-E05F-4BAA-BEC5-1A187ABF78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r="1544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56453-5F52-43F8-81ED-101815052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38022"/>
            <a:ext cx="3932237" cy="28194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 The Linux File System(LFS)</a:t>
            </a:r>
          </a:p>
          <a:p>
            <a:r>
              <a:rPr lang="en-US" sz="1800" dirty="0"/>
              <a:t> Organize Data in a Systematic way</a:t>
            </a:r>
          </a:p>
          <a:p>
            <a:r>
              <a:rPr lang="en-US" sz="2000" b="1" dirty="0"/>
              <a:t>2.     SHELL:</a:t>
            </a:r>
          </a:p>
          <a:p>
            <a:r>
              <a:rPr lang="en-US" sz="1800" dirty="0"/>
              <a:t> Provides user interface to run command</a:t>
            </a:r>
          </a:p>
          <a:p>
            <a:r>
              <a:rPr lang="en-US" sz="2000" b="1" dirty="0"/>
              <a:t>3.     KERNEL:</a:t>
            </a:r>
          </a:p>
          <a:p>
            <a:r>
              <a:rPr lang="en-US" sz="1800" dirty="0"/>
              <a:t>   The core program that manage system hardware device</a:t>
            </a:r>
          </a:p>
        </p:txBody>
      </p:sp>
    </p:spTree>
    <p:extLst>
      <p:ext uri="{BB962C8B-B14F-4D97-AF65-F5344CB8AC3E}">
        <p14:creationId xmlns:p14="http://schemas.microsoft.com/office/powerpoint/2010/main" val="66273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A403-565A-4038-A73F-3FDEA8A6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10512424" cy="778476"/>
          </a:xfrm>
        </p:spPr>
        <p:txBody>
          <a:bodyPr/>
          <a:lstStyle/>
          <a:p>
            <a:r>
              <a:rPr lang="en-US" sz="3600" b="1" i="1" dirty="0"/>
              <a:t>Root</a:t>
            </a:r>
            <a:r>
              <a:rPr lang="en-US" b="1" i="1" dirty="0"/>
              <a:t> </a:t>
            </a:r>
            <a:r>
              <a:rPr lang="en-US" sz="3600" b="1" i="1" dirty="0"/>
              <a:t>Directory</a:t>
            </a:r>
            <a:r>
              <a:rPr lang="en-US" b="1" i="1" dirty="0"/>
              <a:t>(/)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DCE3C-3D3F-4998-8AF8-75AD87E5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246790" cy="381158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/usr</a:t>
            </a:r>
          </a:p>
          <a:p>
            <a:r>
              <a:rPr lang="en-US" sz="2000" dirty="0"/>
              <a:t>/var</a:t>
            </a:r>
          </a:p>
          <a:p>
            <a:r>
              <a:rPr lang="en-US" sz="2000" dirty="0"/>
              <a:t>/etc</a:t>
            </a:r>
          </a:p>
          <a:p>
            <a:r>
              <a:rPr lang="en-US" sz="2000" dirty="0"/>
              <a:t>/boot</a:t>
            </a:r>
          </a:p>
          <a:p>
            <a:r>
              <a:rPr lang="en-US" sz="2000" dirty="0"/>
              <a:t>/mnt</a:t>
            </a:r>
          </a:p>
          <a:p>
            <a:r>
              <a:rPr lang="en-US" sz="2000" dirty="0"/>
              <a:t>/dev</a:t>
            </a:r>
          </a:p>
          <a:p>
            <a:r>
              <a:rPr lang="en-US" sz="2000" dirty="0"/>
              <a:t>/tmp</a:t>
            </a:r>
          </a:p>
          <a:p>
            <a:r>
              <a:rPr lang="en-US" sz="2000" dirty="0"/>
              <a:t>/home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55195-C940-479B-A336-4E148DEAD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05" y="2057399"/>
            <a:ext cx="8756373" cy="32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FCEC-4853-44B7-91DD-01FCC57E7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867" y="643467"/>
            <a:ext cx="8568266" cy="95673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Types of Linux file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37754-C38C-419E-B09B-253F324C5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978" y="3974708"/>
            <a:ext cx="10498665" cy="2502292"/>
          </a:xfrm>
        </p:spPr>
        <p:txBody>
          <a:bodyPr>
            <a:normAutofit/>
          </a:bodyPr>
          <a:lstStyle/>
          <a:p>
            <a:r>
              <a:rPr lang="en-US" dirty="0"/>
              <a:t>Ext2,ext3,ext4 – extended file system (MINUX)</a:t>
            </a:r>
          </a:p>
          <a:p>
            <a:r>
              <a:rPr lang="en-US" dirty="0"/>
              <a:t>             JFS  - Journaled file system (IBM)</a:t>
            </a:r>
          </a:p>
          <a:p>
            <a:r>
              <a:rPr lang="en-US" dirty="0"/>
              <a:t>ReiserFS – Alternative of ext3</a:t>
            </a:r>
          </a:p>
          <a:p>
            <a:r>
              <a:rPr lang="en-US" dirty="0"/>
              <a:t>XFS – High speed JFS, NASA USE THIS FILE SYSTEM FOR 300+ TB STORAGE</a:t>
            </a:r>
          </a:p>
          <a:p>
            <a:r>
              <a:rPr lang="en-US" dirty="0"/>
              <a:t>Btrfs - B-Tree File System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3821A-794E-4B8C-91C9-8CAC27D35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55" y="1897317"/>
            <a:ext cx="900288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1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144C-77FF-4610-B0BA-C5E364EB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136" y="1177052"/>
            <a:ext cx="3030110" cy="104923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24638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149</TotalTime>
  <Words>137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Topic :Understanding Linux File System</vt:lpstr>
      <vt:lpstr>Everything is File</vt:lpstr>
      <vt:lpstr>         Overview of                  Linux System</vt:lpstr>
      <vt:lpstr>Root Directory(/)</vt:lpstr>
      <vt:lpstr>Types of Linux file system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:Understanding Linux File System</dc:title>
  <dc:creator>Mohit Singla</dc:creator>
  <cp:lastModifiedBy>Mohit Singla</cp:lastModifiedBy>
  <cp:revision>12</cp:revision>
  <dcterms:created xsi:type="dcterms:W3CDTF">2018-09-25T11:36:46Z</dcterms:created>
  <dcterms:modified xsi:type="dcterms:W3CDTF">2018-09-28T08:53:43Z</dcterms:modified>
</cp:coreProperties>
</file>