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87" r:id="rId8"/>
    <p:sldId id="288" r:id="rId9"/>
    <p:sldId id="290" r:id="rId10"/>
    <p:sldId id="292" r:id="rId11"/>
    <p:sldId id="293" r:id="rId12"/>
    <p:sldId id="294" r:id="rId13"/>
    <p:sldId id="295" r:id="rId14"/>
    <p:sldId id="280" r:id="rId15"/>
  </p:sldIdLst>
  <p:sldSz cx="9144000" cy="5143500" type="screen16x9"/>
  <p:notesSz cx="6858000" cy="9144000"/>
  <p:embeddedFontLst>
    <p:embeddedFont>
      <p:font typeface="Muli" panose="020B0604020202020204" charset="0"/>
      <p:regular r:id="rId17"/>
      <p:bold r:id="rId18"/>
      <p:italic r:id="rId19"/>
      <p:boldItalic r:id="rId20"/>
    </p:embeddedFont>
    <p:embeddedFont>
      <p:font typeface="Helvetica Neue" panose="020B0604020202020204" charset="0"/>
      <p:regular r:id="rId21"/>
      <p:bold r:id="rId22"/>
      <p:italic r:id="rId23"/>
      <p:boldItalic r:id="rId24"/>
    </p:embeddedFont>
    <p:embeddedFont>
      <p:font typeface="Nixie One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62726B-CD3E-48DD-A6F0-9F7E44047AB6}">
  <a:tblStyle styleId="{D762726B-CD3E-48DD-A6F0-9F7E44047A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227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9775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783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324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1309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464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3684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500060901@stu.upes.ac.i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AUTOMATION SCENARIOS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2537130" y="33975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FLOW 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629641" y="1070424"/>
            <a:ext cx="5727964" cy="3939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GB" dirty="0" smtClean="0"/>
              <a:t>START</a:t>
            </a:r>
          </a:p>
          <a:p>
            <a:r>
              <a:rPr lang="en-GB" dirty="0" smtClean="0"/>
              <a:t>To dump the data of My SQL you need the location of server in form of IP.</a:t>
            </a:r>
            <a:endParaRPr lang="en-GB" dirty="0"/>
          </a:p>
          <a:p>
            <a:r>
              <a:rPr lang="en-GB" dirty="0" smtClean="0"/>
              <a:t>User credentials will be needed to connect to it</a:t>
            </a:r>
            <a:endParaRPr lang="en-GB" dirty="0"/>
          </a:p>
          <a:p>
            <a:r>
              <a:rPr lang="en-GB" dirty="0" smtClean="0"/>
              <a:t>This all checking can be done by reading a file containing this test</a:t>
            </a:r>
            <a:endParaRPr lang="en-GB" dirty="0"/>
          </a:p>
          <a:p>
            <a:r>
              <a:rPr lang="en-GB" dirty="0" smtClean="0"/>
              <a:t>Now take the input to get directory where backup will be stored</a:t>
            </a:r>
            <a:endParaRPr lang="en-GB" dirty="0"/>
          </a:p>
          <a:p>
            <a:r>
              <a:rPr lang="en-GB" dirty="0" smtClean="0"/>
              <a:t>Verify the backup directory if it exists or not</a:t>
            </a:r>
            <a:endParaRPr lang="en-GB" dirty="0"/>
          </a:p>
          <a:p>
            <a:r>
              <a:rPr lang="en-GB" dirty="0" smtClean="0"/>
              <a:t>Use the Backup utility to get all the data from DB </a:t>
            </a:r>
          </a:p>
          <a:p>
            <a:r>
              <a:rPr lang="en-GB" dirty="0" smtClean="0"/>
              <a:t>Write output to the file and move file to the backup location</a:t>
            </a:r>
          </a:p>
          <a:p>
            <a:r>
              <a:rPr lang="en-GB" dirty="0" smtClean="0"/>
              <a:t>This retrieving will affect the DB performance so it should be done during non- peak hours</a:t>
            </a:r>
          </a:p>
          <a:p>
            <a:r>
              <a:rPr lang="en-GB" dirty="0" smtClean="0"/>
              <a:t>Schedule the above whole process to </a:t>
            </a:r>
            <a:r>
              <a:rPr lang="en-GB" dirty="0" err="1" smtClean="0"/>
              <a:t>cron</a:t>
            </a:r>
            <a:r>
              <a:rPr lang="en-GB" dirty="0"/>
              <a:t>.</a:t>
            </a:r>
            <a:endParaRPr lang="en-GB" dirty="0" smtClean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886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63983" y="221100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PSUEDO CODE</a:t>
            </a:r>
            <a:br>
              <a:rPr lang="en" sz="3200" dirty="0" smtClean="0"/>
            </a:br>
            <a:endParaRPr sz="3200"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4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2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2356155" y="16830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PSUEDO CODE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572491" y="813605"/>
            <a:ext cx="5727964" cy="4153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 smtClean="0"/>
              <a:t>Read Arguments – Locations of backup directory and the MySQL Credentials file.</a:t>
            </a:r>
          </a:p>
          <a:p>
            <a:r>
              <a:rPr lang="en-GB" dirty="0" smtClean="0"/>
              <a:t>Check – if location is valid , read the credentials as local variable, Else throw an error saying credentials not found and write to the log </a:t>
            </a:r>
          </a:p>
          <a:p>
            <a:r>
              <a:rPr lang="en-GB" dirty="0" smtClean="0"/>
              <a:t>Run – MySQL  Dump command to retrieve all the data from MySQL. If it returns a non zero code, then exit the program and write the error to the log.</a:t>
            </a:r>
          </a:p>
          <a:p>
            <a:r>
              <a:rPr lang="en-GB" dirty="0" smtClean="0"/>
              <a:t>Redirect the </a:t>
            </a:r>
            <a:r>
              <a:rPr lang="en-GB" dirty="0" err="1" smtClean="0"/>
              <a:t>stdout</a:t>
            </a:r>
            <a:r>
              <a:rPr lang="en-GB" dirty="0" smtClean="0"/>
              <a:t> returned above to an </a:t>
            </a:r>
            <a:r>
              <a:rPr lang="en-GB" dirty="0"/>
              <a:t>n</a:t>
            </a:r>
            <a:r>
              <a:rPr lang="en-GB" dirty="0" smtClean="0"/>
              <a:t>ew file in the backup directory this file can be used to restore the database.</a:t>
            </a:r>
          </a:p>
          <a:p>
            <a:r>
              <a:rPr lang="en-GB" dirty="0" smtClean="0"/>
              <a:t>Check: The script is scheduled in the </a:t>
            </a:r>
            <a:r>
              <a:rPr lang="en-GB" dirty="0" err="1" smtClean="0"/>
              <a:t>cron</a:t>
            </a:r>
            <a:r>
              <a:rPr lang="en-GB" dirty="0" smtClean="0"/>
              <a:t>, If not, Add the script, such that it gets executed </a:t>
            </a:r>
            <a:endParaRPr lang="en-GB"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60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63983" y="221100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SOURCE CODE(MAIN)</a:t>
            </a:r>
            <a:br>
              <a:rPr lang="en" sz="3200" dirty="0" smtClean="0"/>
            </a:br>
            <a:endParaRPr sz="3200"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sym typeface="Nixie One"/>
              </a:rPr>
              <a:t>5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3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74" name="Google Shape;574;p35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</a:t>
            </a:r>
            <a:r>
              <a:rPr lang="en" sz="3600" b="1" dirty="0" smtClean="0"/>
              <a:t>?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" sz="1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Contact me – </a:t>
            </a:r>
            <a:r>
              <a:rPr lang="en" sz="1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hlinkClick r:id="rId3"/>
              </a:rPr>
              <a:t>500060901@stu.upes.ac.in</a:t>
            </a:r>
            <a:endParaRPr lang="en" sz="18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SHUBHAM BANSAL</a:t>
            </a:r>
            <a:endParaRPr sz="1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5" name="Google Shape;575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CONTENTS </a:t>
            </a:r>
            <a:endParaRPr dirty="0"/>
          </a:p>
        </p:txBody>
      </p:sp>
      <p:sp>
        <p:nvSpPr>
          <p:cNvPr id="344" name="Google Shape;344;p12"/>
          <p:cNvSpPr txBox="1"/>
          <p:nvPr/>
        </p:nvSpPr>
        <p:spPr>
          <a:xfrm>
            <a:off x="1649829" y="1564415"/>
            <a:ext cx="6912279" cy="33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REASON OF STUDYING BACKUPS  </a:t>
            </a: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INTRODUCTION TO THE OBJECTIVE </a:t>
            </a: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FLOW DESCRIPTION</a:t>
            </a: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PSUEDO CODE</a:t>
            </a:r>
            <a:endParaRPr lang="en-GB" sz="18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SOURCE CODE (MAIN)</a:t>
            </a: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1406236" y="1323109"/>
            <a:ext cx="6814330" cy="18495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 smtClean="0"/>
              <a:t>Lets Start !!</a:t>
            </a:r>
            <a:endParaRPr sz="8800" dirty="0"/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50128" y="198240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IMPORTANCE OF BACKUPS</a:t>
            </a:r>
            <a:endParaRPr sz="3200"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2009636" y="2168727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 smtClean="0"/>
              <a:t>“At the end of the day, the gaols are simple: safety and security” 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 smtClean="0"/>
              <a:t>– Josh Rill</a:t>
            </a:r>
            <a:endParaRPr dirty="0"/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2356154" y="606454"/>
            <a:ext cx="5922213" cy="7346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Reason of having backups</a:t>
            </a:r>
            <a:endParaRPr sz="3200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026119" y="1825633"/>
            <a:ext cx="6274336" cy="29598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GB" dirty="0" smtClean="0"/>
              <a:t>DEFINITON:-</a:t>
            </a:r>
          </a:p>
          <a:p>
            <a:r>
              <a:rPr lang="en-GB" dirty="0" smtClean="0"/>
              <a:t>Generally, companies having tons and tons of data will store all of them in databases such as MySQL, Oracle DB, MS SQL</a:t>
            </a:r>
          </a:p>
          <a:p>
            <a:r>
              <a:rPr lang="en-GB" dirty="0" smtClean="0"/>
              <a:t>These database management systems store the data efficiently within them and will be of great help to retrieve, write and query on the data it has .</a:t>
            </a:r>
          </a:p>
          <a:p>
            <a:r>
              <a:rPr lang="en-GB" dirty="0" smtClean="0"/>
              <a:t>Since the data resides in a single place, it can be a single point of failure! In case if the infrastructure fails then the data will be lost forever </a:t>
            </a:r>
          </a:p>
          <a:p>
            <a:r>
              <a:rPr lang="en-GB" dirty="0" smtClean="0"/>
              <a:t>That’s why backups hold much importance in cases of databases also</a:t>
            </a:r>
            <a:r>
              <a:rPr lang="en-GB" dirty="0"/>
              <a:t>.</a:t>
            </a:r>
            <a:endParaRPr lang="en-GB" dirty="0" smtClean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63983" y="221100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OBJECTIVE </a:t>
            </a:r>
            <a:br>
              <a:rPr lang="en" sz="3200" dirty="0" smtClean="0"/>
            </a:br>
            <a:endParaRPr sz="3200"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2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98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2599995" y="899063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MY SQL BACKUPS EVERY 12 HOURS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572491" y="1877567"/>
            <a:ext cx="5727964" cy="30892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800" dirty="0" smtClean="0"/>
              <a:t>How can we take backups of MySQL data every 12 hours </a:t>
            </a:r>
          </a:p>
          <a:p>
            <a:r>
              <a:rPr lang="en-GB" sz="1800" dirty="0" smtClean="0"/>
              <a:t>The backup Received has to be stored inside a Directory</a:t>
            </a:r>
          </a:p>
          <a:p>
            <a:r>
              <a:rPr lang="en-GB" sz="1800" dirty="0" smtClean="0"/>
              <a:t>That directory is called the “Backup Directory”</a:t>
            </a:r>
            <a:endParaRPr sz="1800"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418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63983" y="221100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FLOW DESCRIPTION</a:t>
            </a:r>
            <a:br>
              <a:rPr lang="en" sz="3200" dirty="0" smtClean="0"/>
            </a:br>
            <a:endParaRPr sz="3200"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sym typeface="Nixie One"/>
              </a:rPr>
              <a:t>3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49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446</Words>
  <Application>Microsoft Office PowerPoint</Application>
  <PresentationFormat>On-screen Show (16:9)</PresentationFormat>
  <Paragraphs>60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Muli</vt:lpstr>
      <vt:lpstr>Helvetica Neue</vt:lpstr>
      <vt:lpstr>Nixie One</vt:lpstr>
      <vt:lpstr>Arial</vt:lpstr>
      <vt:lpstr>Imogen template</vt:lpstr>
      <vt:lpstr>AUTOMATION SCENARIOS</vt:lpstr>
      <vt:lpstr>CONTENTS </vt:lpstr>
      <vt:lpstr>Lets Start !!</vt:lpstr>
      <vt:lpstr>IMPORTANCE OF BACKUPS</vt:lpstr>
      <vt:lpstr>PowerPoint Presentation</vt:lpstr>
      <vt:lpstr>Reason of having backups</vt:lpstr>
      <vt:lpstr>OBJECTIVE  </vt:lpstr>
      <vt:lpstr>MY SQL BACKUPS EVERY 12 HOURS</vt:lpstr>
      <vt:lpstr>FLOW DESCRIPTION </vt:lpstr>
      <vt:lpstr>FLOW </vt:lpstr>
      <vt:lpstr>PSUEDO CODE </vt:lpstr>
      <vt:lpstr>PSUEDO CODE</vt:lpstr>
      <vt:lpstr>SOURCE CODE(MAIN)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COMPUTING</dc:title>
  <cp:lastModifiedBy>SHUBHAM BANSAL</cp:lastModifiedBy>
  <cp:revision>25</cp:revision>
  <dcterms:modified xsi:type="dcterms:W3CDTF">2018-10-04T13:53:16Z</dcterms:modified>
</cp:coreProperties>
</file>