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7" r:id="rId6"/>
    <p:sldId id="268" r:id="rId7"/>
    <p:sldId id="269" r:id="rId8"/>
    <p:sldId id="278" r:id="rId9"/>
    <p:sldId id="279" r:id="rId10"/>
    <p:sldId id="260" r:id="rId11"/>
    <p:sldId id="261" r:id="rId12"/>
    <p:sldId id="265" r:id="rId13"/>
    <p:sldId id="266" r:id="rId14"/>
    <p:sldId id="275" r:id="rId15"/>
    <p:sldId id="276" r:id="rId16"/>
    <p:sldId id="272" r:id="rId17"/>
    <p:sldId id="273" r:id="rId18"/>
    <p:sldId id="274" r:id="rId19"/>
    <p:sldId id="277" r:id="rId20"/>
    <p:sldId id="262" r:id="rId21"/>
    <p:sldId id="263" r:id="rId22"/>
    <p:sldId id="264" r:id="rId23"/>
    <p:sldId id="270"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8259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991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951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1808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58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396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97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499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340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6893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8682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9/30/2018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6024106"/>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5A0C70-26D6-4686-9AF9-5CF6185EBEE6}"/>
              </a:ext>
            </a:extLst>
          </p:cNvPr>
          <p:cNvSpPr>
            <a:spLocks noGrp="1"/>
          </p:cNvSpPr>
          <p:nvPr>
            <p:ph type="title"/>
          </p:nvPr>
        </p:nvSpPr>
        <p:spPr>
          <a:xfrm>
            <a:off x="838200" y="365126"/>
            <a:ext cx="10515600" cy="2416712"/>
          </a:xfrm>
        </p:spPr>
        <p:txBody>
          <a:bodyPr>
            <a:normAutofit/>
          </a:bodyPr>
          <a:lstStyle/>
          <a:p>
            <a:r>
              <a:rPr lang="en-US" dirty="0"/>
              <a:t>SCENARIOS WHERE AUTOMATION PREVENTS </a:t>
            </a:r>
            <a:r>
              <a:rPr lang="en-US" dirty="0" smtClean="0"/>
              <a:t>ERROR</a:t>
            </a:r>
            <a:endParaRPr lang="en-IN" dirty="0"/>
          </a:p>
        </p:txBody>
      </p:sp>
      <p:pic>
        <p:nvPicPr>
          <p:cNvPr id="4" name="Picture 3">
            <a:extLst>
              <a:ext uri="{FF2B5EF4-FFF2-40B4-BE49-F238E27FC236}">
                <a16:creationId xmlns="" xmlns:a16="http://schemas.microsoft.com/office/drawing/2014/main" id="{C793E4DF-B74C-4076-B979-7B535DC3469E}"/>
              </a:ext>
            </a:extLst>
          </p:cNvPr>
          <p:cNvPicPr>
            <a:picLocks noChangeAspect="1"/>
          </p:cNvPicPr>
          <p:nvPr/>
        </p:nvPicPr>
        <p:blipFill>
          <a:blip r:embed="rId2"/>
          <a:stretch>
            <a:fillRect/>
          </a:stretch>
        </p:blipFill>
        <p:spPr>
          <a:xfrm>
            <a:off x="7510184" y="3512182"/>
            <a:ext cx="2921078" cy="2826474"/>
          </a:xfrm>
          <a:prstGeom prst="rect">
            <a:avLst/>
          </a:prstGeom>
        </p:spPr>
      </p:pic>
    </p:spTree>
    <p:extLst>
      <p:ext uri="{BB962C8B-B14F-4D97-AF65-F5344CB8AC3E}">
        <p14:creationId xmlns:p14="http://schemas.microsoft.com/office/powerpoint/2010/main" val="2645853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4145D6-2DBE-4551-B886-FC30D9C56337}"/>
              </a:ext>
            </a:extLst>
          </p:cNvPr>
          <p:cNvSpPr>
            <a:spLocks noGrp="1"/>
          </p:cNvSpPr>
          <p:nvPr>
            <p:ph type="title"/>
          </p:nvPr>
        </p:nvSpPr>
        <p:spPr/>
        <p:txBody>
          <a:bodyPr/>
          <a:lstStyle/>
          <a:p>
            <a:r>
              <a:rPr lang="en-US" dirty="0" smtClean="0"/>
              <a:t>Scenario </a:t>
            </a:r>
            <a:r>
              <a:rPr lang="en-US" dirty="0"/>
              <a:t>5 : </a:t>
            </a:r>
            <a:r>
              <a:rPr lang="en-US" dirty="0" err="1"/>
              <a:t>timezone</a:t>
            </a:r>
            <a:r>
              <a:rPr lang="en-US" dirty="0"/>
              <a:t> helper</a:t>
            </a:r>
            <a:endParaRPr lang="en-IN" dirty="0"/>
          </a:p>
        </p:txBody>
      </p:sp>
      <p:sp>
        <p:nvSpPr>
          <p:cNvPr id="3" name="Content Placeholder 2">
            <a:extLst>
              <a:ext uri="{FF2B5EF4-FFF2-40B4-BE49-F238E27FC236}">
                <a16:creationId xmlns="" xmlns:a16="http://schemas.microsoft.com/office/drawing/2014/main" id="{29F8FD47-E674-47E6-B94A-C1DBAD377C77}"/>
              </a:ext>
            </a:extLst>
          </p:cNvPr>
          <p:cNvSpPr>
            <a:spLocks noGrp="1"/>
          </p:cNvSpPr>
          <p:nvPr>
            <p:ph idx="1"/>
          </p:nvPr>
        </p:nvSpPr>
        <p:spPr/>
        <p:txBody>
          <a:bodyPr/>
          <a:lstStyle/>
          <a:p>
            <a:r>
              <a:rPr lang="en-US" b="1" dirty="0"/>
              <a:t>I NEED TO SHOW THE CURRENT TIME IN THE SPECIFIED TIMEZONE</a:t>
            </a:r>
            <a:endParaRPr lang="en-IN" b="1" dirty="0"/>
          </a:p>
        </p:txBody>
      </p:sp>
      <p:pic>
        <p:nvPicPr>
          <p:cNvPr id="5" name="Picture 4">
            <a:extLst>
              <a:ext uri="{FF2B5EF4-FFF2-40B4-BE49-F238E27FC236}">
                <a16:creationId xmlns="" xmlns:a16="http://schemas.microsoft.com/office/drawing/2014/main" id="{F7C02A2A-A53C-4273-81F1-B18100A6D724}"/>
              </a:ext>
            </a:extLst>
          </p:cNvPr>
          <p:cNvPicPr>
            <a:picLocks noChangeAspect="1"/>
          </p:cNvPicPr>
          <p:nvPr/>
        </p:nvPicPr>
        <p:blipFill>
          <a:blip r:embed="rId2"/>
          <a:stretch>
            <a:fillRect/>
          </a:stretch>
        </p:blipFill>
        <p:spPr>
          <a:xfrm>
            <a:off x="2104008" y="4020344"/>
            <a:ext cx="7608163" cy="1670242"/>
          </a:xfrm>
          <a:prstGeom prst="rect">
            <a:avLst/>
          </a:prstGeom>
        </p:spPr>
      </p:pic>
    </p:spTree>
    <p:extLst>
      <p:ext uri="{BB962C8B-B14F-4D97-AF65-F5344CB8AC3E}">
        <p14:creationId xmlns:p14="http://schemas.microsoft.com/office/powerpoint/2010/main" val="2042575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638061-D005-4961-A570-DB2BA6BCDD16}"/>
              </a:ext>
            </a:extLst>
          </p:cNvPr>
          <p:cNvSpPr>
            <a:spLocks noGrp="1"/>
          </p:cNvSpPr>
          <p:nvPr>
            <p:ph type="title"/>
          </p:nvPr>
        </p:nvSpPr>
        <p:spPr/>
        <p:txBody>
          <a:bodyPr/>
          <a:lstStyle/>
          <a:p>
            <a:r>
              <a:rPr lang="en-US" dirty="0"/>
              <a:t>How it causes error.</a:t>
            </a:r>
            <a:endParaRPr lang="en-IN" dirty="0"/>
          </a:p>
        </p:txBody>
      </p:sp>
      <p:sp>
        <p:nvSpPr>
          <p:cNvPr id="3" name="Content Placeholder 2">
            <a:extLst>
              <a:ext uri="{FF2B5EF4-FFF2-40B4-BE49-F238E27FC236}">
                <a16:creationId xmlns="" xmlns:a16="http://schemas.microsoft.com/office/drawing/2014/main" id="{E94B4722-BEE2-4979-85DC-A9F028D78E69}"/>
              </a:ext>
            </a:extLst>
          </p:cNvPr>
          <p:cNvSpPr>
            <a:spLocks noGrp="1"/>
          </p:cNvSpPr>
          <p:nvPr>
            <p:ph idx="1"/>
          </p:nvPr>
        </p:nvSpPr>
        <p:spPr/>
        <p:txBody>
          <a:bodyPr/>
          <a:lstStyle/>
          <a:p>
            <a:r>
              <a:rPr lang="en-US" b="1" dirty="0"/>
              <a:t>A TIME ZONE IS A REGION THAT OBSERVES A UNIFORM STANDARD TIME FOR LEGAL , COMMERCIAL , AND OTHER SOCIAL PURPOSES.</a:t>
            </a:r>
          </a:p>
          <a:p>
            <a:r>
              <a:rPr lang="en-US" b="1" dirty="0"/>
              <a:t>WHILE WORKING WITH THE REMOTE TEAM THE MAJOR CHALLENGE THAT COMES UNDER LIGHT IS </a:t>
            </a:r>
            <a:r>
              <a:rPr lang="en-US" b="1" dirty="0" smtClean="0"/>
              <a:t> DIFFERENT TIME ZONES</a:t>
            </a:r>
            <a:r>
              <a:rPr lang="en-US" dirty="0" smtClean="0"/>
              <a:t>.</a:t>
            </a:r>
          </a:p>
          <a:p>
            <a:r>
              <a:rPr lang="en-US" b="1" dirty="0" smtClean="0"/>
              <a:t>AND WHILE WORKING IN NON_REMOTE TEAM FOR SCHEDULING A JOB CRON-TAB TOOL IS USED WHICH HELPS IN SCHEDULING JOBS.</a:t>
            </a:r>
            <a:endParaRPr lang="en-US" b="1" dirty="0"/>
          </a:p>
          <a:p>
            <a:pPr marL="0" indent="0">
              <a:buNone/>
            </a:pPr>
            <a:endParaRPr lang="en-IN" dirty="0"/>
          </a:p>
        </p:txBody>
      </p:sp>
    </p:spTree>
    <p:extLst>
      <p:ext uri="{BB962C8B-B14F-4D97-AF65-F5344CB8AC3E}">
        <p14:creationId xmlns:p14="http://schemas.microsoft.com/office/powerpoint/2010/main" val="3755470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F16510-B00D-422A-9687-89E975FA228F}"/>
              </a:ext>
            </a:extLst>
          </p:cNvPr>
          <p:cNvSpPr>
            <a:spLocks noGrp="1"/>
          </p:cNvSpPr>
          <p:nvPr>
            <p:ph type="title"/>
          </p:nvPr>
        </p:nvSpPr>
        <p:spPr/>
        <p:txBody>
          <a:bodyPr/>
          <a:lstStyle/>
          <a:p>
            <a:r>
              <a:rPr lang="en-US" dirty="0"/>
              <a:t>HOW IS IT SOLVED?</a:t>
            </a:r>
            <a:endParaRPr lang="en-IN" dirty="0"/>
          </a:p>
        </p:txBody>
      </p:sp>
      <p:sp>
        <p:nvSpPr>
          <p:cNvPr id="3" name="Content Placeholder 2">
            <a:extLst>
              <a:ext uri="{FF2B5EF4-FFF2-40B4-BE49-F238E27FC236}">
                <a16:creationId xmlns="" xmlns:a16="http://schemas.microsoft.com/office/drawing/2014/main" id="{2F091500-28ED-4FA3-BCA7-0195E4C57929}"/>
              </a:ext>
            </a:extLst>
          </p:cNvPr>
          <p:cNvSpPr>
            <a:spLocks noGrp="1"/>
          </p:cNvSpPr>
          <p:nvPr>
            <p:ph idx="1"/>
          </p:nvPr>
        </p:nvSpPr>
        <p:spPr/>
        <p:txBody>
          <a:bodyPr/>
          <a:lstStyle/>
          <a:p>
            <a:r>
              <a:rPr lang="en-US" b="1" dirty="0"/>
              <a:t>SET THE LINUX DIRECTORY CONTAINING THE LIST OF FILES FOR ALL THE TIME ZONES.</a:t>
            </a:r>
          </a:p>
          <a:p>
            <a:r>
              <a:rPr lang="en-US" b="1" dirty="0"/>
              <a:t>I</a:t>
            </a:r>
            <a:r>
              <a:rPr lang="en-IN" b="1" dirty="0"/>
              <a:t>F THE TIME ZONE DIRECTORY IS NOT FOUND AT THE GIVEN LOCATION , THROW AN ERROR SAYING THE DIRECTORY DOESN’T EXIST AND EXIT THE PROGRAM.</a:t>
            </a:r>
          </a:p>
          <a:p>
            <a:r>
              <a:rPr lang="en-US" b="1" dirty="0"/>
              <a:t>I</a:t>
            </a:r>
            <a:r>
              <a:rPr lang="en-IN" b="1" dirty="0"/>
              <a:t>F NO ARGUMENTS ARE GIVEN , SHOW THE DATE TIME , IN THE UTC FORMAT AND EXIT.</a:t>
            </a:r>
          </a:p>
          <a:p>
            <a:endParaRPr lang="en-US" dirty="0"/>
          </a:p>
        </p:txBody>
      </p:sp>
    </p:spTree>
    <p:extLst>
      <p:ext uri="{BB962C8B-B14F-4D97-AF65-F5344CB8AC3E}">
        <p14:creationId xmlns:p14="http://schemas.microsoft.com/office/powerpoint/2010/main" val="3018503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5CD3481-C81B-4436-A63F-E92852A0CC82}"/>
              </a:ext>
            </a:extLst>
          </p:cNvPr>
          <p:cNvSpPr>
            <a:spLocks noGrp="1"/>
          </p:cNvSpPr>
          <p:nvPr>
            <p:ph idx="1"/>
          </p:nvPr>
        </p:nvSpPr>
        <p:spPr/>
        <p:txBody>
          <a:bodyPr/>
          <a:lstStyle/>
          <a:p>
            <a:r>
              <a:rPr lang="en-US" b="1" dirty="0"/>
              <a:t>IF FIRST ARGUMENT IS THE LIST THEN SHOW THE LIST OF TIMEZONES AVAILABLE ON THE SYSTEM.</a:t>
            </a:r>
          </a:p>
          <a:p>
            <a:r>
              <a:rPr lang="en-US" b="1" dirty="0"/>
              <a:t>FOR ARGUMENT OTHER THAN THE LIST TAKE ITS AS NAME OF THE TIME ZONE AND SHOW THE DATE AND THE TIME IF TIMEZONE EXISTS.</a:t>
            </a:r>
          </a:p>
          <a:p>
            <a:r>
              <a:rPr lang="en-US" b="1" dirty="0"/>
              <a:t>IF THE GIVEN TIME ZONE IS NOT FOUND , THROW AN ERROR AND THIS IS AUTOMATICALLY DONE BY DATE FUNCTION..</a:t>
            </a:r>
            <a:endParaRPr lang="en-IN" b="1" dirty="0"/>
          </a:p>
        </p:txBody>
      </p:sp>
    </p:spTree>
    <p:extLst>
      <p:ext uri="{BB962C8B-B14F-4D97-AF65-F5344CB8AC3E}">
        <p14:creationId xmlns:p14="http://schemas.microsoft.com/office/powerpoint/2010/main" val="736959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WHEN WORKING IN REMOTE TEAM:</a:t>
            </a:r>
            <a:endParaRPr lang="en-IN" sz="3200" b="1" dirty="0"/>
          </a:p>
        </p:txBody>
      </p:sp>
      <p:sp>
        <p:nvSpPr>
          <p:cNvPr id="3" name="Content Placeholder 2"/>
          <p:cNvSpPr>
            <a:spLocks noGrp="1"/>
          </p:cNvSpPr>
          <p:nvPr>
            <p:ph idx="1"/>
          </p:nvPr>
        </p:nvSpPr>
        <p:spPr>
          <a:xfrm>
            <a:off x="838200" y="1690688"/>
            <a:ext cx="10515600" cy="3203283"/>
          </a:xfrm>
        </p:spPr>
        <p:txBody>
          <a:bodyPr/>
          <a:lstStyle/>
          <a:p>
            <a:r>
              <a:rPr lang="en-IN" b="1" dirty="0" smtClean="0"/>
              <a:t>TASK SCHEDULING WHEN WORKING IN A REMOTE TEAM BECOMES QUITE DIFFICULT BECAUSE OF DIFFERENT TIME ZONES.</a:t>
            </a:r>
          </a:p>
          <a:p>
            <a:r>
              <a:rPr lang="en-IN" b="1" dirty="0" smtClean="0"/>
              <a:t>IT IS NECESSARY TO MAINTAIN AUTOMATION TIME SERVER SO THAT WHOLE TEAM CAN REMAIN IN SYNC.</a:t>
            </a:r>
          </a:p>
        </p:txBody>
      </p:sp>
    </p:spTree>
    <p:extLst>
      <p:ext uri="{BB962C8B-B14F-4D97-AF65-F5344CB8AC3E}">
        <p14:creationId xmlns:p14="http://schemas.microsoft.com/office/powerpoint/2010/main" val="3142496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IN" dirty="0" smtClean="0"/>
              <a:t>MEDICINE REMINDER APP.</a:t>
            </a:r>
          </a:p>
          <a:p>
            <a:pPr marL="0" indent="0">
              <a:buNone/>
            </a:pPr>
            <a:r>
              <a:rPr lang="en-IN" dirty="0" smtClean="0"/>
              <a:t>Suppose : </a:t>
            </a:r>
            <a:r>
              <a:rPr lang="en-IN" dirty="0"/>
              <a:t>If someone needs to take their medicines at 9:00 AM everyday then they need to take it at that time in the </a:t>
            </a:r>
            <a:r>
              <a:rPr lang="en-IN" dirty="0" err="1"/>
              <a:t>timezone</a:t>
            </a:r>
            <a:r>
              <a:rPr lang="en-IN" dirty="0"/>
              <a:t> they are in. A CEO who took her vitamins at 9:00 AM when she was in New York would need to take them at 9:00 AM in Paris if she happened to be there the next day. The time for the event itself is saved without any </a:t>
            </a:r>
            <a:r>
              <a:rPr lang="en-IN" dirty="0" err="1"/>
              <a:t>timezone</a:t>
            </a:r>
            <a:r>
              <a:rPr lang="en-IN" dirty="0"/>
              <a:t> data, but the scheduler itself needs to be aware of the applicable </a:t>
            </a:r>
            <a:r>
              <a:rPr lang="en-IN" dirty="0" err="1"/>
              <a:t>timezone</a:t>
            </a:r>
            <a:r>
              <a:rPr lang="en-IN" dirty="0"/>
              <a:t> which is usually to be done manually by the user unless the device is  capable of automatically switching </a:t>
            </a:r>
            <a:r>
              <a:rPr lang="en-IN" dirty="0" err="1"/>
              <a:t>timezones</a:t>
            </a:r>
            <a:r>
              <a:rPr lang="en-IN" dirty="0"/>
              <a:t> (either from GPS data, or the mobile signal).</a:t>
            </a:r>
          </a:p>
        </p:txBody>
      </p:sp>
    </p:spTree>
    <p:extLst>
      <p:ext uri="{BB962C8B-B14F-4D97-AF65-F5344CB8AC3E}">
        <p14:creationId xmlns:p14="http://schemas.microsoft.com/office/powerpoint/2010/main" val="353213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CRONTAB (TASK SCHEDULAR)</a:t>
            </a:r>
            <a:endParaRPr lang="en-IN" b="1" dirty="0"/>
          </a:p>
        </p:txBody>
      </p:sp>
      <p:sp>
        <p:nvSpPr>
          <p:cNvPr id="3" name="Content Placeholder 2"/>
          <p:cNvSpPr>
            <a:spLocks noGrp="1"/>
          </p:cNvSpPr>
          <p:nvPr>
            <p:ph idx="1"/>
          </p:nvPr>
        </p:nvSpPr>
        <p:spPr/>
        <p:txBody>
          <a:bodyPr/>
          <a:lstStyle/>
          <a:p>
            <a:r>
              <a:rPr lang="en-IN" dirty="0"/>
              <a:t>The </a:t>
            </a:r>
            <a:r>
              <a:rPr lang="en-IN" dirty="0" err="1"/>
              <a:t>cron</a:t>
            </a:r>
            <a:r>
              <a:rPr lang="en-IN" dirty="0"/>
              <a:t> </a:t>
            </a:r>
            <a:r>
              <a:rPr lang="en-IN" u="sng" dirty="0" smtClean="0"/>
              <a:t>daemon</a:t>
            </a:r>
            <a:r>
              <a:rPr lang="en-IN" dirty="0"/>
              <a:t> is a long-running process that executes commands at specific dates and times. You can use this to schedule activities, either </a:t>
            </a:r>
            <a:r>
              <a:rPr lang="en-IN" dirty="0" smtClean="0"/>
              <a:t>as</a:t>
            </a:r>
          </a:p>
          <a:p>
            <a:pPr marL="0" indent="0">
              <a:buNone/>
            </a:pP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848" y="3181082"/>
            <a:ext cx="7699579" cy="3400022"/>
          </a:xfrm>
          <a:prstGeom prst="rect">
            <a:avLst/>
          </a:prstGeom>
        </p:spPr>
      </p:pic>
    </p:spTree>
    <p:extLst>
      <p:ext uri="{BB962C8B-B14F-4D97-AF65-F5344CB8AC3E}">
        <p14:creationId xmlns:p14="http://schemas.microsoft.com/office/powerpoint/2010/main" val="3555072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ph type="title"/>
          </p:nvPr>
        </p:nvSpPr>
        <p:spPr>
          <a:xfrm>
            <a:off x="838200" y="365125"/>
            <a:ext cx="10515600" cy="5726582"/>
          </a:xfrm>
        </p:spPr>
        <p:txBody>
          <a:bodyPr>
            <a:normAutofit/>
          </a:bodyPr>
          <a:lstStyle/>
          <a:p>
            <a:r>
              <a:rPr lang="en-IN" sz="2400" b="1" dirty="0"/>
              <a:t>Commands are executed by </a:t>
            </a:r>
            <a:r>
              <a:rPr lang="en-IN" sz="2400" b="1" dirty="0" err="1"/>
              <a:t>cron</a:t>
            </a:r>
            <a:r>
              <a:rPr lang="en-IN" sz="2400" b="1" dirty="0"/>
              <a:t> when the minute, hour, and month of year fields match the current time, and when at least one of the two day fields (day of month, or day of week) match the current time</a:t>
            </a:r>
            <a:r>
              <a:rPr lang="en-IN" sz="2400" b="1" dirty="0" smtClean="0"/>
              <a:t>.</a:t>
            </a:r>
            <a:br>
              <a:rPr lang="en-IN" sz="2400" b="1" dirty="0" smtClean="0"/>
            </a:br>
            <a:r>
              <a:rPr lang="en-IN" sz="2400" b="1" dirty="0" smtClean="0"/>
              <a:t/>
            </a:r>
            <a:br>
              <a:rPr lang="en-IN" sz="2400" b="1" dirty="0" smtClean="0"/>
            </a:br>
            <a:r>
              <a:rPr lang="en-IN" sz="2700" b="1" dirty="0"/>
              <a:t>A field may be an asterisk (*), which always stands for "first-last</a:t>
            </a:r>
            <a:r>
              <a:rPr lang="en-IN" sz="2700" b="1" dirty="0" smtClean="0"/>
              <a:t>".</a:t>
            </a:r>
            <a:br>
              <a:rPr lang="en-IN" sz="2700" b="1" dirty="0" smtClean="0"/>
            </a:br>
            <a:r>
              <a:rPr lang="en-IN" sz="2700" b="1" dirty="0"/>
              <a:t/>
            </a:r>
            <a:br>
              <a:rPr lang="en-IN" sz="2700" b="1" dirty="0"/>
            </a:br>
            <a:r>
              <a:rPr lang="en-IN" sz="2700" b="1" dirty="0"/>
              <a:t>m</a:t>
            </a:r>
            <a:r>
              <a:rPr lang="en-IN" sz="2700" b="1" dirty="0" smtClean="0"/>
              <a:t> = minute</a:t>
            </a:r>
            <a:br>
              <a:rPr lang="en-IN" sz="2700" b="1" dirty="0" smtClean="0"/>
            </a:br>
            <a:r>
              <a:rPr lang="en-IN" sz="2700" b="1" dirty="0" smtClean="0"/>
              <a:t>h = hour</a:t>
            </a:r>
            <a:br>
              <a:rPr lang="en-IN" sz="2700" b="1" dirty="0" smtClean="0"/>
            </a:br>
            <a:r>
              <a:rPr lang="en-IN" sz="2700" b="1" dirty="0" err="1" smtClean="0"/>
              <a:t>dom</a:t>
            </a:r>
            <a:r>
              <a:rPr lang="en-IN" sz="2700" b="1" dirty="0" smtClean="0"/>
              <a:t>= day of month</a:t>
            </a:r>
            <a:br>
              <a:rPr lang="en-IN" sz="2700" b="1" dirty="0" smtClean="0"/>
            </a:br>
            <a:r>
              <a:rPr lang="en-IN" sz="2700" b="1" dirty="0" err="1" smtClean="0"/>
              <a:t>mon</a:t>
            </a:r>
            <a:r>
              <a:rPr lang="en-IN" sz="2700" b="1" dirty="0" smtClean="0"/>
              <a:t>=month of year</a:t>
            </a:r>
            <a:br>
              <a:rPr lang="en-IN" sz="2700" b="1" dirty="0" smtClean="0"/>
            </a:br>
            <a:r>
              <a:rPr lang="en-IN" sz="2700" b="1" dirty="0" err="1" smtClean="0"/>
              <a:t>dow</a:t>
            </a:r>
            <a:r>
              <a:rPr lang="en-IN" sz="2700" b="1" dirty="0" smtClean="0"/>
              <a:t>=day of weak</a:t>
            </a:r>
            <a:br>
              <a:rPr lang="en-IN" sz="2700" b="1" dirty="0" smtClean="0"/>
            </a:br>
            <a:r>
              <a:rPr lang="en-IN" sz="2700" dirty="0"/>
              <a:t/>
            </a:r>
            <a:br>
              <a:rPr lang="en-IN" sz="2700" dirty="0"/>
            </a:br>
            <a:endParaRPr lang="en-IN" sz="2700" dirty="0"/>
          </a:p>
        </p:txBody>
      </p:sp>
    </p:spTree>
    <p:extLst>
      <p:ext uri="{BB962C8B-B14F-4D97-AF65-F5344CB8AC3E}">
        <p14:creationId xmlns:p14="http://schemas.microsoft.com/office/powerpoint/2010/main" val="1055052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i="1" dirty="0" smtClean="0"/>
              <a:t>Providing (*) in every column would bring change to the file every minute</a:t>
            </a:r>
            <a:endParaRPr lang="en-IN" sz="2800" b="1"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587" y="1825625"/>
            <a:ext cx="7972023" cy="4214567"/>
          </a:xfrm>
          <a:prstGeom prst="rect">
            <a:avLst/>
          </a:prstGeom>
        </p:spPr>
      </p:pic>
    </p:spTree>
    <p:extLst>
      <p:ext uri="{BB962C8B-B14F-4D97-AF65-F5344CB8AC3E}">
        <p14:creationId xmlns:p14="http://schemas.microsoft.com/office/powerpoint/2010/main" val="1053471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USING ANACRON</a:t>
            </a:r>
            <a:endParaRPr lang="en-IN" b="1" dirty="0"/>
          </a:p>
        </p:txBody>
      </p:sp>
      <p:sp>
        <p:nvSpPr>
          <p:cNvPr id="3" name="Content Placeholder 2"/>
          <p:cNvSpPr>
            <a:spLocks noGrp="1"/>
          </p:cNvSpPr>
          <p:nvPr>
            <p:ph idx="1"/>
          </p:nvPr>
        </p:nvSpPr>
        <p:spPr/>
        <p:txBody>
          <a:bodyPr/>
          <a:lstStyle/>
          <a:p>
            <a:r>
              <a:rPr lang="en-IN" dirty="0" err="1" smtClean="0"/>
              <a:t>Anacron</a:t>
            </a:r>
            <a:r>
              <a:rPr lang="en-IN" dirty="0" smtClean="0"/>
              <a:t> differs with </a:t>
            </a:r>
            <a:r>
              <a:rPr lang="en-IN" dirty="0" err="1" smtClean="0"/>
              <a:t>cron</a:t>
            </a:r>
            <a:r>
              <a:rPr lang="en-IN" dirty="0" smtClean="0"/>
              <a:t> in the way it schedules task. </a:t>
            </a:r>
            <a:r>
              <a:rPr lang="en-IN" dirty="0" err="1" smtClean="0"/>
              <a:t>Cron</a:t>
            </a:r>
            <a:r>
              <a:rPr lang="en-IN" dirty="0" smtClean="0"/>
              <a:t> assumes that system would be running continuously </a:t>
            </a:r>
            <a:r>
              <a:rPr lang="en-IN" dirty="0" err="1" smtClean="0"/>
              <a:t>i.e</a:t>
            </a:r>
            <a:r>
              <a:rPr lang="en-IN" dirty="0" smtClean="0"/>
              <a:t> if system shuts down and </a:t>
            </a:r>
            <a:r>
              <a:rPr lang="en-IN" dirty="0" err="1" smtClean="0"/>
              <a:t>cron</a:t>
            </a:r>
            <a:r>
              <a:rPr lang="en-IN" dirty="0" smtClean="0"/>
              <a:t> has to run a scheduled task ,</a:t>
            </a:r>
            <a:r>
              <a:rPr lang="en-IN" dirty="0"/>
              <a:t> </a:t>
            </a:r>
            <a:r>
              <a:rPr lang="en-IN" dirty="0" smtClean="0"/>
              <a:t>it would be skipped and will not be executed.</a:t>
            </a:r>
          </a:p>
          <a:p>
            <a:r>
              <a:rPr lang="en-IN" dirty="0" smtClean="0"/>
              <a:t>But in case of </a:t>
            </a:r>
            <a:r>
              <a:rPr lang="en-IN" dirty="0" err="1" smtClean="0"/>
              <a:t>Anacron</a:t>
            </a:r>
            <a:r>
              <a:rPr lang="en-IN" dirty="0" smtClean="0"/>
              <a:t> if system is off during some scheduled task execution , </a:t>
            </a:r>
            <a:r>
              <a:rPr lang="en-IN" dirty="0" err="1" smtClean="0"/>
              <a:t>Anacron</a:t>
            </a:r>
            <a:r>
              <a:rPr lang="en-IN" dirty="0" smtClean="0"/>
              <a:t> would make that task run as soon as system is up.</a:t>
            </a:r>
          </a:p>
          <a:p>
            <a:r>
              <a:rPr lang="en-IN" dirty="0" smtClean="0"/>
              <a:t>Minimum granularity with </a:t>
            </a:r>
            <a:r>
              <a:rPr lang="en-IN" dirty="0" err="1" smtClean="0"/>
              <a:t>Cron</a:t>
            </a:r>
            <a:r>
              <a:rPr lang="en-IN" dirty="0" smtClean="0"/>
              <a:t> is minute while it is in days with </a:t>
            </a:r>
            <a:r>
              <a:rPr lang="en-IN" dirty="0" err="1" smtClean="0"/>
              <a:t>Anacron</a:t>
            </a:r>
            <a:endParaRPr lang="en-IN" dirty="0"/>
          </a:p>
        </p:txBody>
      </p:sp>
    </p:spTree>
    <p:extLst>
      <p:ext uri="{BB962C8B-B14F-4D97-AF65-F5344CB8AC3E}">
        <p14:creationId xmlns:p14="http://schemas.microsoft.com/office/powerpoint/2010/main" val="4151648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EFFB8E-5D37-4133-A148-70EEB3916CDF}"/>
              </a:ext>
            </a:extLst>
          </p:cNvPr>
          <p:cNvSpPr>
            <a:spLocks noGrp="1"/>
          </p:cNvSpPr>
          <p:nvPr>
            <p:ph type="title"/>
          </p:nvPr>
        </p:nvSpPr>
        <p:spPr>
          <a:xfrm>
            <a:off x="1143001" y="1722048"/>
            <a:ext cx="9905998" cy="1478570"/>
          </a:xfrm>
        </p:spPr>
        <p:txBody>
          <a:bodyPr>
            <a:normAutofit fontScale="90000"/>
          </a:bodyPr>
          <a:lstStyle/>
          <a:p>
            <a:r>
              <a:rPr lang="en-US" dirty="0"/>
              <a:t/>
            </a:r>
            <a:br>
              <a:rPr lang="en-US" dirty="0"/>
            </a:br>
            <a:r>
              <a:rPr lang="en-US" dirty="0"/>
              <a:t/>
            </a:r>
            <a:br>
              <a:rPr lang="en-US" dirty="0"/>
            </a:br>
            <a:r>
              <a:rPr lang="en-US" dirty="0"/>
              <a:t>SCENARIO :4   File Search </a:t>
            </a:r>
            <a:r>
              <a:rPr lang="en-US" dirty="0" smtClean="0"/>
              <a:t>Manager</a:t>
            </a:r>
            <a:r>
              <a:rPr lang="en-US" dirty="0"/>
              <a:t/>
            </a:r>
            <a:br>
              <a:rPr lang="en-US" dirty="0"/>
            </a:br>
            <a:r>
              <a:rPr lang="en-US" dirty="0"/>
              <a:t/>
            </a:r>
            <a:br>
              <a:rPr lang="en-US" dirty="0"/>
            </a:br>
            <a:r>
              <a:rPr lang="en-US" dirty="0"/>
              <a:t>HOW TO FILE SEARCH MANAGER THAT ALLOWS TO FIND/FILTER FILES USING TIMESTAMP , NAME , PERMISSIONS , FILE OWNERSHIP , SIZE etc.</a:t>
            </a:r>
            <a:br>
              <a:rPr lang="en-US" dirty="0"/>
            </a:b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37146758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F105F2-F23D-406E-A822-385CF10E163C}"/>
              </a:ext>
            </a:extLst>
          </p:cNvPr>
          <p:cNvSpPr>
            <a:spLocks noGrp="1"/>
          </p:cNvSpPr>
          <p:nvPr>
            <p:ph type="title"/>
          </p:nvPr>
        </p:nvSpPr>
        <p:spPr/>
        <p:txBody>
          <a:bodyPr/>
          <a:lstStyle/>
          <a:p>
            <a:r>
              <a:rPr lang="en-US" dirty="0"/>
              <a:t>SCENARIO 6 : FETCH LATEST / OLDEST FILES</a:t>
            </a:r>
            <a:endParaRPr lang="en-IN" dirty="0"/>
          </a:p>
        </p:txBody>
      </p:sp>
      <p:sp>
        <p:nvSpPr>
          <p:cNvPr id="3" name="Content Placeholder 2">
            <a:extLst>
              <a:ext uri="{FF2B5EF4-FFF2-40B4-BE49-F238E27FC236}">
                <a16:creationId xmlns="" xmlns:a16="http://schemas.microsoft.com/office/drawing/2014/main" id="{7E3C189C-7205-4B7D-A232-90E92B20EA29}"/>
              </a:ext>
            </a:extLst>
          </p:cNvPr>
          <p:cNvSpPr>
            <a:spLocks noGrp="1"/>
          </p:cNvSpPr>
          <p:nvPr>
            <p:ph idx="1"/>
          </p:nvPr>
        </p:nvSpPr>
        <p:spPr/>
        <p:txBody>
          <a:bodyPr/>
          <a:lstStyle/>
          <a:p>
            <a:r>
              <a:rPr lang="en-US" b="1" dirty="0"/>
              <a:t>HOW TO SHOW THE 10 LATEST / OLDEST MODIFIED FILES IN THE GIVEN DIRECTION?</a:t>
            </a:r>
            <a:endParaRPr lang="en-IN" b="1" dirty="0"/>
          </a:p>
        </p:txBody>
      </p:sp>
    </p:spTree>
    <p:extLst>
      <p:ext uri="{BB962C8B-B14F-4D97-AF65-F5344CB8AC3E}">
        <p14:creationId xmlns:p14="http://schemas.microsoft.com/office/powerpoint/2010/main" val="309752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FF22AE-2690-4854-BAE3-70A83311808F}"/>
              </a:ext>
            </a:extLst>
          </p:cNvPr>
          <p:cNvSpPr>
            <a:spLocks noGrp="1"/>
          </p:cNvSpPr>
          <p:nvPr>
            <p:ph type="title"/>
          </p:nvPr>
        </p:nvSpPr>
        <p:spPr/>
        <p:txBody>
          <a:bodyPr/>
          <a:lstStyle/>
          <a:p>
            <a:r>
              <a:rPr lang="en-US" dirty="0"/>
              <a:t>WHAT IF DONE MANUALLY?</a:t>
            </a:r>
            <a:endParaRPr lang="en-IN" dirty="0"/>
          </a:p>
        </p:txBody>
      </p:sp>
      <p:sp>
        <p:nvSpPr>
          <p:cNvPr id="3" name="Content Placeholder 2">
            <a:extLst>
              <a:ext uri="{FF2B5EF4-FFF2-40B4-BE49-F238E27FC236}">
                <a16:creationId xmlns="" xmlns:a16="http://schemas.microsoft.com/office/drawing/2014/main" id="{C69237A1-6ECA-4FFF-8A6D-E698FECDFA32}"/>
              </a:ext>
            </a:extLst>
          </p:cNvPr>
          <p:cNvSpPr>
            <a:spLocks noGrp="1"/>
          </p:cNvSpPr>
          <p:nvPr>
            <p:ph idx="1"/>
          </p:nvPr>
        </p:nvSpPr>
        <p:spPr/>
        <p:txBody>
          <a:bodyPr/>
          <a:lstStyle/>
          <a:p>
            <a:r>
              <a:rPr lang="en-US" b="1" dirty="0"/>
              <a:t>AS SAID IN SENARIO 4 , CONFIGURING A WEB SERVER TO DEPLOYING A COMPLEX APPLICATION , THERE WILL BE THOUSAND OF FILES INVOLVED AND IT IS VERY DIFFICULT TO TRAVERSE THROUGH ALL OF THEM LOOKING FOR SOME SPECIFIC DETAIL.</a:t>
            </a:r>
            <a:endParaRPr lang="en-IN" b="1" dirty="0"/>
          </a:p>
        </p:txBody>
      </p:sp>
    </p:spTree>
    <p:extLst>
      <p:ext uri="{BB962C8B-B14F-4D97-AF65-F5344CB8AC3E}">
        <p14:creationId xmlns:p14="http://schemas.microsoft.com/office/powerpoint/2010/main" val="3232712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D6130-B383-4422-959B-A495C4A7FC1B}"/>
              </a:ext>
            </a:extLst>
          </p:cNvPr>
          <p:cNvSpPr>
            <a:spLocks noGrp="1"/>
          </p:cNvSpPr>
          <p:nvPr>
            <p:ph type="title"/>
          </p:nvPr>
        </p:nvSpPr>
        <p:spPr/>
        <p:txBody>
          <a:bodyPr/>
          <a:lstStyle/>
          <a:p>
            <a:r>
              <a:rPr lang="en-US" b="1" dirty="0" smtClean="0"/>
              <a:t>PSUEDO CODE FOR FETCHING LATEST/OLDEST FILES</a:t>
            </a:r>
            <a:endParaRPr lang="en-IN" b="1" dirty="0"/>
          </a:p>
        </p:txBody>
      </p:sp>
      <p:sp>
        <p:nvSpPr>
          <p:cNvPr id="3" name="Content Placeholder 2">
            <a:extLst>
              <a:ext uri="{FF2B5EF4-FFF2-40B4-BE49-F238E27FC236}">
                <a16:creationId xmlns="" xmlns:a16="http://schemas.microsoft.com/office/drawing/2014/main" id="{59A78A70-290C-4701-BA65-79EF3581059B}"/>
              </a:ext>
            </a:extLst>
          </p:cNvPr>
          <p:cNvSpPr>
            <a:spLocks noGrp="1"/>
          </p:cNvSpPr>
          <p:nvPr>
            <p:ph idx="1"/>
          </p:nvPr>
        </p:nvSpPr>
        <p:spPr/>
        <p:txBody>
          <a:bodyPr>
            <a:normAutofit/>
          </a:bodyPr>
          <a:lstStyle/>
          <a:p>
            <a:r>
              <a:rPr lang="en-US" b="1" dirty="0"/>
              <a:t>INTIALLY SPECIFY THE MAXIMUM NUMBER OF FILES TO DISPLAY WHICH CAN BE OVERWRITTEN WITH THE USER’S VALUE FROM ARGUMENTS IF ANY.</a:t>
            </a:r>
          </a:p>
          <a:p>
            <a:r>
              <a:rPr lang="en-US" b="1" dirty="0"/>
              <a:t>BY LOOPING THROUGH GIVEN ARGUMENTS TO MAP THE OPTIONS WITH THEIR APPROPRIATE FUNCTIONALITIES. FOR EXAMPLE RECURSIVELY INCLUDING FILES , HIDDEN FILES etc.. .</a:t>
            </a:r>
          </a:p>
          <a:p>
            <a:r>
              <a:rPr lang="en-US" b="1" dirty="0"/>
              <a:t>THE ‘FIND’ UTILITY WILL BE USED WITH THE CONSTRUCTED QUERY FILTERS FROM THE OPTIONS TO FETCH THE REQUIRED FILES..</a:t>
            </a:r>
          </a:p>
          <a:p>
            <a:r>
              <a:rPr lang="en-US" b="1" dirty="0"/>
              <a:t>ONCE THE FILE IS GENERATED , MORE DETAILS CAN BE ACQUIRED USING LS COMMAND</a:t>
            </a:r>
            <a:endParaRPr lang="en-IN" b="1" dirty="0"/>
          </a:p>
        </p:txBody>
      </p:sp>
    </p:spTree>
    <p:extLst>
      <p:ext uri="{BB962C8B-B14F-4D97-AF65-F5344CB8AC3E}">
        <p14:creationId xmlns:p14="http://schemas.microsoft.com/office/powerpoint/2010/main" val="36589283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Find utility to fetch latest and oldest files</a:t>
            </a:r>
            <a:endParaRPr lang="en-IN" dirty="0"/>
          </a:p>
        </p:txBody>
      </p:sp>
      <p:sp>
        <p:nvSpPr>
          <p:cNvPr id="3" name="Content Placeholder 2"/>
          <p:cNvSpPr>
            <a:spLocks noGrp="1"/>
          </p:cNvSpPr>
          <p:nvPr>
            <p:ph idx="1"/>
          </p:nvPr>
        </p:nvSpPr>
        <p:spPr/>
        <p:txBody>
          <a:bodyPr>
            <a:normAutofit/>
          </a:bodyPr>
          <a:lstStyle/>
          <a:p>
            <a:r>
              <a:rPr lang="en-IN" sz="2600" dirty="0" smtClean="0"/>
              <a:t>Find last 50 days modified files</a:t>
            </a:r>
          </a:p>
          <a:p>
            <a:pPr marL="0" indent="0">
              <a:buNone/>
            </a:pPr>
            <a:r>
              <a:rPr lang="en-IN" sz="2600" dirty="0" smtClean="0"/>
              <a:t>                                  #  find / -</a:t>
            </a:r>
            <a:r>
              <a:rPr lang="en-IN" sz="2600" dirty="0" err="1" smtClean="0"/>
              <a:t>mtime</a:t>
            </a:r>
            <a:r>
              <a:rPr lang="en-IN" sz="2600" dirty="0" smtClean="0"/>
              <a:t> 50</a:t>
            </a:r>
          </a:p>
          <a:p>
            <a:r>
              <a:rPr lang="en-IN" sz="2600" dirty="0"/>
              <a:t> </a:t>
            </a:r>
            <a:r>
              <a:rPr lang="en-IN" sz="2600" dirty="0" smtClean="0"/>
              <a:t>Find last 50 days accessed files.</a:t>
            </a:r>
          </a:p>
          <a:p>
            <a:pPr marL="0" indent="0">
              <a:buNone/>
            </a:pPr>
            <a:r>
              <a:rPr lang="en-IN" sz="2600" dirty="0" smtClean="0"/>
              <a:t>                                 # find / -</a:t>
            </a:r>
            <a:r>
              <a:rPr lang="en-IN" sz="2600" dirty="0" err="1" smtClean="0"/>
              <a:t>atime</a:t>
            </a:r>
            <a:r>
              <a:rPr lang="en-IN" sz="2600" dirty="0" smtClean="0"/>
              <a:t> 50</a:t>
            </a:r>
          </a:p>
          <a:p>
            <a:r>
              <a:rPr lang="en-IN" sz="2600" dirty="0" smtClean="0"/>
              <a:t>Find last 50 -100 days modified files</a:t>
            </a:r>
          </a:p>
          <a:p>
            <a:pPr marL="0" indent="0">
              <a:buNone/>
            </a:pPr>
            <a:r>
              <a:rPr lang="en-IN" sz="2600" dirty="0" smtClean="0"/>
              <a:t>                         # find / -</a:t>
            </a:r>
            <a:r>
              <a:rPr lang="en-IN" sz="2600" dirty="0" err="1" smtClean="0"/>
              <a:t>mtime</a:t>
            </a:r>
            <a:r>
              <a:rPr lang="en-IN" sz="2600" dirty="0" smtClean="0"/>
              <a:t> +50 –</a:t>
            </a:r>
            <a:r>
              <a:rPr lang="en-IN" sz="2600" dirty="0" err="1" smtClean="0"/>
              <a:t>mtime</a:t>
            </a:r>
            <a:r>
              <a:rPr lang="en-IN" sz="2600" dirty="0" smtClean="0"/>
              <a:t> -100</a:t>
            </a:r>
          </a:p>
          <a:p>
            <a:pPr marL="0" indent="0">
              <a:buNone/>
            </a:pPr>
            <a:r>
              <a:rPr lang="en-IN" dirty="0" smtClean="0"/>
              <a:t>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256" y="1114816"/>
            <a:ext cx="5277587" cy="23216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412" y="3436479"/>
            <a:ext cx="4557431" cy="3286584"/>
          </a:xfrm>
          <a:prstGeom prst="rect">
            <a:avLst/>
          </a:prstGeom>
        </p:spPr>
      </p:pic>
    </p:spTree>
    <p:extLst>
      <p:ext uri="{BB962C8B-B14F-4D97-AF65-F5344CB8AC3E}">
        <p14:creationId xmlns:p14="http://schemas.microsoft.com/office/powerpoint/2010/main" val="2574435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41668"/>
            <a:ext cx="9905999" cy="5649533"/>
          </a:xfrm>
        </p:spPr>
        <p:txBody>
          <a:bodyPr/>
          <a:lstStyle/>
          <a:p>
            <a:r>
              <a:rPr lang="en-IN" sz="3200" dirty="0" smtClean="0"/>
              <a:t>Find changed files in last 1 hour</a:t>
            </a:r>
          </a:p>
          <a:p>
            <a:pPr marL="0" indent="0">
              <a:buNone/>
            </a:pPr>
            <a:r>
              <a:rPr lang="en-IN" sz="3200" dirty="0" smtClean="0"/>
              <a:t>                                # find / -</a:t>
            </a:r>
            <a:r>
              <a:rPr lang="en-IN" sz="3200" dirty="0" err="1" smtClean="0"/>
              <a:t>cmin</a:t>
            </a:r>
            <a:r>
              <a:rPr lang="en-IN" sz="3200" dirty="0" smtClean="0"/>
              <a:t> -60</a:t>
            </a:r>
          </a:p>
          <a:p>
            <a:r>
              <a:rPr lang="en-IN" sz="3200" dirty="0" smtClean="0"/>
              <a:t>Find file accessed in last 1 hour</a:t>
            </a:r>
          </a:p>
          <a:p>
            <a:pPr marL="0" indent="0">
              <a:buNone/>
            </a:pPr>
            <a:r>
              <a:rPr lang="en-IN" sz="3200" dirty="0" smtClean="0"/>
              <a:t>                               # find / -</a:t>
            </a:r>
            <a:r>
              <a:rPr lang="en-IN" sz="3200" dirty="0" err="1" smtClean="0"/>
              <a:t>amin</a:t>
            </a:r>
            <a:r>
              <a:rPr lang="en-IN" sz="3200" dirty="0" smtClean="0"/>
              <a:t> -60</a:t>
            </a:r>
          </a:p>
          <a:p>
            <a:r>
              <a:rPr lang="en-IN" sz="3200" dirty="0" smtClean="0"/>
              <a:t>Find files modified in last 1 hour</a:t>
            </a:r>
          </a:p>
          <a:p>
            <a:pPr marL="0" indent="0">
              <a:buNone/>
            </a:pPr>
            <a:r>
              <a:rPr lang="en-IN" sz="3200" dirty="0" smtClean="0"/>
              <a:t>                               # find / -</a:t>
            </a:r>
            <a:r>
              <a:rPr lang="en-IN" sz="3200" dirty="0" err="1" smtClean="0"/>
              <a:t>mmin</a:t>
            </a:r>
            <a:r>
              <a:rPr lang="en-IN" sz="3200" dirty="0" smtClean="0"/>
              <a:t> -</a:t>
            </a:r>
            <a:r>
              <a:rPr lang="en-IN" dirty="0" smtClean="0"/>
              <a:t>60</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833" y="3747752"/>
            <a:ext cx="4773508" cy="25342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714" y="3554569"/>
            <a:ext cx="5114458" cy="272740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353" y="99174"/>
            <a:ext cx="3848637" cy="2669784"/>
          </a:xfrm>
          <a:prstGeom prst="rect">
            <a:avLst/>
          </a:prstGeom>
        </p:spPr>
      </p:pic>
    </p:spTree>
    <p:extLst>
      <p:ext uri="{BB962C8B-B14F-4D97-AF65-F5344CB8AC3E}">
        <p14:creationId xmlns:p14="http://schemas.microsoft.com/office/powerpoint/2010/main" val="2903469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07942-DA89-4398-97EB-C80BC62609D2}"/>
              </a:ext>
            </a:extLst>
          </p:cNvPr>
          <p:cNvSpPr>
            <a:spLocks noGrp="1"/>
          </p:cNvSpPr>
          <p:nvPr>
            <p:ph type="title"/>
          </p:nvPr>
        </p:nvSpPr>
        <p:spPr/>
        <p:txBody>
          <a:bodyPr/>
          <a:lstStyle/>
          <a:p>
            <a:r>
              <a:rPr lang="en-US" b="1" dirty="0"/>
              <a:t>WHAT IS THE ERROR</a:t>
            </a:r>
            <a:r>
              <a:rPr lang="en-US" dirty="0"/>
              <a:t>?</a:t>
            </a:r>
            <a:endParaRPr lang="en-IN" dirty="0"/>
          </a:p>
        </p:txBody>
      </p:sp>
      <p:sp>
        <p:nvSpPr>
          <p:cNvPr id="3" name="Content Placeholder 2">
            <a:extLst>
              <a:ext uri="{FF2B5EF4-FFF2-40B4-BE49-F238E27FC236}">
                <a16:creationId xmlns="" xmlns:a16="http://schemas.microsoft.com/office/drawing/2014/main" id="{94991294-FD4B-4A87-B2C8-7BBE0AA1405E}"/>
              </a:ext>
            </a:extLst>
          </p:cNvPr>
          <p:cNvSpPr>
            <a:spLocks noGrp="1"/>
          </p:cNvSpPr>
          <p:nvPr>
            <p:ph idx="1"/>
          </p:nvPr>
        </p:nvSpPr>
        <p:spPr/>
        <p:txBody>
          <a:bodyPr/>
          <a:lstStyle/>
          <a:p>
            <a:r>
              <a:rPr lang="en-US" b="1" dirty="0"/>
              <a:t>STARTING FROM CONFIGURING WEB SERVER TO DEPLOYING A COMPLEX APPLICATION, THERE WILL BE THOUSANDS OF FILES INVOLVED AND IT IS VERY DIFFICULT TO LOCATE THEM EXACTLY UNLESS WE HAVE A UTILITY TO HELP. PERFORMING THIS TASK MANUALLY IS A COMPLICATED AND AS WELL AS TIME CONSUMING TASK.</a:t>
            </a:r>
            <a:endParaRPr lang="en-IN" b="1" dirty="0"/>
          </a:p>
        </p:txBody>
      </p:sp>
    </p:spTree>
    <p:extLst>
      <p:ext uri="{BB962C8B-B14F-4D97-AF65-F5344CB8AC3E}">
        <p14:creationId xmlns:p14="http://schemas.microsoft.com/office/powerpoint/2010/main" val="1775825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3242E4-B5DD-4CCE-8DE6-FD6B864141E1}"/>
              </a:ext>
            </a:extLst>
          </p:cNvPr>
          <p:cNvSpPr>
            <a:spLocks noGrp="1"/>
          </p:cNvSpPr>
          <p:nvPr>
            <p:ph type="title"/>
          </p:nvPr>
        </p:nvSpPr>
        <p:spPr/>
        <p:txBody>
          <a:bodyPr>
            <a:normAutofit fontScale="90000"/>
          </a:bodyPr>
          <a:lstStyle/>
          <a:p>
            <a:r>
              <a:rPr lang="en-US" sz="3100" i="1" dirty="0">
                <a:latin typeface="Arial Rounded MT Bold" panose="020F0704030504030204" pitchFamily="34" charset="0"/>
              </a:rPr>
              <a:t>FIND UTILITY</a:t>
            </a:r>
            <a:r>
              <a:rPr lang="en-US" sz="3100" i="1" dirty="0">
                <a:latin typeface="Arial Black" panose="020B0A04020102020204" pitchFamily="34" charset="0"/>
              </a:rPr>
              <a:t> </a:t>
            </a:r>
            <a:r>
              <a:rPr lang="en-US" sz="2700" i="1" dirty="0">
                <a:latin typeface="Arial Black" panose="020B0A04020102020204" pitchFamily="34" charset="0"/>
              </a:rPr>
              <a:t>: </a:t>
            </a:r>
            <a:r>
              <a:rPr lang="en-US" b="1" dirty="0"/>
              <a:t>HELPS US TO FILTER THE FILES BASED ON THE CRITERIA WE GIVE.</a:t>
            </a:r>
            <a:r>
              <a:rPr lang="en-IN" b="1" dirty="0"/>
              <a:t/>
            </a:r>
            <a:br>
              <a:rPr lang="en-IN" b="1" dirty="0"/>
            </a:br>
            <a:endParaRPr lang="en-IN" b="1" dirty="0"/>
          </a:p>
        </p:txBody>
      </p:sp>
      <p:sp>
        <p:nvSpPr>
          <p:cNvPr id="3" name="Content Placeholder 2">
            <a:extLst>
              <a:ext uri="{FF2B5EF4-FFF2-40B4-BE49-F238E27FC236}">
                <a16:creationId xmlns="" xmlns:a16="http://schemas.microsoft.com/office/drawing/2014/main" id="{61EDF979-EB58-438F-8ED9-1B5EFF25B61C}"/>
              </a:ext>
            </a:extLst>
          </p:cNvPr>
          <p:cNvSpPr>
            <a:spLocks noGrp="1"/>
          </p:cNvSpPr>
          <p:nvPr>
            <p:ph idx="1"/>
          </p:nvPr>
        </p:nvSpPr>
        <p:spPr/>
        <p:txBody>
          <a:bodyPr>
            <a:normAutofit/>
          </a:bodyPr>
          <a:lstStyle/>
          <a:p>
            <a:r>
              <a:rPr lang="en-US" b="1" dirty="0"/>
              <a:t>GET THE DIRECTORY TO SEARCH FOR FILES FROM THE ARGUMENT AND THE NAME , TIMESTAMP ,SIZE , OWNER AND PERMISSIONS OF THE FILES AS INPUTS.</a:t>
            </a:r>
          </a:p>
          <a:p>
            <a:r>
              <a:rPr lang="en-US" b="1" dirty="0"/>
              <a:t>BASED ON THE GIVEN ARGUMENTS CONSTRUCT THE FILTER OPTIONS THAT WILL BE PASSED TO FIND AS ARGUMNETS.</a:t>
            </a:r>
          </a:p>
          <a:p>
            <a:r>
              <a:rPr lang="en-US" b="1" dirty="0"/>
              <a:t>ONCE THE FILTRER OPTIONS ARE CREATED , RUN THE COMMAND AND SHOW THE LIST OF MATCHED FILES THAT ARE RETURNED BY THE “FIND’’  UTILITY</a:t>
            </a:r>
          </a:p>
          <a:p>
            <a:r>
              <a:rPr lang="en-US" b="1" dirty="0"/>
              <a:t>IF THE FIND UTILITY IS NOT ABLE TO FIND ANY MATCHES , IT RETURNS WITH A NON-ZERO EXIT CODE.</a:t>
            </a:r>
            <a:endParaRPr lang="en-IN" b="1" dirty="0"/>
          </a:p>
        </p:txBody>
      </p:sp>
    </p:spTree>
    <p:extLst>
      <p:ext uri="{BB962C8B-B14F-4D97-AF65-F5344CB8AC3E}">
        <p14:creationId xmlns:p14="http://schemas.microsoft.com/office/powerpoint/2010/main" val="170397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746" y="92653"/>
            <a:ext cx="9905998" cy="1478570"/>
          </a:xfrm>
        </p:spPr>
        <p:txBody>
          <a:bodyPr/>
          <a:lstStyle/>
          <a:p>
            <a:r>
              <a:rPr lang="en-IN" b="1" dirty="0" smtClean="0"/>
              <a:t>USING FIND UTILTY</a:t>
            </a:r>
            <a:endParaRPr lang="en-IN" b="1" dirty="0"/>
          </a:p>
        </p:txBody>
      </p:sp>
      <p:sp>
        <p:nvSpPr>
          <p:cNvPr id="3" name="Content Placeholder 2"/>
          <p:cNvSpPr>
            <a:spLocks noGrp="1"/>
          </p:cNvSpPr>
          <p:nvPr>
            <p:ph idx="1"/>
          </p:nvPr>
        </p:nvSpPr>
        <p:spPr>
          <a:xfrm>
            <a:off x="0" y="1571223"/>
            <a:ext cx="12192000" cy="4219978"/>
          </a:xfrm>
        </p:spPr>
        <p:txBody>
          <a:bodyPr>
            <a:normAutofit lnSpcReduction="10000"/>
          </a:bodyPr>
          <a:lstStyle/>
          <a:p>
            <a:r>
              <a:rPr lang="en-IN" b="1" dirty="0" smtClean="0"/>
              <a:t>Finding files using name in current directory.</a:t>
            </a:r>
          </a:p>
          <a:p>
            <a:pPr marL="0" indent="0">
              <a:buNone/>
            </a:pPr>
            <a:r>
              <a:rPr lang="en-IN" b="1" dirty="0" smtClean="0"/>
              <a:t>                                    # find . –name tecmint.txt</a:t>
            </a:r>
          </a:p>
          <a:p>
            <a:endParaRPr lang="en-IN" b="1" dirty="0" smtClean="0"/>
          </a:p>
          <a:p>
            <a:r>
              <a:rPr lang="en-IN" b="1" dirty="0" smtClean="0"/>
              <a:t>Find files under home directory.</a:t>
            </a:r>
          </a:p>
          <a:p>
            <a:pPr marL="0" indent="0">
              <a:buNone/>
            </a:pPr>
            <a:r>
              <a:rPr lang="en-IN" b="1" dirty="0" smtClean="0"/>
              <a:t>                                   #find /home –name tecmint.txt</a:t>
            </a:r>
          </a:p>
          <a:p>
            <a:endParaRPr lang="en-IN" b="1" dirty="0" smtClean="0"/>
          </a:p>
          <a:p>
            <a:r>
              <a:rPr lang="en-IN" b="1" dirty="0" smtClean="0"/>
              <a:t>Find files using name and ignoring case .</a:t>
            </a:r>
          </a:p>
          <a:p>
            <a:pPr marL="0" indent="0">
              <a:buNone/>
            </a:pPr>
            <a:r>
              <a:rPr lang="en-IN" b="1" dirty="0" smtClean="0"/>
              <a:t>                                  #find /home –</a:t>
            </a:r>
            <a:r>
              <a:rPr lang="en-IN" b="1" dirty="0" err="1" smtClean="0"/>
              <a:t>iname</a:t>
            </a:r>
            <a:r>
              <a:rPr lang="en-IN" b="1" dirty="0" smtClean="0"/>
              <a:t> tecmint.txt</a:t>
            </a:r>
          </a:p>
          <a:p>
            <a:pPr marL="0" indent="0">
              <a:buNone/>
            </a:pPr>
            <a:r>
              <a:rPr lang="en-IN" dirty="0" smtClean="0"/>
              <a:t> </a:t>
            </a:r>
          </a:p>
          <a:p>
            <a:pPr marL="0" indent="0">
              <a:buNone/>
            </a:pPr>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3685" y="1810732"/>
            <a:ext cx="4641805" cy="12621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445" y="4983928"/>
            <a:ext cx="4191045" cy="136826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3685" y="3812146"/>
            <a:ext cx="4928315" cy="1035799"/>
          </a:xfrm>
          <a:prstGeom prst="rect">
            <a:avLst/>
          </a:prstGeom>
        </p:spPr>
      </p:pic>
    </p:spTree>
    <p:extLst>
      <p:ext uri="{BB962C8B-B14F-4D97-AF65-F5344CB8AC3E}">
        <p14:creationId xmlns:p14="http://schemas.microsoft.com/office/powerpoint/2010/main" val="917504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981" y="330534"/>
            <a:ext cx="12068019" cy="6211933"/>
          </a:xfrm>
        </p:spPr>
        <p:txBody>
          <a:bodyPr/>
          <a:lstStyle/>
          <a:p>
            <a:r>
              <a:rPr lang="en-IN" dirty="0" smtClean="0"/>
              <a:t> </a:t>
            </a:r>
            <a:r>
              <a:rPr lang="en-IN" b="1" dirty="0" smtClean="0"/>
              <a:t>Find directories using name.</a:t>
            </a:r>
          </a:p>
          <a:p>
            <a:pPr marL="0" indent="0">
              <a:buNone/>
            </a:pPr>
            <a:r>
              <a:rPr lang="en-IN" b="1" dirty="0" smtClean="0"/>
              <a:t>                               #    find /-type d –name </a:t>
            </a:r>
            <a:r>
              <a:rPr lang="en-IN" b="1" dirty="0" err="1" smtClean="0"/>
              <a:t>tecmint</a:t>
            </a:r>
            <a:endParaRPr lang="en-IN" b="1" dirty="0" smtClean="0"/>
          </a:p>
          <a:p>
            <a:r>
              <a:rPr lang="en-IN" b="1" dirty="0" smtClean="0"/>
              <a:t>Finding files using 777 permissions</a:t>
            </a:r>
          </a:p>
          <a:p>
            <a:pPr marL="0" indent="0">
              <a:buNone/>
            </a:pPr>
            <a:r>
              <a:rPr lang="en-IN" b="1" dirty="0" smtClean="0"/>
              <a:t>                                #   find . –type f –perm 0777</a:t>
            </a:r>
          </a:p>
          <a:p>
            <a:r>
              <a:rPr lang="en-IN" b="1" dirty="0"/>
              <a:t> </a:t>
            </a:r>
            <a:r>
              <a:rPr lang="en-IN" b="1" dirty="0" smtClean="0"/>
              <a:t>Finding files without 777 permissions</a:t>
            </a:r>
          </a:p>
          <a:p>
            <a:pPr marL="0" indent="0">
              <a:buNone/>
            </a:pPr>
            <a:r>
              <a:rPr lang="en-IN" b="1" dirty="0" smtClean="0"/>
              <a:t>                                #  find / -type f | -perm 777</a:t>
            </a:r>
          </a:p>
          <a:p>
            <a:r>
              <a:rPr lang="en-IN" b="1" dirty="0" smtClean="0"/>
              <a:t>Find </a:t>
            </a:r>
            <a:r>
              <a:rPr lang="en-IN" b="1" dirty="0" err="1" smtClean="0"/>
              <a:t>readonly</a:t>
            </a:r>
            <a:r>
              <a:rPr lang="en-IN" b="1" dirty="0" smtClean="0"/>
              <a:t> files</a:t>
            </a:r>
          </a:p>
          <a:p>
            <a:pPr marL="0" indent="0">
              <a:buNone/>
            </a:pPr>
            <a:r>
              <a:rPr lang="en-IN" b="1" dirty="0" smtClean="0"/>
              <a:t>                             #  find / -perm /u=r</a:t>
            </a:r>
          </a:p>
          <a:p>
            <a:r>
              <a:rPr lang="en-IN" b="1" dirty="0" smtClean="0"/>
              <a:t>Find executable files</a:t>
            </a:r>
          </a:p>
          <a:p>
            <a:pPr marL="0" indent="0">
              <a:buNone/>
            </a:pPr>
            <a:r>
              <a:rPr lang="en-IN" b="1" dirty="0" smtClean="0"/>
              <a:t>                            #  find / -perm /a=x</a:t>
            </a:r>
          </a:p>
          <a:p>
            <a:r>
              <a:rPr lang="en-IN" b="1" dirty="0" smtClean="0"/>
              <a:t>  </a:t>
            </a:r>
            <a:endParaRPr lang="en-IN" b="1" dirty="0"/>
          </a:p>
        </p:txBody>
      </p:sp>
      <p:pic>
        <p:nvPicPr>
          <p:cNvPr id="2" name="Picture 1"/>
          <p:cNvPicPr>
            <a:picLocks noChangeAspect="1"/>
          </p:cNvPicPr>
          <p:nvPr/>
        </p:nvPicPr>
        <p:blipFill>
          <a:blip r:embed="rId2"/>
          <a:stretch>
            <a:fillRect/>
          </a:stretch>
        </p:blipFill>
        <p:spPr>
          <a:xfrm>
            <a:off x="7572777" y="734095"/>
            <a:ext cx="3910885" cy="15712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915" y="3528811"/>
            <a:ext cx="6654085" cy="1931831"/>
          </a:xfrm>
          <a:prstGeom prst="rect">
            <a:avLst/>
          </a:prstGeom>
        </p:spPr>
      </p:pic>
    </p:spTree>
    <p:extLst>
      <p:ext uri="{BB962C8B-B14F-4D97-AF65-F5344CB8AC3E}">
        <p14:creationId xmlns:p14="http://schemas.microsoft.com/office/powerpoint/2010/main" val="145643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3031"/>
            <a:ext cx="9905999" cy="5460642"/>
          </a:xfrm>
        </p:spPr>
        <p:txBody>
          <a:bodyPr>
            <a:normAutofit/>
          </a:bodyPr>
          <a:lstStyle/>
          <a:p>
            <a:r>
              <a:rPr lang="en-IN" b="1" dirty="0" smtClean="0"/>
              <a:t>Find all empty directories.</a:t>
            </a:r>
          </a:p>
          <a:p>
            <a:pPr marL="0" indent="0">
              <a:buNone/>
            </a:pPr>
            <a:r>
              <a:rPr lang="en-IN" b="1" dirty="0" smtClean="0"/>
              <a:t>                                      #   find /</a:t>
            </a:r>
            <a:r>
              <a:rPr lang="en-IN" b="1" dirty="0" err="1" smtClean="0"/>
              <a:t>tmp</a:t>
            </a:r>
            <a:r>
              <a:rPr lang="en-IN" b="1" dirty="0" smtClean="0"/>
              <a:t> –type d –empty</a:t>
            </a:r>
          </a:p>
          <a:p>
            <a:r>
              <a:rPr lang="en-IN" b="1" dirty="0" smtClean="0"/>
              <a:t> Find all hidden files.</a:t>
            </a:r>
          </a:p>
          <a:p>
            <a:pPr marL="0" indent="0">
              <a:buNone/>
            </a:pPr>
            <a:r>
              <a:rPr lang="en-IN" b="1" dirty="0" smtClean="0"/>
              <a:t>                                      #   find /</a:t>
            </a:r>
            <a:r>
              <a:rPr lang="en-IN" b="1" dirty="0" err="1" smtClean="0"/>
              <a:t>tmp</a:t>
            </a:r>
            <a:r>
              <a:rPr lang="en-IN" b="1" dirty="0" smtClean="0"/>
              <a:t> –type f –name “.*”</a:t>
            </a:r>
          </a:p>
          <a:p>
            <a:pPr marL="0" indent="0">
              <a:buNone/>
            </a:pP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471" y="2200879"/>
            <a:ext cx="6485392" cy="196242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991" y="4372882"/>
            <a:ext cx="4563112" cy="2381582"/>
          </a:xfrm>
          <a:prstGeom prst="rect">
            <a:avLst/>
          </a:prstGeom>
        </p:spPr>
      </p:pic>
    </p:spTree>
    <p:extLst>
      <p:ext uri="{BB962C8B-B14F-4D97-AF65-F5344CB8AC3E}">
        <p14:creationId xmlns:p14="http://schemas.microsoft.com/office/powerpoint/2010/main" val="290495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668260"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55" y="1883811"/>
            <a:ext cx="6106319" cy="4426837"/>
          </a:xfrm>
          <a:prstGeom prst="rect">
            <a:avLst/>
          </a:prstGeom>
        </p:spPr>
      </p:pic>
    </p:spTree>
    <p:extLst>
      <p:ext uri="{BB962C8B-B14F-4D97-AF65-F5344CB8AC3E}">
        <p14:creationId xmlns:p14="http://schemas.microsoft.com/office/powerpoint/2010/main" val="807363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63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5786" y="1416676"/>
            <a:ext cx="7379593" cy="4958365"/>
          </a:xfrm>
          <a:prstGeom prst="rect">
            <a:avLst/>
          </a:prstGeom>
        </p:spPr>
      </p:pic>
    </p:spTree>
    <p:extLst>
      <p:ext uri="{BB962C8B-B14F-4D97-AF65-F5344CB8AC3E}">
        <p14:creationId xmlns:p14="http://schemas.microsoft.com/office/powerpoint/2010/main" val="3871325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229</TotalTime>
  <Words>1089</Words>
  <Application>Microsoft Office PowerPoint</Application>
  <PresentationFormat>Widescreen</PresentationFormat>
  <Paragraphs>84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Arial Rounded MT Bold</vt:lpstr>
      <vt:lpstr>Calibri</vt:lpstr>
      <vt:lpstr>Calibri Light</vt:lpstr>
      <vt:lpstr>Office Theme</vt:lpstr>
      <vt:lpstr>SCENARIOS WHERE AUTOMATION PREVENTS ERROR</vt:lpstr>
      <vt:lpstr>  SCENARIO :4   File Search Manager  HOW TO FILE SEARCH MANAGER THAT ALLOWS TO FIND/FILTER FILES USING TIMESTAMP , NAME , PERMISSIONS , FILE OWNERSHIP , SIZE etc.   </vt:lpstr>
      <vt:lpstr>WHAT IS THE ERROR?</vt:lpstr>
      <vt:lpstr>FIND UTILITY : HELPS US TO FILTER THE FILES BASED ON THE CRITERIA WE GIVE. </vt:lpstr>
      <vt:lpstr>USING FIND UTILTY</vt:lpstr>
      <vt:lpstr>PowerPoint Presentation</vt:lpstr>
      <vt:lpstr>PowerPoint Presentation</vt:lpstr>
      <vt:lpstr>PowerPoint Presentation</vt:lpstr>
      <vt:lpstr>PowerPoint Presentation</vt:lpstr>
      <vt:lpstr>Scenario 5 : timezone helper</vt:lpstr>
      <vt:lpstr>How it causes error.</vt:lpstr>
      <vt:lpstr>HOW IS IT SOLVED?</vt:lpstr>
      <vt:lpstr>PowerPoint Presentation</vt:lpstr>
      <vt:lpstr>WHEN WORKING IN REMOTE TEAM:</vt:lpstr>
      <vt:lpstr>EXAMPLE:</vt:lpstr>
      <vt:lpstr>CRONTAB (TASK SCHEDULAR)</vt:lpstr>
      <vt:lpstr>Commands are executed by cron when the minute, hour, and month of year fields match the current time, and when at least one of the two day fields (day of month, or day of week) match the current time.  A field may be an asterisk (*), which always stands for "first-last".  m = minute h = hour dom= day of month mon=month of year dow=day of weak  </vt:lpstr>
      <vt:lpstr>Providing (*) in every column would bring change to the file every minute</vt:lpstr>
      <vt:lpstr>USING ANACRON</vt:lpstr>
      <vt:lpstr>SCENARIO 6 : FETCH LATEST / OLDEST FILES</vt:lpstr>
      <vt:lpstr>WHAT IF DONE MANUALLY?</vt:lpstr>
      <vt:lpstr>PSUEDO CODE FOR FETCHING LATEST/OLDEST FILES</vt:lpstr>
      <vt:lpstr>Using Find utility to fetch latest and oldest files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SCENARIOS WHERE AUTOMATION PREVENTS error</dc:title>
  <dc:creator>DELL</dc:creator>
  <cp:lastModifiedBy>LOVE SHARMA</cp:lastModifiedBy>
  <cp:revision>30</cp:revision>
  <dcterms:created xsi:type="dcterms:W3CDTF">2018-09-23T17:02:03Z</dcterms:created>
  <dcterms:modified xsi:type="dcterms:W3CDTF">2018-09-30T06:27:04Z</dcterms:modified>
</cp:coreProperties>
</file>