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sldIdLst>
    <p:sldId id="256" r:id="rId2"/>
    <p:sldId id="257" r:id="rId3"/>
    <p:sldId id="269" r:id="rId4"/>
    <p:sldId id="270" r:id="rId5"/>
    <p:sldId id="267" r:id="rId6"/>
    <p:sldId id="258" r:id="rId7"/>
    <p:sldId id="259" r:id="rId8"/>
    <p:sldId id="261" r:id="rId9"/>
    <p:sldId id="262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D0E-AE9F-40E1-A014-A49BD275E38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46B77C-8FF2-40AB-A63F-94092A48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D0E-AE9F-40E1-A014-A49BD275E38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46B77C-8FF2-40AB-A63F-94092A48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2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D0E-AE9F-40E1-A014-A49BD275E38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46B77C-8FF2-40AB-A63F-94092A4810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683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D0E-AE9F-40E1-A014-A49BD275E38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46B77C-8FF2-40AB-A63F-94092A48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3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D0E-AE9F-40E1-A014-A49BD275E38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46B77C-8FF2-40AB-A63F-94092A48104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84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D0E-AE9F-40E1-A014-A49BD275E38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46B77C-8FF2-40AB-A63F-94092A48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49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D0E-AE9F-40E1-A014-A49BD275E38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B77C-8FF2-40AB-A63F-94092A48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53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D0E-AE9F-40E1-A014-A49BD275E38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B77C-8FF2-40AB-A63F-94092A48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D0E-AE9F-40E1-A014-A49BD275E38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B77C-8FF2-40AB-A63F-94092A48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8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D0E-AE9F-40E1-A014-A49BD275E38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46B77C-8FF2-40AB-A63F-94092A48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1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D0E-AE9F-40E1-A014-A49BD275E38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46B77C-8FF2-40AB-A63F-94092A48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4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D0E-AE9F-40E1-A014-A49BD275E38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46B77C-8FF2-40AB-A63F-94092A48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4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D0E-AE9F-40E1-A014-A49BD275E38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B77C-8FF2-40AB-A63F-94092A48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5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D0E-AE9F-40E1-A014-A49BD275E38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B77C-8FF2-40AB-A63F-94092A48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D0E-AE9F-40E1-A014-A49BD275E38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B77C-8FF2-40AB-A63F-94092A48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0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D0E-AE9F-40E1-A014-A49BD275E38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46B77C-8FF2-40AB-A63F-94092A48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0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72D0E-AE9F-40E1-A014-A49BD275E38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46B77C-8FF2-40AB-A63F-94092A48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3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  <p:sldLayoutId id="2147484140" r:id="rId13"/>
    <p:sldLayoutId id="2147484141" r:id="rId14"/>
    <p:sldLayoutId id="2147484142" r:id="rId15"/>
    <p:sldLayoutId id="21474841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2640" y="1147413"/>
            <a:ext cx="7252571" cy="3574899"/>
          </a:xfrm>
        </p:spPr>
        <p:txBody>
          <a:bodyPr>
            <a:normAutofit/>
          </a:bodyPr>
          <a:lstStyle/>
          <a:p>
            <a:pPr algn="l"/>
            <a:r>
              <a:rPr lang="en-US" sz="7200" dirty="0" smtClean="0">
                <a:latin typeface="Arial Rounded MT Bold" panose="020F0704030504030204" pitchFamily="34" charset="0"/>
              </a:rPr>
              <a:t>RAPID </a:t>
            </a:r>
            <a:r>
              <a:rPr lang="en-US" sz="7200" dirty="0">
                <a:latin typeface="Arial Rounded MT Bold" panose="020F0704030504030204" pitchFamily="34" charset="0"/>
              </a:rPr>
              <a:t/>
            </a:r>
            <a:br>
              <a:rPr lang="en-US" sz="7200" dirty="0">
                <a:latin typeface="Arial Rounded MT Bold" panose="020F0704030504030204" pitchFamily="34" charset="0"/>
              </a:rPr>
            </a:br>
            <a:r>
              <a:rPr lang="en-US" sz="7200" dirty="0" smtClean="0">
                <a:latin typeface="Arial Rounded MT Bold" panose="020F0704030504030204" pitchFamily="34" charset="0"/>
              </a:rPr>
              <a:t>APPLICATION DEVELOPMENT</a:t>
            </a:r>
            <a:endParaRPr lang="en-US" sz="7200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99" y="4539749"/>
            <a:ext cx="779767" cy="365125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87177" y="5177307"/>
            <a:ext cx="276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Rachit chauhan</a:t>
            </a:r>
          </a:p>
          <a:p>
            <a:r>
              <a:rPr lang="en-US" dirty="0" smtClean="0"/>
              <a:t>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reduces development time as compared to other models.</a:t>
            </a:r>
          </a:p>
          <a:p>
            <a:r>
              <a:rPr lang="en-US" dirty="0" smtClean="0"/>
              <a:t>It </a:t>
            </a:r>
            <a:r>
              <a:rPr lang="en-US" dirty="0"/>
              <a:t>encourages customer feedback</a:t>
            </a:r>
          </a:p>
          <a:p>
            <a:r>
              <a:rPr lang="en-US" dirty="0"/>
              <a:t>Flexible and adaptable to changes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787782"/>
            <a:ext cx="779767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153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 of RAD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requires highly skilled developers.</a:t>
            </a:r>
          </a:p>
          <a:p>
            <a:r>
              <a:rPr lang="en-US" dirty="0" smtClean="0"/>
              <a:t>High </a:t>
            </a:r>
            <a:r>
              <a:rPr lang="en-US" dirty="0"/>
              <a:t>dependency on modelling skills.</a:t>
            </a:r>
          </a:p>
          <a:p>
            <a:r>
              <a:rPr lang="en-US" dirty="0" smtClean="0"/>
              <a:t>Inapplicable </a:t>
            </a:r>
            <a:r>
              <a:rPr lang="en-US" dirty="0"/>
              <a:t>to cheaper projects because cost of modelling is very high.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787782"/>
            <a:ext cx="779767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49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</a:t>
            </a:r>
            <a:r>
              <a:rPr lang="en-US" b="1"/>
              <a:t>Use </a:t>
            </a:r>
            <a:r>
              <a:rPr lang="en-US" b="1" smtClean="0"/>
              <a:t>RAD ??</a:t>
            </a:r>
            <a:endParaRPr lang="en-US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 is used </a:t>
            </a:r>
            <a:r>
              <a:rPr lang="en-US" dirty="0" smtClean="0"/>
              <a:t>when</a:t>
            </a:r>
            <a:endParaRPr lang="en-US" dirty="0"/>
          </a:p>
          <a:p>
            <a:pPr lvl="1"/>
            <a:r>
              <a:rPr lang="en-US" dirty="0" smtClean="0"/>
              <a:t>Reasonably well-known requirements.</a:t>
            </a:r>
          </a:p>
          <a:p>
            <a:pPr lvl="1"/>
            <a:r>
              <a:rPr lang="en-US" dirty="0" smtClean="0"/>
              <a:t>User involved throughout the life cycle</a:t>
            </a:r>
          </a:p>
          <a:p>
            <a:pPr lvl="1"/>
            <a:r>
              <a:rPr lang="en-US" dirty="0" smtClean="0"/>
              <a:t>Project can be time based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team includes programmers and analysts who are experienced with it</a:t>
            </a:r>
          </a:p>
          <a:p>
            <a:pPr lvl="1"/>
            <a:r>
              <a:rPr lang="en-US" dirty="0"/>
              <a:t>There are pressing reasons for speeding up application development</a:t>
            </a:r>
          </a:p>
          <a:p>
            <a:pPr lvl="1"/>
            <a:r>
              <a:rPr lang="en-US" dirty="0"/>
              <a:t>The project involves a novel ecommerce application and needs quick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787782"/>
            <a:ext cx="779767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984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Rapid Application Development??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is a model that represents one method as to how software can be </a:t>
            </a:r>
            <a:r>
              <a:rPr lang="en-US" dirty="0" smtClean="0"/>
              <a:t>developed in </a:t>
            </a:r>
            <a:r>
              <a:rPr lang="en-US" dirty="0"/>
              <a:t>short span of time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dirty="0"/>
              <a:t>Compare to traditional life cycle it is Faster development with higher quality </a:t>
            </a:r>
            <a:r>
              <a:rPr lang="en-US" dirty="0" smtClean="0"/>
              <a:t>systems.</a:t>
            </a:r>
            <a:endParaRPr lang="en-US" dirty="0"/>
          </a:p>
          <a:p>
            <a:pPr algn="just"/>
            <a:r>
              <a:rPr lang="en-US" dirty="0"/>
              <a:t>RAD is a people-centered and incremental development </a:t>
            </a:r>
            <a:r>
              <a:rPr lang="en-US" dirty="0" smtClean="0"/>
              <a:t>approach.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787782"/>
            <a:ext cx="779767" cy="365125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581" y="713984"/>
            <a:ext cx="7891397" cy="528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87" y="1077238"/>
            <a:ext cx="8129391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People involved in RAD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 Facilitator-  who plans and manages the project</a:t>
            </a:r>
          </a:p>
          <a:p>
            <a:r>
              <a:rPr lang="en-US" dirty="0" smtClean="0"/>
              <a:t>The information specialist who translate the end user’s need</a:t>
            </a:r>
          </a:p>
          <a:p>
            <a:r>
              <a:rPr lang="en-US" dirty="0" smtClean="0"/>
              <a:t>The scribe, who document the process</a:t>
            </a:r>
          </a:p>
          <a:p>
            <a:r>
              <a:rPr lang="en-US" dirty="0" smtClean="0"/>
              <a:t>The Developers</a:t>
            </a:r>
          </a:p>
        </p:txBody>
      </p:sp>
    </p:spTree>
    <p:extLst>
      <p:ext uri="{BB962C8B-B14F-4D97-AF65-F5344CB8AC3E}">
        <p14:creationId xmlns:p14="http://schemas.microsoft.com/office/powerpoint/2010/main" val="40456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Phases of RAD</a:t>
            </a:r>
            <a:endParaRPr lang="en-US" b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</a:t>
            </a:r>
            <a:r>
              <a:rPr lang="en-US" dirty="0" smtClean="0"/>
              <a:t>are three phases of RAD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Requirements planning</a:t>
            </a:r>
          </a:p>
          <a:p>
            <a:pPr lvl="1"/>
            <a:r>
              <a:rPr lang="en-US" dirty="0"/>
              <a:t>RAD design workshop</a:t>
            </a:r>
          </a:p>
          <a:p>
            <a:pPr lvl="1"/>
            <a:r>
              <a:rPr lang="en-US" dirty="0"/>
              <a:t>Implementation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787782"/>
            <a:ext cx="779767" cy="365125"/>
          </a:xfrm>
        </p:spPr>
        <p:txBody>
          <a:bodyPr/>
          <a:lstStyle/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29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Planning Phase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and analysts meet to identify objectives of the application or </a:t>
            </a:r>
            <a:r>
              <a:rPr lang="en-US" dirty="0" smtClean="0"/>
              <a:t>system.</a:t>
            </a:r>
            <a:endParaRPr lang="en-US" dirty="0"/>
          </a:p>
          <a:p>
            <a:r>
              <a:rPr lang="en-US" dirty="0"/>
              <a:t>Oriented toward solving business </a:t>
            </a:r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787782"/>
            <a:ext cx="779767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RAD Design Workshop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Design and refine phase</a:t>
            </a:r>
          </a:p>
          <a:p>
            <a:pPr lvl="1"/>
            <a:r>
              <a:rPr lang="en-US" dirty="0"/>
              <a:t>Use group decision support systems to help users agree on designs</a:t>
            </a:r>
          </a:p>
          <a:p>
            <a:pPr lvl="1"/>
            <a:r>
              <a:rPr lang="en-US" dirty="0"/>
              <a:t>Programmers and analysts can build and show visual representations of the designs and workflow to users</a:t>
            </a:r>
          </a:p>
          <a:p>
            <a:pPr lvl="1"/>
            <a:r>
              <a:rPr lang="en-US" dirty="0"/>
              <a:t>Users respond to actual working prototypes</a:t>
            </a:r>
          </a:p>
          <a:p>
            <a:pPr lvl="1"/>
            <a:r>
              <a:rPr lang="en-US" dirty="0"/>
              <a:t>Analysts refine designed modules based on user responses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787782"/>
            <a:ext cx="779767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222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Phase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systems are built and refined, the new systems or partial systems are tested and introduced to the organization</a:t>
            </a:r>
          </a:p>
          <a:p>
            <a:r>
              <a:rPr lang="en-US" dirty="0"/>
              <a:t>When creating new systems, there is no need to run old systems in parallel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787782"/>
            <a:ext cx="779767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966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</TotalTime>
  <Words>319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Century Gothic</vt:lpstr>
      <vt:lpstr>Wingdings 3</vt:lpstr>
      <vt:lpstr>Wisp</vt:lpstr>
      <vt:lpstr>RAPID  APPLICATION DEVELOPMENT</vt:lpstr>
      <vt:lpstr>What is Rapid Application Development??</vt:lpstr>
      <vt:lpstr>PowerPoint Presentation</vt:lpstr>
      <vt:lpstr>PowerPoint Presentation</vt:lpstr>
      <vt:lpstr>People involved in RAD</vt:lpstr>
      <vt:lpstr>Phases of RAD</vt:lpstr>
      <vt:lpstr>Requirements Planning Phase</vt:lpstr>
      <vt:lpstr>RAD Design Workshop</vt:lpstr>
      <vt:lpstr>Implementation Phase</vt:lpstr>
      <vt:lpstr>Advantages</vt:lpstr>
      <vt:lpstr>Disadvantages of RAD</vt:lpstr>
      <vt:lpstr>When to Use RAD 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RAPID APPLICATION DEVELOPMENT</dc:title>
  <dc:creator>rachit chauhan</dc:creator>
  <cp:lastModifiedBy>rachit chauhan</cp:lastModifiedBy>
  <cp:revision>25</cp:revision>
  <dcterms:created xsi:type="dcterms:W3CDTF">2018-09-25T15:52:18Z</dcterms:created>
  <dcterms:modified xsi:type="dcterms:W3CDTF">2018-10-01T16:59:11Z</dcterms:modified>
</cp:coreProperties>
</file>