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FCC9F-76F0-4C93-AFB9-FAAC96A81A7D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6A5ED-551D-4BCF-AFAC-2721033FF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A5ED-551D-4BCF-AFAC-2721033FFA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2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2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8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31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0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0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8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9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4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1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3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9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3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443069-2919-455C-B4F1-4A4439A0F248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1F8C7B-1F23-48F8-8C7F-A02A56A15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0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075" y="1362456"/>
            <a:ext cx="7243745" cy="9494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Caslon Pro Bold" pitchFamily="18" charset="0"/>
              </a:rPr>
              <a:t>Deployment </a:t>
            </a:r>
            <a:r>
              <a:rPr lang="en-US" dirty="0">
                <a:solidFill>
                  <a:schemeClr val="bg1"/>
                </a:solidFill>
                <a:latin typeface="Adobe Caslon Pro Bold" pitchFamily="18" charset="0"/>
              </a:rPr>
              <a:t>Automation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39" y="3447288"/>
            <a:ext cx="3680397" cy="2328672"/>
          </a:xfrm>
        </p:spPr>
        <p:txBody>
          <a:bodyPr/>
          <a:lstStyle/>
          <a:p>
            <a:pPr algn="r"/>
            <a:r>
              <a:rPr lang="en-US" sz="2400" b="1" dirty="0"/>
              <a:t>Prakhar Agarwal</a:t>
            </a:r>
          </a:p>
          <a:p>
            <a:pPr algn="r"/>
            <a:r>
              <a:rPr lang="en-US" sz="2400" b="1" dirty="0" err="1"/>
              <a:t>B.Tech</a:t>
            </a:r>
            <a:r>
              <a:rPr lang="en-US" sz="2400" b="1" dirty="0"/>
              <a:t> CSE </a:t>
            </a:r>
            <a:r>
              <a:rPr lang="en-US" sz="2400" b="1" dirty="0" smtClean="0"/>
              <a:t>DevOps</a:t>
            </a:r>
          </a:p>
          <a:p>
            <a:pPr algn="r"/>
            <a:r>
              <a:rPr lang="en-US" sz="2400" b="1" dirty="0" smtClean="0"/>
              <a:t>Roll no:R171217045</a:t>
            </a:r>
            <a:endParaRPr 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7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" y="2341209"/>
            <a:ext cx="10436510" cy="3492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20" y="6035040"/>
            <a:ext cx="1030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**)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Heroku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 is a platform as a service (PaaS) that enables developers to build, run, and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                       	     operate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applications entirely in the cloud.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0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75" y="3417316"/>
            <a:ext cx="6315694" cy="1145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600" b="1" i="1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Thankyou</a:t>
            </a:r>
            <a:endParaRPr lang="en-IN" sz="9600" b="1" i="1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389" y="964524"/>
            <a:ext cx="5492733" cy="1083732"/>
          </a:xfrm>
        </p:spPr>
        <p:txBody>
          <a:bodyPr/>
          <a:lstStyle/>
          <a:p>
            <a:r>
              <a:rPr lang="en-IN" sz="4000" b="1" u="sng" dirty="0">
                <a:latin typeface="Bradley Hand ITC" panose="03070402050302030203" pitchFamily="66" charset="0"/>
              </a:rPr>
              <a:t>Automated </a:t>
            </a:r>
            <a:r>
              <a:rPr lang="en-IN" sz="4000" b="1" u="sng" dirty="0" smtClean="0">
                <a:latin typeface="Bradley Hand ITC" panose="03070402050302030203" pitchFamily="66" charset="0"/>
              </a:rPr>
              <a:t>deployment</a:t>
            </a:r>
            <a:r>
              <a:rPr lang="en-US" sz="4000" b="1" dirty="0">
                <a:solidFill>
                  <a:srgbClr val="FF0000"/>
                </a:solidFill>
                <a:latin typeface="Bradley Hand ITC" pitchFamily="66" charset="0"/>
              </a:rPr>
              <a:t/>
            </a:r>
            <a:br>
              <a:rPr lang="en-US" sz="4000" b="1" dirty="0">
                <a:solidFill>
                  <a:srgbClr val="FF0000"/>
                </a:solidFill>
                <a:latin typeface="Bradley Hand ITC" pitchFamily="66" charset="0"/>
              </a:rPr>
            </a:b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2423160"/>
            <a:ext cx="10634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First of all , What is deployment?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 is the process of deploying the software build on the target server(s) which includes installing, updating,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un-installing, configuring resources, configuring the installed application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applicable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build automation systems produce executable code, deployment automation systems deploy that executable code to an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349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050" y="1119972"/>
            <a:ext cx="7943325" cy="706964"/>
          </a:xfrm>
        </p:spPr>
        <p:txBody>
          <a:bodyPr/>
          <a:lstStyle/>
          <a:p>
            <a:r>
              <a:rPr lang="en-IN" sz="40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Need of automation in </a:t>
            </a:r>
            <a:r>
              <a:rPr lang="en-IN" sz="4000" b="1" u="sng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deployment</a:t>
            </a:r>
            <a:r>
              <a:rPr lang="en-IN" sz="40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/>
            </a:r>
            <a:br>
              <a:rPr lang="en-IN" sz="40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endParaRPr lang="en-IN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528" y="2843784"/>
            <a:ext cx="9784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Deployment is the phase where two world meet. i.e., Dev and Ops.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138" y="900516"/>
            <a:ext cx="8761413" cy="706964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Developers are typically concerned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Understanding requested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Designing components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Writing code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Writing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test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cases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Compiling code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Testing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178" y="973668"/>
            <a:ext cx="8761413" cy="706964"/>
          </a:xfrm>
        </p:spPr>
        <p:txBody>
          <a:bodyPr/>
          <a:lstStyle/>
          <a:p>
            <a:r>
              <a:rPr lang="en-IN" sz="4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OPS are typically </a:t>
            </a:r>
            <a:r>
              <a:rPr lang="en-IN" sz="4000" dirty="0">
                <a:solidFill>
                  <a:schemeClr val="bg1"/>
                </a:solidFill>
                <a:latin typeface="Bradley Hand ITC" panose="03070402050302030203" pitchFamily="66" charset="0"/>
              </a:rPr>
              <a:t>concerned </a:t>
            </a:r>
            <a:r>
              <a:rPr lang="en-IN" sz="4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with</a:t>
            </a:r>
            <a:endParaRPr lang="en-IN" sz="4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Installing server hardware and Operating Software (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OS)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Configuring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servers, network, and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Monitoring servers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Responding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outages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Appling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security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Maintaining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disaster recovery protocols</a:t>
            </a:r>
          </a:p>
        </p:txBody>
      </p:sp>
    </p:spTree>
    <p:extLst>
      <p:ext uri="{BB962C8B-B14F-4D97-AF65-F5344CB8AC3E}">
        <p14:creationId xmlns:p14="http://schemas.microsoft.com/office/powerpoint/2010/main" val="627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410" y="809076"/>
            <a:ext cx="8761413" cy="706964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The common issues associated with manual application deployment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Inconsistency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Slow deployment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repeatable or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reliable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Affects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collaboration between teams</a:t>
            </a:r>
          </a:p>
        </p:txBody>
      </p:sp>
    </p:spTree>
    <p:extLst>
      <p:ext uri="{BB962C8B-B14F-4D97-AF65-F5344CB8AC3E}">
        <p14:creationId xmlns:p14="http://schemas.microsoft.com/office/powerpoint/2010/main" val="332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154" y="1019388"/>
            <a:ext cx="8761413" cy="706964"/>
          </a:xfrm>
        </p:spPr>
        <p:txBody>
          <a:bodyPr/>
          <a:lstStyle/>
          <a:p>
            <a:r>
              <a:rPr lang="en-IN" sz="40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Benefits of Automated Deployment</a:t>
            </a:r>
            <a:endParaRPr lang="en-IN" sz="4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Activities reusable over and over again: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Cost 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effective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Full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deployments with a press of a button: 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Fast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Tested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and proven deployments: 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Reliable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standardized central point of access :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Maintainable 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Deployments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Reuse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of deployment patterns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690" y="2438908"/>
            <a:ext cx="8825659" cy="3416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With automated deployment tools, engineers can focus more on developing the software, than spending their valuable time in performing and validating a manual deployment. </a:t>
            </a: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time taken to initiate a fully automated deployment is almost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negligible.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Automated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deployment does not require any technical knowhow, since anyone with 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basic knowledge can initiate the process at the click of a button.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659" y="918804"/>
            <a:ext cx="2511790" cy="706964"/>
          </a:xfrm>
        </p:spPr>
        <p:txBody>
          <a:bodyPr/>
          <a:lstStyle/>
          <a:p>
            <a:r>
              <a:rPr lang="en-IN" sz="4000" b="1" u="sng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  <a:t>Tools used</a:t>
            </a:r>
            <a:endParaRPr lang="en-IN" sz="4000" dirty="0">
              <a:solidFill>
                <a:schemeClr val="bg1">
                  <a:lumMod val="9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u="sng" dirty="0" smtClean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Jenkins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222635"/>
                </a:solidFill>
                <a:latin typeface="Helvetica Neue"/>
              </a:rPr>
              <a:t> </a:t>
            </a:r>
            <a:r>
              <a:rPr lang="en-IN" b="1" dirty="0" smtClean="0">
                <a:solidFill>
                  <a:srgbClr val="222635"/>
                </a:solidFill>
                <a:latin typeface="Helvetica Neue"/>
              </a:rPr>
              <a:t> 	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One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of the leading Continuous Delivery (CD) and Continuous Integration (CI) tools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	on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the market.</a:t>
            </a:r>
          </a:p>
          <a:p>
            <a:r>
              <a:rPr lang="en-IN" sz="2400" b="1" i="1" u="sng" dirty="0" smtClean="0">
                <a:solidFill>
                  <a:schemeClr val="accent1">
                    <a:lumMod val="75000"/>
                  </a:schemeClr>
                </a:solidFill>
              </a:rPr>
              <a:t>Travis CI</a:t>
            </a:r>
            <a:endParaRPr lang="en-IN" sz="24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Travis CI can be synced to your GitHub account and allows for automated testing and deployment. Travis CI is free for open-source projects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6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579</TotalTime>
  <Words>214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Caslon Pro Bold</vt:lpstr>
      <vt:lpstr>Arial</vt:lpstr>
      <vt:lpstr>Bradley Hand ITC</vt:lpstr>
      <vt:lpstr>Calibri</vt:lpstr>
      <vt:lpstr>Cambria</vt:lpstr>
      <vt:lpstr>Century Gothic</vt:lpstr>
      <vt:lpstr>Helvetica Neue</vt:lpstr>
      <vt:lpstr>Wingdings</vt:lpstr>
      <vt:lpstr>Wingdings 3</vt:lpstr>
      <vt:lpstr>Ion Boardroom</vt:lpstr>
      <vt:lpstr>Deployment Automation</vt:lpstr>
      <vt:lpstr>Automated deployment </vt:lpstr>
      <vt:lpstr>Need of automation in deployment </vt:lpstr>
      <vt:lpstr>Developers are typically concerned with</vt:lpstr>
      <vt:lpstr>OPS are typically concerned with</vt:lpstr>
      <vt:lpstr>The common issues associated with manual application deployment are</vt:lpstr>
      <vt:lpstr>Benefits of Automated Deployment</vt:lpstr>
      <vt:lpstr>PowerPoint Presentation</vt:lpstr>
      <vt:lpstr>Tools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Automation</dc:title>
  <dc:creator>prakhar agarwal</dc:creator>
  <cp:lastModifiedBy>prakhar agarwal</cp:lastModifiedBy>
  <cp:revision>16</cp:revision>
  <dcterms:created xsi:type="dcterms:W3CDTF">2018-09-27T22:56:38Z</dcterms:created>
  <dcterms:modified xsi:type="dcterms:W3CDTF">2018-09-28T09:03:59Z</dcterms:modified>
</cp:coreProperties>
</file>