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5" r:id="rId8"/>
    <p:sldId id="266" r:id="rId9"/>
    <p:sldId id="264" r:id="rId10"/>
    <p:sldId id="262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Devops</a:t>
            </a:r>
            <a:r>
              <a:rPr lang="en-US" dirty="0" smtClean="0">
                <a:latin typeface="Algerian" pitchFamily="82" charset="0"/>
              </a:rPr>
              <a:t> Automation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smtClean="0"/>
              <a:t>Sharma</a:t>
            </a:r>
          </a:p>
          <a:p>
            <a:pPr algn="r"/>
            <a:r>
              <a:rPr lang="en-US" dirty="0" err="1" smtClean="0"/>
              <a:t>B.Tech</a:t>
            </a:r>
            <a:r>
              <a:rPr lang="en-US" dirty="0" smtClean="0"/>
              <a:t> CSE </a:t>
            </a:r>
            <a:r>
              <a:rPr lang="en-US" dirty="0" err="1" smtClean="0"/>
              <a:t>DevOps</a:t>
            </a:r>
            <a:endParaRPr lang="en-US" dirty="0" smtClean="0"/>
          </a:p>
          <a:p>
            <a:pPr algn="r"/>
            <a:r>
              <a:rPr lang="en-US" dirty="0" smtClean="0"/>
              <a:t>Roll no. 05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799" y="1676400"/>
            <a:ext cx="1021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76400" y="3048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Types of Automated Tests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z="2800" b="1" dirty="0" smtClean="0"/>
              <a:t>Unit Tests</a:t>
            </a:r>
          </a:p>
          <a:p>
            <a:pPr>
              <a:buNone/>
            </a:pPr>
            <a:r>
              <a:rPr lang="en-US" sz="2800" dirty="0" smtClean="0"/>
              <a:t>Unit tests are run first by developers, in some cases even before they add their changes to the repository.</a:t>
            </a:r>
          </a:p>
          <a:p>
            <a:pPr>
              <a:buNone/>
            </a:pPr>
            <a:r>
              <a:rPr lang="en-US" sz="2800" dirty="0" smtClean="0"/>
              <a:t>Unit tests are generally test individual classes or functions.</a:t>
            </a:r>
          </a:p>
          <a:p>
            <a:r>
              <a:rPr lang="en-US" sz="2800" b="1" dirty="0" smtClean="0"/>
              <a:t>Integration Tests</a:t>
            </a:r>
          </a:p>
          <a:p>
            <a:pPr>
              <a:buNone/>
            </a:pPr>
            <a:r>
              <a:rPr lang="en-US" sz="2800" dirty="0" smtClean="0"/>
              <a:t>Integration tests make sure that the modules that comprise an application work properly with each other. </a:t>
            </a:r>
          </a:p>
          <a:p>
            <a:r>
              <a:rPr lang="en-US" sz="2800" b="1" dirty="0" smtClean="0"/>
              <a:t>System Tests</a:t>
            </a:r>
          </a:p>
          <a:p>
            <a:pPr>
              <a:buNone/>
            </a:pPr>
            <a:r>
              <a:rPr lang="en-US" sz="2800" dirty="0" smtClean="0"/>
              <a:t>Tests the entire system in an environment as close as possible to the real production environment.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890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Automation test in automation of software delivery process 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Automation testing</a:t>
            </a:r>
            <a:r>
              <a:rPr lang="en-US" dirty="0" smtClean="0"/>
              <a:t> is an Automatic technique where the tester writes scripts by own and uses suitable software to test the software.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Thus Optimization of software validation is done using automated tests.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COMPANY:This</a:t>
            </a:r>
            <a:r>
              <a:rPr lang="en-US" dirty="0" smtClean="0"/>
              <a:t> client is a leading supplier of Enterprise solutions, desktop software etc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CHALLENGE:With</a:t>
            </a:r>
            <a:r>
              <a:rPr lang="en-US" dirty="0" smtClean="0"/>
              <a:t> over 1500 manual test cases – quality assurance process – challenging to maintain</a:t>
            </a:r>
          </a:p>
          <a:p>
            <a:r>
              <a:rPr lang="en-US" dirty="0" err="1" smtClean="0"/>
              <a:t>Belatrix</a:t>
            </a:r>
            <a:r>
              <a:rPr lang="en-US" dirty="0" smtClean="0"/>
              <a:t> Quality Assurance team proposed to automate testing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4478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End to end tests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Unit tests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Tests the</a:t>
                      </a:r>
                      <a:r>
                        <a:rPr lang="en-US" sz="2400" baseline="0" dirty="0" smtClean="0"/>
                        <a:t> flow of the process and makes sure that functional requirements are met resulting in happy scenarios. 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Tests the functionality,</a:t>
                      </a:r>
                      <a:r>
                        <a:rPr lang="en-US" sz="2400" baseline="0" dirty="0" smtClean="0"/>
                        <a:t> the edge cases, boundaries, and exceptions.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End-to-end tests inform you when the code</a:t>
                      </a:r>
                      <a:r>
                        <a:rPr lang="en-US" sz="2400" baseline="0" dirty="0" smtClean="0"/>
                        <a:t> is failing.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 test inform you where the code is failing.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304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End-to-end tests  v/s  Unit tests      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86" y="304800"/>
            <a:ext cx="907431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reverse pyramid is an anti – pattern, also when you automate the higher level tests, it results in a very costly anti-pattern.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2965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962400"/>
          <a:ext cx="7086600" cy="2682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43300"/>
                <a:gridCol w="3543300"/>
              </a:tblGrid>
              <a:tr h="2682240"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Behavior-driven development (BDD) is a software development methodology in which an application is specified and designed by describing how its behavior should appear to an outside observer.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Test-driven</a:t>
                      </a:r>
                      <a:r>
                        <a:rPr lang="en-US" sz="20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</a:t>
                      </a:r>
                      <a:r>
                        <a:rPr lang="en-US" sz="20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TDD)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an iterative development process.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are turned into very specific test cases, then the software is improved to pass the new tests, only.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46359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6096000" cy="252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1524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TDD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94668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68" y="3352800"/>
            <a:ext cx="8900532" cy="325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991600" cy="685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95800"/>
                <a:gridCol w="4495800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87507"/>
            <a:ext cx="6934200" cy="357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0"/>
            <a:ext cx="740755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8001000" y="3276600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BDD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265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Devops Automation</vt:lpstr>
      <vt:lpstr>Automation test in automation of software delivery process </vt:lpstr>
      <vt:lpstr>CASE STUDY</vt:lpstr>
      <vt:lpstr>Slide 4</vt:lpstr>
      <vt:lpstr>Slide 5</vt:lpstr>
      <vt:lpstr>Slide 6</vt:lpstr>
      <vt:lpstr>Slide 7</vt:lpstr>
      <vt:lpstr>Slide 8</vt:lpstr>
      <vt:lpstr>Slide 9</vt:lpstr>
      <vt:lpstr>Slide 10</vt:lpstr>
      <vt:lpstr> 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Automation</dc:title>
  <dc:creator>AISHWARYA SHARMA</dc:creator>
  <cp:lastModifiedBy>500061354</cp:lastModifiedBy>
  <cp:revision>16</cp:revision>
  <dcterms:created xsi:type="dcterms:W3CDTF">2006-08-16T00:00:00Z</dcterms:created>
  <dcterms:modified xsi:type="dcterms:W3CDTF">2018-09-27T07:53:31Z</dcterms:modified>
</cp:coreProperties>
</file>