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6" r:id="rId1"/>
  </p:sldMasterIdLst>
  <p:notesMasterIdLst>
    <p:notesMasterId r:id="rId2"/>
  </p:notesMasterIdLst>
  <p:sldIdLst>
    <p:sldId id="264" r:id="rId3"/>
    <p:sldId id="265" r:id="rId4"/>
    <p:sldId id="266" r:id="rId5"/>
    <p:sldId id="267" r:id="rId6"/>
    <p:sldId id="268" r:id="rId7"/>
    <p:sldId id="269" r:id="rId8"/>
    <p:sldId id="270" r:id="rId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pic>
        <p:nvPicPr>
          <p:cNvPr id="2097152" name="Picture 10" descr="Celestia-R1---OverlayTitleSD.png"/>
          <p:cNvPicPr>
            <a:picLocks noChangeAspect="1"/>
          </p:cNvPicPr>
          <p:nvPr/>
        </p:nvPicPr>
        <p:blipFill>
          <a:blip xmlns:r="http://schemas.openxmlformats.org/officeDocument/2006/relationships" r:embed="rId1"/>
          <a:stretch>
            <a:fillRect/>
          </a:stretch>
        </p:blipFill>
        <p:spPr>
          <a:xfrm>
            <a:off x="0" y="0"/>
            <a:ext cx="7397750" cy="6858000"/>
          </a:xfrm>
          <a:prstGeom prst="rect"/>
        </p:spPr>
      </p:pic>
      <p:sp>
        <p:nvSpPr>
          <p:cNvPr id="1048581"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dirty="0" lang="en-US"/>
              <a:t>Click to edit Master title style</a:t>
            </a:r>
          </a:p>
        </p:txBody>
      </p:sp>
      <p:sp>
        <p:nvSpPr>
          <p:cNvPr id="1048582" name="Subtitle 2"/>
          <p:cNvSpPr>
            <a:spLocks noGrp="1"/>
          </p:cNvSpPr>
          <p:nvPr>
            <p:ph type="subTitle" idx="1"/>
          </p:nvPr>
        </p:nvSpPr>
        <p:spPr>
          <a:xfrm>
            <a:off x="2743973" y="4385733"/>
            <a:ext cx="5714228" cy="1405467"/>
          </a:xfrm>
        </p:spPr>
        <p:txBody>
          <a:bodyPr anchor="t">
            <a:normAutofit/>
          </a:bodyPr>
          <a:lstStyle>
            <a:lvl1pPr algn="r" indent="0" marL="0">
              <a:buNone/>
              <a:defRPr cap="all" sz="18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dirty="0" lang="en-US"/>
              <a:t>Click to edit Master subtitle style</a:t>
            </a:r>
          </a:p>
        </p:txBody>
      </p:sp>
      <p:sp>
        <p:nvSpPr>
          <p:cNvPr id="1048583" name="Date Placeholder 3"/>
          <p:cNvSpPr>
            <a:spLocks noGrp="1"/>
          </p:cNvSpPr>
          <p:nvPr>
            <p:ph type="dt" sz="half" idx="10"/>
          </p:nvPr>
        </p:nvSpPr>
        <p:spPr>
          <a:xfrm>
            <a:off x="6752311" y="5870576"/>
            <a:ext cx="1212173" cy="377825"/>
          </a:xfrm>
        </p:spPr>
        <p:txBody>
          <a:bodyPr/>
          <a:p>
            <a:fld id="{1D8BD707-D9CF-40AE-B4C6-C98DA3205C09}" type="datetimeFigureOut">
              <a:rPr lang="en-US" smtClean="0"/>
            </a:fld>
            <a:endParaRPr lang="en-US"/>
          </a:p>
        </p:txBody>
      </p:sp>
      <p:sp>
        <p:nvSpPr>
          <p:cNvPr id="1048584" name="Footer Placeholder 4"/>
          <p:cNvSpPr>
            <a:spLocks noGrp="1"/>
          </p:cNvSpPr>
          <p:nvPr>
            <p:ph type="ftr" sz="quarter" idx="11"/>
          </p:nvPr>
        </p:nvSpPr>
        <p:spPr>
          <a:xfrm>
            <a:off x="2743973" y="5870576"/>
            <a:ext cx="3932137" cy="377825"/>
          </a:xfrm>
        </p:spPr>
        <p:txBody>
          <a:bodyPr/>
          <a:p>
            <a:endParaRPr lang="en-US"/>
          </a:p>
        </p:txBody>
      </p:sp>
      <p:sp>
        <p:nvSpPr>
          <p:cNvPr id="1048585" name="Slide Number Placeholder 5"/>
          <p:cNvSpPr>
            <a:spLocks noGrp="1"/>
          </p:cNvSpPr>
          <p:nvPr>
            <p:ph type="sldNum" sz="quarter" idx="12"/>
          </p:nvPr>
        </p:nvSpPr>
        <p:spPr>
          <a:xfrm>
            <a:off x="8040685" y="5870576"/>
            <a:ext cx="417516" cy="377825"/>
          </a:xfrm>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9" name=""/>
        <p:cNvGrpSpPr/>
        <p:nvPr/>
      </p:nvGrpSpPr>
      <p:grpSpPr>
        <a:xfrm>
          <a:off x="0" y="0"/>
          <a:ext cx="0" cy="0"/>
          <a:chOff x="0" y="0"/>
          <a:chExt cx="0" cy="0"/>
        </a:xfrm>
      </p:grpSpPr>
      <p:pic>
        <p:nvPicPr>
          <p:cNvPr id="2097170" name="Picture 9"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84" name="Title 1"/>
          <p:cNvSpPr>
            <a:spLocks noGrp="1"/>
          </p:cNvSpPr>
          <p:nvPr>
            <p:ph type="title"/>
          </p:nvPr>
        </p:nvSpPr>
        <p:spPr>
          <a:xfrm>
            <a:off x="457201" y="4732865"/>
            <a:ext cx="7772400" cy="566738"/>
          </a:xfrm>
        </p:spPr>
        <p:txBody>
          <a:bodyPr anchor="b">
            <a:normAutofit/>
          </a:bodyPr>
          <a:lstStyle>
            <a:lvl1pPr algn="l">
              <a:defRPr b="0" sz="2000"/>
            </a:lvl1pPr>
          </a:lstStyle>
          <a:p>
            <a:r>
              <a:rPr dirty="0" lang="en-US"/>
              <a:t>Click to edit Master title style</a:t>
            </a:r>
          </a:p>
        </p:txBody>
      </p:sp>
      <p:sp>
        <p:nvSpPr>
          <p:cNvPr id="1048685" name="Picture Placeholder 2"/>
          <p:cNvSpPr>
            <a:spLocks noChangeAspect="1" noGrp="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bIns="45720" lIns="91440" rIns="91440" rtlCol="0" tIns="45720" vert="horz">
            <a:normAutofit/>
          </a:bodyPr>
          <a:lstStyle>
            <a:lvl1pPr>
              <a:defRPr sz="1600" lang="en-US"/>
            </a:lvl1pPr>
          </a:lstStyle>
          <a:p>
            <a:pPr algn="ctr" indent="0" lvl="0" marL="0">
              <a:buNone/>
            </a:pPr>
            <a:r>
              <a:rPr dirty="0" lang="en-US"/>
              <a:t>Click icon to add picture</a:t>
            </a:r>
          </a:p>
        </p:txBody>
      </p:sp>
      <p:sp>
        <p:nvSpPr>
          <p:cNvPr id="1048686" name="Text Placeholder 3"/>
          <p:cNvSpPr>
            <a:spLocks noGrp="1"/>
          </p:cNvSpPr>
          <p:nvPr>
            <p:ph type="body" sz="half" idx="2"/>
          </p:nvPr>
        </p:nvSpPr>
        <p:spPr>
          <a:xfrm>
            <a:off x="457201" y="5299603"/>
            <a:ext cx="7772400" cy="493712"/>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Edit Master text styles</a:t>
            </a:r>
          </a:p>
        </p:txBody>
      </p:sp>
      <p:sp>
        <p:nvSpPr>
          <p:cNvPr id="104868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0" name=""/>
        <p:cNvGrpSpPr/>
        <p:nvPr/>
      </p:nvGrpSpPr>
      <p:grpSpPr>
        <a:xfrm>
          <a:off x="0" y="0"/>
          <a:ext cx="0" cy="0"/>
          <a:chOff x="0" y="0"/>
          <a:chExt cx="0" cy="0"/>
        </a:xfrm>
      </p:grpSpPr>
      <p:pic>
        <p:nvPicPr>
          <p:cNvPr id="2097161" name="Picture 6"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36" name="Title 1"/>
          <p:cNvSpPr>
            <a:spLocks noGrp="1"/>
          </p:cNvSpPr>
          <p:nvPr>
            <p:ph type="title"/>
          </p:nvPr>
        </p:nvSpPr>
        <p:spPr>
          <a:xfrm>
            <a:off x="457203" y="609602"/>
            <a:ext cx="7772399" cy="3124199"/>
          </a:xfrm>
        </p:spPr>
        <p:txBody>
          <a:bodyPr anchor="ctr">
            <a:normAutofit/>
          </a:bodyPr>
          <a:lstStyle>
            <a:lvl1pPr algn="l">
              <a:defRPr b="0" cap="none" sz="3200"/>
            </a:lvl1pPr>
          </a:lstStyle>
          <a:p>
            <a:r>
              <a:rPr dirty="0" lang="en-US"/>
              <a:t>Click to edit Master title style</a:t>
            </a:r>
          </a:p>
        </p:txBody>
      </p:sp>
      <p:sp>
        <p:nvSpPr>
          <p:cNvPr id="1048637" name="Text Placeholder 2"/>
          <p:cNvSpPr>
            <a:spLocks noGrp="1"/>
          </p:cNvSpPr>
          <p:nvPr>
            <p:ph type="body" idx="1"/>
          </p:nvPr>
        </p:nvSpPr>
        <p:spPr>
          <a:xfrm>
            <a:off x="457202" y="4343400"/>
            <a:ext cx="7772399"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Edit Master text styles</a:t>
            </a:r>
          </a:p>
        </p:txBody>
      </p:sp>
      <p:sp>
        <p:nvSpPr>
          <p:cNvPr id="1048638"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39" name="Footer Placeholder 4"/>
          <p:cNvSpPr>
            <a:spLocks noGrp="1"/>
          </p:cNvSpPr>
          <p:nvPr>
            <p:ph type="ftr" sz="quarter" idx="11"/>
          </p:nvPr>
        </p:nvSpPr>
        <p:spPr/>
        <p:txBody>
          <a:bodyPr/>
          <a:p>
            <a:endParaRPr lang="en-US"/>
          </a:p>
        </p:txBody>
      </p:sp>
      <p:sp>
        <p:nvSpPr>
          <p:cNvPr id="1048640"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39" name=""/>
        <p:cNvGrpSpPr/>
        <p:nvPr/>
      </p:nvGrpSpPr>
      <p:grpSpPr>
        <a:xfrm>
          <a:off x="0" y="0"/>
          <a:ext cx="0" cy="0"/>
          <a:chOff x="0" y="0"/>
          <a:chExt cx="0" cy="0"/>
        </a:xfrm>
      </p:grpSpPr>
      <p:pic>
        <p:nvPicPr>
          <p:cNvPr id="2097160" name="Picture 16"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28" name="TextBox 10"/>
          <p:cNvSpPr txBox="1"/>
          <p:nvPr/>
        </p:nvSpPr>
        <p:spPr>
          <a:xfrm>
            <a:off x="421796" y="718114"/>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29" name="TextBox 11"/>
          <p:cNvSpPr txBox="1"/>
          <p:nvPr/>
        </p:nvSpPr>
        <p:spPr>
          <a:xfrm>
            <a:off x="7735800" y="2751671"/>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30" name="Title 1"/>
          <p:cNvSpPr>
            <a:spLocks noGrp="1"/>
          </p:cNvSpPr>
          <p:nvPr>
            <p:ph type="title"/>
          </p:nvPr>
        </p:nvSpPr>
        <p:spPr>
          <a:xfrm>
            <a:off x="879115" y="609602"/>
            <a:ext cx="7091297" cy="2743199"/>
          </a:xfrm>
        </p:spPr>
        <p:txBody>
          <a:bodyPr anchor="ctr">
            <a:normAutofit/>
          </a:bodyPr>
          <a:lstStyle>
            <a:lvl1pPr algn="l">
              <a:defRPr b="0" cap="none" sz="3200">
                <a:solidFill>
                  <a:schemeClr val="tx1"/>
                </a:solidFill>
              </a:defRPr>
            </a:lvl1pPr>
          </a:lstStyle>
          <a:p>
            <a:r>
              <a:rPr dirty="0" lang="en-US"/>
              <a:t>Click to edit Master title style</a:t>
            </a:r>
          </a:p>
        </p:txBody>
      </p:sp>
      <p:sp>
        <p:nvSpPr>
          <p:cNvPr id="1048631" name="Text Placeholder 9"/>
          <p:cNvSpPr>
            <a:spLocks noGrp="1"/>
          </p:cNvSpPr>
          <p:nvPr>
            <p:ph type="body" sz="quarter" idx="13"/>
          </p:nvPr>
        </p:nvSpPr>
        <p:spPr>
          <a:xfrm>
            <a:off x="988671" y="3352800"/>
            <a:ext cx="6876133" cy="381000"/>
          </a:xfrm>
        </p:spPr>
        <p:txBody>
          <a:bodyPr anchor="ctr">
            <a:normAutofit/>
          </a:bodyPr>
          <a:lstStyle>
            <a:lvl1pPr indent="0" marL="0">
              <a:buFontTx/>
              <a:buNone/>
              <a:defRPr sz="1600"/>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Edit Master text styles</a:t>
            </a:r>
          </a:p>
        </p:txBody>
      </p:sp>
      <p:sp>
        <p:nvSpPr>
          <p:cNvPr id="1048632" name="Text Placeholder 2"/>
          <p:cNvSpPr>
            <a:spLocks noGrp="1"/>
          </p:cNvSpPr>
          <p:nvPr>
            <p:ph type="body" idx="1"/>
          </p:nvPr>
        </p:nvSpPr>
        <p:spPr>
          <a:xfrm>
            <a:off x="462266" y="4343400"/>
            <a:ext cx="7772400"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Edit Master text styles</a:t>
            </a:r>
          </a:p>
        </p:txBody>
      </p:sp>
      <p:sp>
        <p:nvSpPr>
          <p:cNvPr id="1048633"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34" name="Footer Placeholder 4"/>
          <p:cNvSpPr>
            <a:spLocks noGrp="1"/>
          </p:cNvSpPr>
          <p:nvPr>
            <p:ph type="ftr" sz="quarter" idx="11"/>
          </p:nvPr>
        </p:nvSpPr>
        <p:spPr/>
        <p:txBody>
          <a:bodyPr/>
          <a:p>
            <a:endParaRPr lang="en-US"/>
          </a:p>
        </p:txBody>
      </p:sp>
      <p:sp>
        <p:nvSpPr>
          <p:cNvPr id="1048635"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2" name=""/>
        <p:cNvGrpSpPr/>
        <p:nvPr/>
      </p:nvGrpSpPr>
      <p:grpSpPr>
        <a:xfrm>
          <a:off x="0" y="0"/>
          <a:ext cx="0" cy="0"/>
          <a:chOff x="0" y="0"/>
          <a:chExt cx="0" cy="0"/>
        </a:xfrm>
      </p:grpSpPr>
      <p:pic>
        <p:nvPicPr>
          <p:cNvPr id="2097163" name="Picture 6"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44" name="Title 1"/>
          <p:cNvSpPr>
            <a:spLocks noGrp="1"/>
          </p:cNvSpPr>
          <p:nvPr>
            <p:ph type="title"/>
          </p:nvPr>
        </p:nvSpPr>
        <p:spPr>
          <a:xfrm>
            <a:off x="457201" y="3291648"/>
            <a:ext cx="7772401" cy="1468800"/>
          </a:xfrm>
        </p:spPr>
        <p:txBody>
          <a:bodyPr anchor="b">
            <a:normAutofit/>
          </a:bodyPr>
          <a:lstStyle>
            <a:lvl1pPr algn="l">
              <a:defRPr b="0" cap="none" sz="2800"/>
            </a:lvl1pPr>
          </a:lstStyle>
          <a:p>
            <a:r>
              <a:rPr dirty="0" lang="en-US"/>
              <a:t>Click to edit Master title style</a:t>
            </a:r>
          </a:p>
        </p:txBody>
      </p:sp>
      <p:sp>
        <p:nvSpPr>
          <p:cNvPr id="1048645" name="Text Placeholder 2"/>
          <p:cNvSpPr>
            <a:spLocks noGrp="1"/>
          </p:cNvSpPr>
          <p:nvPr>
            <p:ph type="body" idx="1"/>
          </p:nvPr>
        </p:nvSpPr>
        <p:spPr>
          <a:xfrm>
            <a:off x="457200" y="4760448"/>
            <a:ext cx="7772402" cy="8604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Edit Master text styles</a:t>
            </a:r>
          </a:p>
        </p:txBody>
      </p:sp>
      <p:sp>
        <p:nvSpPr>
          <p:cNvPr id="104864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pic>
        <p:nvPicPr>
          <p:cNvPr id="2097169" name="Picture 12"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76" name="TextBox 10"/>
          <p:cNvSpPr txBox="1"/>
          <p:nvPr/>
        </p:nvSpPr>
        <p:spPr>
          <a:xfrm>
            <a:off x="421796" y="718114"/>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7" name="TextBox 11"/>
          <p:cNvSpPr txBox="1"/>
          <p:nvPr/>
        </p:nvSpPr>
        <p:spPr>
          <a:xfrm>
            <a:off x="7735800" y="2751671"/>
            <a:ext cx="457319"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78" name="Title 1"/>
          <p:cNvSpPr>
            <a:spLocks noGrp="1"/>
          </p:cNvSpPr>
          <p:nvPr>
            <p:ph type="title"/>
          </p:nvPr>
        </p:nvSpPr>
        <p:spPr>
          <a:xfrm>
            <a:off x="879115" y="609602"/>
            <a:ext cx="7091297" cy="2743199"/>
          </a:xfrm>
        </p:spPr>
        <p:txBody>
          <a:bodyPr anchor="ctr">
            <a:normAutofit/>
          </a:bodyPr>
          <a:lstStyle>
            <a:lvl1pPr algn="l">
              <a:defRPr b="0" cap="none" sz="3200">
                <a:solidFill>
                  <a:schemeClr val="tx1"/>
                </a:solidFill>
              </a:defRPr>
            </a:lvl1pPr>
          </a:lstStyle>
          <a:p>
            <a:r>
              <a:rPr dirty="0" lang="en-US"/>
              <a:t>Click to edit Master title style</a:t>
            </a:r>
          </a:p>
        </p:txBody>
      </p:sp>
      <p:sp>
        <p:nvSpPr>
          <p:cNvPr id="1048679" name="Text Placeholder 9"/>
          <p:cNvSpPr>
            <a:spLocks noGrp="1"/>
          </p:cNvSpPr>
          <p:nvPr>
            <p:ph type="body" sz="quarter" idx="13"/>
          </p:nvPr>
        </p:nvSpPr>
        <p:spPr>
          <a:xfrm>
            <a:off x="457200" y="3886200"/>
            <a:ext cx="7772401" cy="889000"/>
          </a:xfrm>
        </p:spPr>
        <p:txBody>
          <a:bodyPr anchor="b" bIns="45720" lIns="91440" rIns="91440" rtlCol="0" tIns="45720" vert="horz">
            <a:normAutofit/>
          </a:bodyPr>
          <a:lstStyle>
            <a:lvl1pPr>
              <a:buNone/>
              <a:defRPr b="0" cap="none" dirty="0" sz="2000" lang="en-US">
                <a:ln w="3175" cmpd="sng">
                  <a:noFill/>
                </a:ln>
                <a:solidFill>
                  <a:schemeClr val="tx1"/>
                </a:solidFill>
                <a:effectLst/>
              </a:defRPr>
            </a:lvl1pPr>
          </a:lstStyle>
          <a:p>
            <a:pPr lvl="0" marL="0">
              <a:spcBef>
                <a:spcPct val="0"/>
              </a:spcBef>
              <a:buNone/>
            </a:pPr>
            <a:r>
              <a:rPr dirty="0" lang="en-US"/>
              <a:t>Edit Master text styles</a:t>
            </a:r>
          </a:p>
        </p:txBody>
      </p:sp>
      <p:sp>
        <p:nvSpPr>
          <p:cNvPr id="1048680" name="Text Placeholder 2"/>
          <p:cNvSpPr>
            <a:spLocks noGrp="1"/>
          </p:cNvSpPr>
          <p:nvPr>
            <p:ph type="body" idx="1"/>
          </p:nvPr>
        </p:nvSpPr>
        <p:spPr>
          <a:xfrm>
            <a:off x="457200" y="4775200"/>
            <a:ext cx="7772401" cy="1016000"/>
          </a:xfrm>
        </p:spPr>
        <p:txBody>
          <a:bodyPr anchor="t">
            <a:normAutofit/>
          </a:bodyPr>
          <a:lstStyle>
            <a:lvl1pPr algn="l" indent="0" marL="0">
              <a:buNone/>
              <a:defRPr sz="1600">
                <a:solidFill>
                  <a:schemeClr val="tx1"/>
                </a:solidFill>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Edit Master text styles</a:t>
            </a:r>
          </a:p>
        </p:txBody>
      </p:sp>
      <p:sp>
        <p:nvSpPr>
          <p:cNvPr id="104868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35" name=""/>
        <p:cNvGrpSpPr/>
        <p:nvPr/>
      </p:nvGrpSpPr>
      <p:grpSpPr>
        <a:xfrm>
          <a:off x="0" y="0"/>
          <a:ext cx="0" cy="0"/>
          <a:chOff x="0" y="0"/>
          <a:chExt cx="0" cy="0"/>
        </a:xfrm>
      </p:grpSpPr>
      <p:pic>
        <p:nvPicPr>
          <p:cNvPr id="2097156" name="Picture 7"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04" name="Title 1"/>
          <p:cNvSpPr>
            <a:spLocks noGrp="1"/>
          </p:cNvSpPr>
          <p:nvPr>
            <p:ph type="title"/>
          </p:nvPr>
        </p:nvSpPr>
        <p:spPr>
          <a:xfrm>
            <a:off x="464440" y="609602"/>
            <a:ext cx="7772401" cy="2743199"/>
          </a:xfrm>
        </p:spPr>
        <p:txBody>
          <a:bodyPr anchor="ctr" bIns="45720" lIns="91440" rIns="91440" rtlCol="0" tIns="45720" vert="horz">
            <a:normAutofit/>
          </a:bodyPr>
          <a:lstStyle>
            <a:lvl1pPr>
              <a:defRPr b="0" dirty="0" sz="2800" lang="en-US"/>
            </a:lvl1pPr>
          </a:lstStyle>
          <a:p>
            <a:pPr lvl="0" marL="0"/>
            <a:r>
              <a:rPr dirty="0" lang="en-US"/>
              <a:t>Click to edit Master title style</a:t>
            </a:r>
          </a:p>
        </p:txBody>
      </p:sp>
      <p:sp>
        <p:nvSpPr>
          <p:cNvPr id="1048605" name="Text Placeholder 9"/>
          <p:cNvSpPr>
            <a:spLocks noGrp="1"/>
          </p:cNvSpPr>
          <p:nvPr>
            <p:ph type="body" sz="quarter" idx="13"/>
          </p:nvPr>
        </p:nvSpPr>
        <p:spPr>
          <a:xfrm>
            <a:off x="464440" y="3505200"/>
            <a:ext cx="7772401" cy="838200"/>
          </a:xfrm>
        </p:spPr>
        <p:txBody>
          <a:bodyPr anchor="b" bIns="45720" lIns="91440" rIns="91440" rtlCol="0" tIns="45720" vert="horz">
            <a:normAutofit/>
          </a:bodyPr>
          <a:lstStyle>
            <a:lvl1pPr>
              <a:buNone/>
              <a:defRPr b="0" cap="none" dirty="0" sz="2000" lang="en-US">
                <a:ln w="3175" cmpd="sng">
                  <a:noFill/>
                </a:ln>
                <a:solidFill>
                  <a:schemeClr val="tx1"/>
                </a:solidFill>
                <a:effectLst/>
              </a:defRPr>
            </a:lvl1pPr>
          </a:lstStyle>
          <a:p>
            <a:pPr lvl="0" marL="0">
              <a:spcBef>
                <a:spcPct val="0"/>
              </a:spcBef>
              <a:buNone/>
            </a:pPr>
            <a:r>
              <a:rPr dirty="0" lang="en-US"/>
              <a:t>Edit Master text styles</a:t>
            </a:r>
          </a:p>
        </p:txBody>
      </p:sp>
      <p:sp>
        <p:nvSpPr>
          <p:cNvPr id="1048606" name="Text Placeholder 2"/>
          <p:cNvSpPr>
            <a:spLocks noGrp="1"/>
          </p:cNvSpPr>
          <p:nvPr>
            <p:ph type="body" idx="1"/>
          </p:nvPr>
        </p:nvSpPr>
        <p:spPr>
          <a:xfrm>
            <a:off x="464439" y="4343400"/>
            <a:ext cx="7772401" cy="1447800"/>
          </a:xfrm>
        </p:spPr>
        <p:txBody>
          <a:bodyPr anchor="t">
            <a:normAutofit/>
          </a:bodyPr>
          <a:lstStyle>
            <a:lvl1pPr algn="l" indent="0" marL="0">
              <a:buNone/>
              <a:defRPr sz="1600">
                <a:solidFill>
                  <a:schemeClr val="tx1"/>
                </a:solidFill>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Edit Master text styles</a:t>
            </a:r>
          </a:p>
        </p:txBody>
      </p:sp>
      <p:sp>
        <p:nvSpPr>
          <p:cNvPr id="1048607"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08" name="Footer Placeholder 4"/>
          <p:cNvSpPr>
            <a:spLocks noGrp="1"/>
          </p:cNvSpPr>
          <p:nvPr>
            <p:ph type="ftr" sz="quarter" idx="11"/>
          </p:nvPr>
        </p:nvSpPr>
        <p:spPr/>
        <p:txBody>
          <a:bodyPr/>
          <a:p>
            <a:endParaRPr lang="en-US"/>
          </a:p>
        </p:txBody>
      </p:sp>
      <p:sp>
        <p:nvSpPr>
          <p:cNvPr id="1048609"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pic>
        <p:nvPicPr>
          <p:cNvPr id="2097159" name="Picture 6"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23" name="Title 1"/>
          <p:cNvSpPr>
            <a:spLocks noGrp="1"/>
          </p:cNvSpPr>
          <p:nvPr>
            <p:ph type="title"/>
          </p:nvPr>
        </p:nvSpPr>
        <p:spPr>
          <a:xfrm>
            <a:off x="457200" y="609601"/>
            <a:ext cx="7772400" cy="1456267"/>
          </a:xfrm>
        </p:spPr>
        <p:txBody>
          <a:bodyPr>
            <a:normAutofit/>
          </a:bodyPr>
          <a:lstStyle>
            <a:lvl1pPr>
              <a:defRPr sz="2800"/>
            </a:lvl1pPr>
          </a:lstStyle>
          <a:p>
            <a:r>
              <a:rPr dirty="0" lang="en-US"/>
              <a:t>Click to edit Master title style</a:t>
            </a:r>
          </a:p>
        </p:txBody>
      </p:sp>
      <p:sp>
        <p:nvSpPr>
          <p:cNvPr id="1048624" name="Vertical Text Placeholder 2"/>
          <p:cNvSpPr>
            <a:spLocks noGrp="1"/>
          </p:cNvSpPr>
          <p:nvPr>
            <p:ph type="body" orient="vert" idx="1"/>
          </p:nvPr>
        </p:nvSpPr>
        <p:spPr/>
        <p:txBody>
          <a:bodyPr anchor="t" vert="eaVert"/>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2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6" name=""/>
        <p:cNvGrpSpPr/>
        <p:nvPr/>
      </p:nvGrpSpPr>
      <p:grpSpPr>
        <a:xfrm>
          <a:off x="0" y="0"/>
          <a:ext cx="0" cy="0"/>
          <a:chOff x="0" y="0"/>
          <a:chExt cx="0" cy="0"/>
        </a:xfrm>
      </p:grpSpPr>
      <p:pic>
        <p:nvPicPr>
          <p:cNvPr id="2097157" name="Picture 6"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10"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dirty="0" lang="en-US"/>
              <a:t>Click to edit Master title style</a:t>
            </a:r>
          </a:p>
        </p:txBody>
      </p:sp>
      <p:sp>
        <p:nvSpPr>
          <p:cNvPr id="1048611" name="Vertical Text Placeholder 2"/>
          <p:cNvSpPr>
            <a:spLocks noGrp="1"/>
          </p:cNvSpPr>
          <p:nvPr>
            <p:ph type="body" orient="vert" idx="1"/>
          </p:nvPr>
        </p:nvSpPr>
        <p:spPr>
          <a:xfrm>
            <a:off x="457200" y="609600"/>
            <a:ext cx="5990184" cy="5181600"/>
          </a:xfrm>
        </p:spPr>
        <p:txBody>
          <a:bodyPr anchor="t" vert="eaVert"/>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12"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13" name="Footer Placeholder 4"/>
          <p:cNvSpPr>
            <a:spLocks noGrp="1"/>
          </p:cNvSpPr>
          <p:nvPr>
            <p:ph type="ftr" sz="quarter" idx="11"/>
          </p:nvPr>
        </p:nvSpPr>
        <p:spPr/>
        <p:txBody>
          <a:bodyPr/>
          <a:p>
            <a:endParaRPr lang="en-US"/>
          </a:p>
        </p:txBody>
      </p:sp>
      <p:sp>
        <p:nvSpPr>
          <p:cNvPr id="1048614"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pic>
        <p:nvPicPr>
          <p:cNvPr id="2097154" name="Picture 7"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588" name="Title 1"/>
          <p:cNvSpPr>
            <a:spLocks noGrp="1"/>
          </p:cNvSpPr>
          <p:nvPr>
            <p:ph type="title"/>
          </p:nvPr>
        </p:nvSpPr>
        <p:spPr/>
        <p:txBody>
          <a:bodyPr>
            <a:normAutofit/>
          </a:bodyPr>
          <a:lstStyle>
            <a:lvl1pPr>
              <a:defRPr sz="2800"/>
            </a:lvl1pPr>
          </a:lstStyle>
          <a:p>
            <a:r>
              <a:rPr dirty="0" lang="en-US"/>
              <a:t>Click to edit Master title style</a:t>
            </a:r>
          </a:p>
        </p:txBody>
      </p:sp>
      <p:sp>
        <p:nvSpPr>
          <p:cNvPr id="1048589" name="Content Placeholder 2"/>
          <p:cNvSpPr>
            <a:spLocks noGrp="1"/>
          </p:cNvSpPr>
          <p:nvPr>
            <p:ph idx="1"/>
          </p:nvPr>
        </p:nvSpPr>
        <p:spPr/>
        <p:txBody>
          <a:bodyPr anchor="ct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9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pic>
        <p:nvPicPr>
          <p:cNvPr id="2097164" name="Picture 7"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49" name="Title 1"/>
          <p:cNvSpPr>
            <a:spLocks noGrp="1"/>
          </p:cNvSpPr>
          <p:nvPr>
            <p:ph type="title"/>
          </p:nvPr>
        </p:nvSpPr>
        <p:spPr>
          <a:xfrm>
            <a:off x="457202" y="3308581"/>
            <a:ext cx="7772400" cy="1468800"/>
          </a:xfrm>
        </p:spPr>
        <p:txBody>
          <a:bodyPr anchor="b">
            <a:normAutofit/>
          </a:bodyPr>
          <a:lstStyle>
            <a:lvl1pPr algn="l">
              <a:defRPr b="0" cap="all" sz="3200"/>
            </a:lvl1pPr>
          </a:lstStyle>
          <a:p>
            <a:r>
              <a:rPr dirty="0" lang="en-US"/>
              <a:t>Click to edit Master title style</a:t>
            </a:r>
          </a:p>
        </p:txBody>
      </p:sp>
      <p:sp>
        <p:nvSpPr>
          <p:cNvPr id="1048650" name="Text Placeholder 2"/>
          <p:cNvSpPr>
            <a:spLocks noGrp="1"/>
          </p:cNvSpPr>
          <p:nvPr>
            <p:ph type="body" idx="1"/>
          </p:nvPr>
        </p:nvSpPr>
        <p:spPr>
          <a:xfrm>
            <a:off x="457201" y="4777381"/>
            <a:ext cx="7772400" cy="860400"/>
          </a:xfrm>
        </p:spPr>
        <p:txBody>
          <a:bodyPr anchor="t">
            <a:normAutofit/>
          </a:bodyPr>
          <a:lstStyle>
            <a:lvl1pPr algn="l" indent="0" marL="0">
              <a:buNone/>
              <a:defRPr cap="all"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Edit Master text styles</a:t>
            </a:r>
          </a:p>
        </p:txBody>
      </p:sp>
      <p:sp>
        <p:nvSpPr>
          <p:cNvPr id="104865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2" name="Footer Placeholder 4"/>
          <p:cNvSpPr>
            <a:spLocks noGrp="1"/>
          </p:cNvSpPr>
          <p:nvPr>
            <p:ph type="ftr" sz="quarter" idx="11"/>
          </p:nvPr>
        </p:nvSpPr>
        <p:spPr/>
        <p:txBody>
          <a:bodyPr/>
          <a:p>
            <a:endParaRPr lang="en-US"/>
          </a:p>
        </p:txBody>
      </p:sp>
      <p:sp>
        <p:nvSpPr>
          <p:cNvPr id="104865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pic>
        <p:nvPicPr>
          <p:cNvPr id="2097166" name="Picture 9"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60" name="Title 1"/>
          <p:cNvSpPr>
            <a:spLocks noGrp="1"/>
          </p:cNvSpPr>
          <p:nvPr>
            <p:ph type="title"/>
          </p:nvPr>
        </p:nvSpPr>
        <p:spPr/>
        <p:txBody>
          <a:bodyPr/>
          <a:p>
            <a:r>
              <a:rPr dirty="0" lang="en-US"/>
              <a:t>Click to edit Master title style</a:t>
            </a:r>
          </a:p>
        </p:txBody>
      </p:sp>
      <p:sp>
        <p:nvSpPr>
          <p:cNvPr id="1048661" name="Content Placeholder 2"/>
          <p:cNvSpPr>
            <a:spLocks noGrp="1"/>
          </p:cNvSpPr>
          <p:nvPr>
            <p:ph sz="half" idx="1"/>
          </p:nvPr>
        </p:nvSpPr>
        <p:spPr>
          <a:xfrm>
            <a:off x="457201" y="2142068"/>
            <a:ext cx="3813048" cy="3649134"/>
          </a:xfrm>
        </p:spPr>
        <p:txBody>
          <a:bodyPr>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62" name="Content Placeholder 3"/>
          <p:cNvSpPr>
            <a:spLocks noGrp="1"/>
          </p:cNvSpPr>
          <p:nvPr>
            <p:ph sz="half" idx="2"/>
          </p:nvPr>
        </p:nvSpPr>
        <p:spPr>
          <a:xfrm>
            <a:off x="4416553" y="2142068"/>
            <a:ext cx="3813048" cy="3649133"/>
          </a:xfrm>
        </p:spPr>
        <p:txBody>
          <a:bodyPr>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63"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64" name="Footer Placeholder 5"/>
          <p:cNvSpPr>
            <a:spLocks noGrp="1"/>
          </p:cNvSpPr>
          <p:nvPr>
            <p:ph type="ftr" sz="quarter" idx="11"/>
          </p:nvPr>
        </p:nvSpPr>
        <p:spPr/>
        <p:txBody>
          <a:bodyPr/>
          <a:p>
            <a:endParaRPr lang="en-US"/>
          </a:p>
        </p:txBody>
      </p:sp>
      <p:sp>
        <p:nvSpPr>
          <p:cNvPr id="1048665"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pic>
        <p:nvPicPr>
          <p:cNvPr id="2097158" name="Picture 12"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15" name="Title 1"/>
          <p:cNvSpPr>
            <a:spLocks noGrp="1"/>
          </p:cNvSpPr>
          <p:nvPr>
            <p:ph type="title"/>
          </p:nvPr>
        </p:nvSpPr>
        <p:spPr/>
        <p:txBody>
          <a:bodyPr>
            <a:normAutofit/>
          </a:bodyPr>
          <a:lstStyle>
            <a:lvl1pPr>
              <a:defRPr sz="3200"/>
            </a:lvl1pPr>
          </a:lstStyle>
          <a:p>
            <a:r>
              <a:rPr dirty="0" lang="en-US"/>
              <a:t>Click to edit Master title style</a:t>
            </a:r>
          </a:p>
        </p:txBody>
      </p:sp>
      <p:sp>
        <p:nvSpPr>
          <p:cNvPr id="1048616" name="Text Placeholder 2"/>
          <p:cNvSpPr>
            <a:spLocks noGrp="1"/>
          </p:cNvSpPr>
          <p:nvPr>
            <p:ph type="body" idx="1"/>
          </p:nvPr>
        </p:nvSpPr>
        <p:spPr>
          <a:xfrm>
            <a:off x="743480" y="2218267"/>
            <a:ext cx="354060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Edit Master text styles</a:t>
            </a:r>
          </a:p>
        </p:txBody>
      </p:sp>
      <p:sp>
        <p:nvSpPr>
          <p:cNvPr id="1048617" name="Content Placeholder 3"/>
          <p:cNvSpPr>
            <a:spLocks noGrp="1"/>
          </p:cNvSpPr>
          <p:nvPr>
            <p:ph sz="half" idx="2"/>
          </p:nvPr>
        </p:nvSpPr>
        <p:spPr>
          <a:xfrm>
            <a:off x="457200" y="2870201"/>
            <a:ext cx="3813048" cy="2920998"/>
          </a:xfrm>
        </p:spPr>
        <p:txBody>
          <a:bodyPr anchor="t">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18" name="Text Placeholder 4"/>
          <p:cNvSpPr>
            <a:spLocks noGrp="1"/>
          </p:cNvSpPr>
          <p:nvPr>
            <p:ph type="body" sz="quarter" idx="3"/>
          </p:nvPr>
        </p:nvSpPr>
        <p:spPr>
          <a:xfrm>
            <a:off x="4711120" y="2218267"/>
            <a:ext cx="3518480"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Edit Master text styles</a:t>
            </a:r>
          </a:p>
        </p:txBody>
      </p:sp>
      <p:sp>
        <p:nvSpPr>
          <p:cNvPr id="1048619" name="Content Placeholder 5"/>
          <p:cNvSpPr>
            <a:spLocks noGrp="1"/>
          </p:cNvSpPr>
          <p:nvPr>
            <p:ph sz="quarter" idx="4"/>
          </p:nvPr>
        </p:nvSpPr>
        <p:spPr>
          <a:xfrm>
            <a:off x="4416552" y="2870201"/>
            <a:ext cx="3813048" cy="2920998"/>
          </a:xfrm>
        </p:spPr>
        <p:txBody>
          <a:bodyPr anchor="t">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20"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21" name="Footer Placeholder 7"/>
          <p:cNvSpPr>
            <a:spLocks noGrp="1"/>
          </p:cNvSpPr>
          <p:nvPr>
            <p:ph type="ftr" sz="quarter" idx="11"/>
          </p:nvPr>
        </p:nvSpPr>
        <p:spPr/>
        <p:txBody>
          <a:bodyPr/>
          <a:p>
            <a:endParaRPr lang="en-US"/>
          </a:p>
        </p:txBody>
      </p:sp>
      <p:sp>
        <p:nvSpPr>
          <p:cNvPr id="1048622"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pic>
        <p:nvPicPr>
          <p:cNvPr id="2097167" name="Picture 5"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66" name="Title 1"/>
          <p:cNvSpPr>
            <a:spLocks noGrp="1"/>
          </p:cNvSpPr>
          <p:nvPr>
            <p:ph type="title"/>
          </p:nvPr>
        </p:nvSpPr>
        <p:spPr>
          <a:xfrm>
            <a:off x="457201" y="609601"/>
            <a:ext cx="7772400" cy="1456267"/>
          </a:xfrm>
        </p:spPr>
        <p:txBody>
          <a:bodyPr>
            <a:normAutofit/>
          </a:bodyPr>
          <a:lstStyle>
            <a:lvl1pPr>
              <a:defRPr sz="3200"/>
            </a:lvl1pPr>
          </a:lstStyle>
          <a:p>
            <a:r>
              <a:rPr dirty="0" lang="en-US"/>
              <a:t>Click to edit Master title style</a:t>
            </a:r>
          </a:p>
        </p:txBody>
      </p:sp>
      <p:sp>
        <p:nvSpPr>
          <p:cNvPr id="1048667"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68" name="Footer Placeholder 3"/>
          <p:cNvSpPr>
            <a:spLocks noGrp="1"/>
          </p:cNvSpPr>
          <p:nvPr>
            <p:ph type="ftr" sz="quarter" idx="11"/>
          </p:nvPr>
        </p:nvSpPr>
        <p:spPr/>
        <p:txBody>
          <a:bodyPr/>
          <a:p>
            <a:endParaRPr lang="en-US"/>
          </a:p>
        </p:txBody>
      </p:sp>
      <p:sp>
        <p:nvSpPr>
          <p:cNvPr id="1048669"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pic>
        <p:nvPicPr>
          <p:cNvPr id="2097162" name="Picture 4"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4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642" name="Footer Placeholder 2"/>
          <p:cNvSpPr>
            <a:spLocks noGrp="1"/>
          </p:cNvSpPr>
          <p:nvPr>
            <p:ph type="ftr" sz="quarter" idx="11"/>
          </p:nvPr>
        </p:nvSpPr>
        <p:spPr/>
        <p:txBody>
          <a:bodyPr/>
          <a:p>
            <a:endParaRPr lang="en-US"/>
          </a:p>
        </p:txBody>
      </p:sp>
      <p:sp>
        <p:nvSpPr>
          <p:cNvPr id="104864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pic>
        <p:nvPicPr>
          <p:cNvPr id="2097165" name="Picture 11"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54" name="Title 1"/>
          <p:cNvSpPr>
            <a:spLocks noGrp="1"/>
          </p:cNvSpPr>
          <p:nvPr>
            <p:ph type="title"/>
          </p:nvPr>
        </p:nvSpPr>
        <p:spPr>
          <a:xfrm>
            <a:off x="461718" y="1557868"/>
            <a:ext cx="2862910" cy="1439332"/>
          </a:xfrm>
        </p:spPr>
        <p:txBody>
          <a:bodyPr anchor="b">
            <a:normAutofit/>
          </a:bodyPr>
          <a:lstStyle>
            <a:lvl1pPr algn="l">
              <a:defRPr b="0" sz="2400"/>
            </a:lvl1pPr>
          </a:lstStyle>
          <a:p>
            <a:r>
              <a:rPr dirty="0" lang="en-US"/>
              <a:t>Click to edit Master title style</a:t>
            </a:r>
          </a:p>
        </p:txBody>
      </p:sp>
      <p:sp>
        <p:nvSpPr>
          <p:cNvPr id="1048655" name="Content Placeholder 2"/>
          <p:cNvSpPr>
            <a:spLocks noGrp="1"/>
          </p:cNvSpPr>
          <p:nvPr>
            <p:ph idx="1"/>
          </p:nvPr>
        </p:nvSpPr>
        <p:spPr>
          <a:xfrm>
            <a:off x="3606144" y="609601"/>
            <a:ext cx="4627975" cy="5181600"/>
          </a:xfrm>
        </p:spPr>
        <p:txBody>
          <a:bodyPr anchor="ctr">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6" name="Text Placeholder 3"/>
          <p:cNvSpPr>
            <a:spLocks noGrp="1"/>
          </p:cNvSpPr>
          <p:nvPr>
            <p:ph type="body" sz="half" idx="2"/>
          </p:nvPr>
        </p:nvSpPr>
        <p:spPr>
          <a:xfrm>
            <a:off x="461718" y="2997200"/>
            <a:ext cx="2862910" cy="1845735"/>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Edit Master text styles</a:t>
            </a:r>
          </a:p>
        </p:txBody>
      </p:sp>
      <p:sp>
        <p:nvSpPr>
          <p:cNvPr id="104865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58" name="Footer Placeholder 5"/>
          <p:cNvSpPr>
            <a:spLocks noGrp="1"/>
          </p:cNvSpPr>
          <p:nvPr>
            <p:ph type="ftr" sz="quarter" idx="11"/>
          </p:nvPr>
        </p:nvSpPr>
        <p:spPr/>
        <p:txBody>
          <a:bodyPr/>
          <a:p>
            <a:endParaRPr lang="en-US"/>
          </a:p>
        </p:txBody>
      </p:sp>
      <p:sp>
        <p:nvSpPr>
          <p:cNvPr id="104865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pic>
        <p:nvPicPr>
          <p:cNvPr id="2097168" name="Picture 10" descr="Celestia-R1---OverlayContentSD.png"/>
          <p:cNvPicPr>
            <a:picLocks noChangeAspect="1"/>
          </p:cNvPicPr>
          <p:nvPr/>
        </p:nvPicPr>
        <p:blipFill>
          <a:blip xmlns:r="http://schemas.openxmlformats.org/officeDocument/2006/relationships" r:embed="rId1"/>
          <a:stretch>
            <a:fillRect/>
          </a:stretch>
        </p:blipFill>
        <p:spPr>
          <a:xfrm>
            <a:off x="13956" y="0"/>
            <a:ext cx="9118600" cy="6858000"/>
          </a:xfrm>
          <a:prstGeom prst="rect"/>
        </p:spPr>
      </p:pic>
      <p:sp>
        <p:nvSpPr>
          <p:cNvPr id="1048670" name="Title 1"/>
          <p:cNvSpPr>
            <a:spLocks noGrp="1"/>
          </p:cNvSpPr>
          <p:nvPr>
            <p:ph type="title"/>
          </p:nvPr>
        </p:nvSpPr>
        <p:spPr>
          <a:xfrm>
            <a:off x="462128" y="1735672"/>
            <a:ext cx="4097204" cy="1371600"/>
          </a:xfrm>
        </p:spPr>
        <p:txBody>
          <a:bodyPr anchor="b">
            <a:normAutofit/>
          </a:bodyPr>
          <a:lstStyle>
            <a:lvl1pPr algn="l">
              <a:defRPr b="0" sz="2400"/>
            </a:lvl1pPr>
          </a:lstStyle>
          <a:p>
            <a:r>
              <a:rPr dirty="0" lang="en-US"/>
              <a:t>Click to edit Master title style</a:t>
            </a:r>
          </a:p>
        </p:txBody>
      </p:sp>
      <p:sp>
        <p:nvSpPr>
          <p:cNvPr id="1048671" name="Picture Placeholder 2"/>
          <p:cNvSpPr>
            <a:spLocks noChangeAspect="1" noGrp="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bIns="45720" lIns="91440" rIns="91440" rtlCol="0" tIns="45720" vert="horz">
            <a:normAutofit/>
          </a:bodyPr>
          <a:lstStyle>
            <a:lvl1pPr>
              <a:defRPr dirty="0" sz="1600" lang="en-US"/>
            </a:lvl1pPr>
          </a:lstStyle>
          <a:p>
            <a:pPr algn="ctr" indent="0" lvl="0" marL="0">
              <a:buNone/>
            </a:pPr>
            <a:r>
              <a:rPr dirty="0" lang="en-US"/>
              <a:t>Click icon to add picture</a:t>
            </a:r>
          </a:p>
        </p:txBody>
      </p:sp>
      <p:sp>
        <p:nvSpPr>
          <p:cNvPr id="1048672" name="Text Placeholder 3"/>
          <p:cNvSpPr>
            <a:spLocks noGrp="1"/>
          </p:cNvSpPr>
          <p:nvPr>
            <p:ph type="body" sz="half" idx="2"/>
          </p:nvPr>
        </p:nvSpPr>
        <p:spPr>
          <a:xfrm>
            <a:off x="462128" y="3107272"/>
            <a:ext cx="4097204" cy="1828800"/>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Edit Master text styles</a:t>
            </a:r>
          </a:p>
        </p:txBody>
      </p:sp>
      <p:sp>
        <p:nvSpPr>
          <p:cNvPr id="1048673"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4" name="Footer Placeholder 5"/>
          <p:cNvSpPr>
            <a:spLocks noGrp="1"/>
          </p:cNvSpPr>
          <p:nvPr>
            <p:ph type="ftr" sz="quarter" idx="11"/>
          </p:nvPr>
        </p:nvSpPr>
        <p:spPr/>
        <p:txBody>
          <a:bodyPr/>
          <a:p>
            <a:endParaRPr lang="en-US"/>
          </a:p>
        </p:txBody>
      </p:sp>
      <p:sp>
        <p:nvSpPr>
          <p:cNvPr id="1048675"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457200" y="609601"/>
            <a:ext cx="7772400" cy="1456267"/>
          </a:xfrm>
          <a:prstGeom prst="rect"/>
          <a:effectLst/>
        </p:spPr>
        <p:txBody>
          <a:bodyPr anchor="ctr" bIns="45720" lIns="91440" rIns="91440" rtlCol="0" tIns="45720" vert="horz">
            <a:normAutofit/>
          </a:bodyPr>
          <a:p>
            <a:r>
              <a:rPr dirty="0" lang="en-US"/>
              <a:t>Click to edit Master title style</a:t>
            </a:r>
          </a:p>
        </p:txBody>
      </p:sp>
      <p:sp>
        <p:nvSpPr>
          <p:cNvPr id="1048577" name="Text Placeholder 2"/>
          <p:cNvSpPr>
            <a:spLocks noGrp="1"/>
          </p:cNvSpPr>
          <p:nvPr>
            <p:ph type="body" idx="1"/>
          </p:nvPr>
        </p:nvSpPr>
        <p:spPr>
          <a:xfrm>
            <a:off x="457200" y="2142068"/>
            <a:ext cx="7772400" cy="3649133"/>
          </a:xfrm>
          <a:prstGeom prst="rect"/>
        </p:spPr>
        <p:txBody>
          <a:bodyPr anchor="ctr" bIns="45720" lIns="91440" rIns="91440" rtlCol="0" tIns="45720" vert="horz">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Date Placeholder 3"/>
          <p:cNvSpPr>
            <a:spLocks noGrp="1"/>
          </p:cNvSpPr>
          <p:nvPr>
            <p:ph type="dt" sz="half" idx="2"/>
          </p:nvPr>
        </p:nvSpPr>
        <p:spPr>
          <a:xfrm>
            <a:off x="6523712" y="5870576"/>
            <a:ext cx="1212173" cy="377825"/>
          </a:xfrm>
          <a:prstGeom prst="rect"/>
        </p:spPr>
        <p:txBody>
          <a:bodyPr anchor="ctr" bIns="45720" lIns="91440" rIns="91440" rtlCol="0" tIns="45720" vert="horz"/>
          <a:lstStyle>
            <a:lvl1pPr algn="r">
              <a:defRPr b="0" sz="1000" i="0">
                <a:solidFill>
                  <a:schemeClr val="tx1"/>
                </a:solidFill>
                <a:effectLst/>
                <a:latin typeface="+mn-lt"/>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457200" y="5870576"/>
            <a:ext cx="5990311" cy="3778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US"/>
          </a:p>
        </p:txBody>
      </p:sp>
      <p:sp>
        <p:nvSpPr>
          <p:cNvPr id="1048580" name="Slide Number Placeholder 5"/>
          <p:cNvSpPr>
            <a:spLocks noGrp="1"/>
          </p:cNvSpPr>
          <p:nvPr>
            <p:ph type="sldNum" sz="quarter" idx="4"/>
          </p:nvPr>
        </p:nvSpPr>
        <p:spPr>
          <a:xfrm>
            <a:off x="7812085" y="5870576"/>
            <a:ext cx="417516" cy="377825"/>
          </a:xfrm>
          <a:prstGeom prst="rect"/>
        </p:spPr>
        <p:txBody>
          <a:bodyPr anchor="ctr" bIns="45720" lIns="91440" rIns="91440" rtlCol="0" tIns="45720" vert="horz"/>
          <a:lstStyle>
            <a:lvl1pPr algn="r">
              <a:defRPr b="0" sz="1000" i="0">
                <a:solidFill>
                  <a:schemeClr val="tx1"/>
                </a:solidFill>
                <a:effectLst/>
                <a:latin typeface="+mn-lt"/>
              </a:defRPr>
            </a:lvl1pPr>
          </a:lstStyle>
          <a:p>
            <a:fld id="{B6F15528-21DE-4FAA-801E-634DDDAF4B2B}" type="slidenum">
              <a:rPr lang="en-US" smtClean="0"/>
            </a:fld>
            <a:endParaRPr lang="en-US"/>
          </a:p>
        </p:txBody>
      </p:sp>
    </p:spTree>
  </p:cSld>
  <p:clrMap accent1="accent1" accent2="accent2" accent3="accent3" accent4="accent4" accent5="accent5" accent6="accent6" bg1="dk1" bg2="dk2" tx1="lt1" tx2="lt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cap="all" sz="32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sz="1800" kern="12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sz="1600" kern="12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sz="1400" kern="12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Title 1"/>
          <p:cNvSpPr>
            <a:spLocks noGrp="1"/>
          </p:cNvSpPr>
          <p:nvPr>
            <p:ph type="ctrTitle"/>
          </p:nvPr>
        </p:nvSpPr>
        <p:spPr>
          <a:xfrm>
            <a:off x="609600" y="457200"/>
            <a:ext cx="7772400" cy="1470025"/>
          </a:xfrm>
        </p:spPr>
        <p:txBody>
          <a:bodyPr>
            <a:normAutofit fontScale="90000"/>
          </a:bodyPr>
          <a:p>
            <a:pPr algn="ctr"/>
            <a:r>
              <a:rPr dirty="0" sz="3200" lang="en-US"/>
              <a:t>AUTOMATED PROVISIONING IN AUTOMATION OF SOFTWARE DELIVERY PROCESS</a:t>
            </a:r>
            <a:br>
              <a:rPr dirty="0" sz="3200" lang="en-US"/>
            </a:br>
            <a:r>
              <a:rPr dirty="0" sz="3200" lang="en-US"/>
              <a:t>                                     </a:t>
            </a:r>
            <a:r>
              <a:rPr dirty="0" sz="2700" lang="en-US"/>
              <a:t>BY- PRATYUSH PANDEY</a:t>
            </a:r>
          </a:p>
        </p:txBody>
      </p:sp>
      <p:sp>
        <p:nvSpPr>
          <p:cNvPr id="1048587" name="Subtitle 2"/>
          <p:cNvSpPr>
            <a:spLocks noGrp="1"/>
          </p:cNvSpPr>
          <p:nvPr>
            <p:ph type="subTitle" idx="1"/>
          </p:nvPr>
        </p:nvSpPr>
        <p:spPr>
          <a:xfrm>
            <a:off x="1295400" y="3048000"/>
            <a:ext cx="6400800" cy="1752600"/>
          </a:xfrm>
        </p:spPr>
        <p:txBody>
          <a:bodyPr>
            <a:normAutofit/>
          </a:bodyPr>
          <a:p>
            <a:endParaRPr dirty="0" lang="en-US"/>
          </a:p>
        </p:txBody>
      </p:sp>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1066800" y="2133600"/>
            <a:ext cx="7010400" cy="3886200"/>
          </a:xfrm>
          <a:prstGeom prst="rect"/>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title"/>
          </p:nvPr>
        </p:nvSpPr>
        <p:spPr/>
        <p:txBody>
          <a:bodyPr>
            <a:normAutofit/>
          </a:bodyPr>
          <a:p>
            <a:pPr algn="ctr"/>
            <a:r>
              <a:rPr dirty="0" sz="4000" lang="en-US" u="sng"/>
              <a:t>INTRODUCTION – </a:t>
            </a:r>
            <a:br>
              <a:rPr dirty="0" sz="4000" lang="en-US" u="sng"/>
            </a:br>
            <a:endParaRPr dirty="0" lang="en-US"/>
          </a:p>
        </p:txBody>
      </p:sp>
      <p:sp>
        <p:nvSpPr>
          <p:cNvPr id="1048594" name="Content Placeholder 2"/>
          <p:cNvSpPr>
            <a:spLocks noGrp="1"/>
          </p:cNvSpPr>
          <p:nvPr>
            <p:ph idx="1"/>
          </p:nvPr>
        </p:nvSpPr>
        <p:spPr/>
        <p:txBody>
          <a:bodyPr>
            <a:normAutofit fontScale="55556" lnSpcReduction="20000"/>
          </a:bodyPr>
          <a:p>
            <a:r>
              <a:rPr dirty="0" sz="2800" lang="en-US"/>
              <a:t>Rather than provisioning and managing environment components, like an Application server manually, </a:t>
            </a:r>
            <a:r>
              <a:rPr dirty="0" sz="2800" lang="en-US" err="1"/>
              <a:t>DevOps</a:t>
            </a:r>
            <a:r>
              <a:rPr dirty="0" sz="2800" lang="en-US"/>
              <a:t> teams must be able to acquire new environment components on demand, fully automated.</a:t>
            </a:r>
          </a:p>
          <a:p>
            <a:r>
              <a:rPr dirty="0" sz="2800" lang="en-US"/>
              <a:t>No manual setup, installation, configuration, and maintenance should be required.</a:t>
            </a:r>
          </a:p>
          <a:p>
            <a:r>
              <a:rPr dirty="0" sz="2800" lang="en-US"/>
              <a:t>Automated provisioning is defined as the fully automated delivery and maintenance of application environment components.</a:t>
            </a:r>
          </a:p>
          <a:p>
            <a:r>
              <a:rPr dirty="0" sz="2800" lang="en-US"/>
              <a:t>Application environment components are the deployment target containers of the application. For example, a Database server or Application Runtime server. </a:t>
            </a:r>
          </a:p>
          <a:p>
            <a:r>
              <a:rPr dirty="0" sz="2800" lang="en-US"/>
              <a:t>In a </a:t>
            </a:r>
            <a:r>
              <a:rPr dirty="0" sz="2800" lang="en-US" err="1"/>
              <a:t>DevOps</a:t>
            </a:r>
            <a:r>
              <a:rPr dirty="0" sz="2800" lang="en-US"/>
              <a:t> organization, automated provisioning can be the responsibility of </a:t>
            </a:r>
            <a:r>
              <a:rPr dirty="0" sz="2800" lang="en-US" err="1"/>
              <a:t>DevOps</a:t>
            </a:r>
            <a:r>
              <a:rPr dirty="0" sz="2800" lang="en-US"/>
              <a:t> Platform teams.</a:t>
            </a:r>
          </a:p>
          <a:p>
            <a:r>
              <a:rPr dirty="0" sz="2800" lang="en-US"/>
              <a:t>Ideally, these teams deliver platform products, which are used autonomously by </a:t>
            </a:r>
            <a:r>
              <a:rPr dirty="0" sz="2800" lang="en-US" err="1"/>
              <a:t>DevOps</a:t>
            </a:r>
            <a:r>
              <a:rPr dirty="0" sz="2800" lang="en-US"/>
              <a:t> Business System teams. In other words, the Business System </a:t>
            </a:r>
            <a:r>
              <a:rPr dirty="0" sz="2800" lang="en-US" err="1"/>
              <a:t>DevOps</a:t>
            </a:r>
            <a:r>
              <a:rPr dirty="0" sz="2800" lang="en-US"/>
              <a:t> teams can use the platform products via fully automated self services. There is a clear separation of responsibilities.</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457200" y="320040"/>
            <a:ext cx="7239000" cy="1737360"/>
          </a:xfrm>
        </p:spPr>
        <p:txBody>
          <a:bodyPr>
            <a:normAutofit/>
          </a:bodyPr>
          <a:p>
            <a:pPr algn="ctr"/>
            <a:r>
              <a:rPr dirty="0" lang="en-US"/>
              <a:t>Goals of automated provisioning:</a:t>
            </a:r>
            <a:br>
              <a:rPr dirty="0" lang="en-US"/>
            </a:br>
            <a:endParaRPr dirty="0" lang="en-US"/>
          </a:p>
        </p:txBody>
      </p:sp>
      <p:sp>
        <p:nvSpPr>
          <p:cNvPr id="1048596" name="Content Placeholder 2"/>
          <p:cNvSpPr>
            <a:spLocks noGrp="1"/>
          </p:cNvSpPr>
          <p:nvPr>
            <p:ph idx="1"/>
          </p:nvPr>
        </p:nvSpPr>
        <p:spPr>
          <a:xfrm>
            <a:off x="457200" y="1883276"/>
            <a:ext cx="7772400" cy="3649133"/>
          </a:xfrm>
        </p:spPr>
        <p:txBody>
          <a:bodyPr anchor="ctr" bIns="45720" lIns="91440" rIns="91440" rtlCol="0" tIns="45720" vert="horz">
            <a:noAutofit/>
          </a:bodyPr>
          <a:p>
            <a:pPr>
              <a:buNone/>
            </a:pPr>
            <a:endParaRPr dirty="0" lang="en-US">
              <a:cs typeface="Calibri"/>
            </a:endParaRPr>
          </a:p>
          <a:p>
            <a:pPr>
              <a:buNone/>
            </a:pPr>
            <a:endParaRPr dirty="0" lang="en-US">
              <a:cs typeface="Calibri"/>
            </a:endParaRPr>
          </a:p>
          <a:p>
            <a:pPr>
              <a:buNone/>
            </a:pPr>
            <a:r>
              <a:rPr dirty="0" lang="en-US"/>
              <a:t>1) Consistency across application environments</a:t>
            </a:r>
            <a:endParaRPr dirty="0" lang="en-US">
              <a:cs typeface="Calibri"/>
            </a:endParaRPr>
          </a:p>
          <a:p>
            <a:pPr>
              <a:buNone/>
            </a:pPr>
            <a:endParaRPr dirty="0" lang="en-US">
              <a:cs typeface="Calibri"/>
            </a:endParaRPr>
          </a:p>
          <a:p>
            <a:pPr>
              <a:buNone/>
            </a:pPr>
            <a:r>
              <a:rPr dirty="0" lang="en-US"/>
              <a:t> 2) Standardization of the platforms and reduction of the number of variations</a:t>
            </a:r>
            <a:endParaRPr dirty="0" lang="en-US">
              <a:cs typeface="Calibri"/>
            </a:endParaRPr>
          </a:p>
          <a:p>
            <a:pPr>
              <a:buNone/>
            </a:pPr>
            <a:endParaRPr dirty="0" lang="en-US">
              <a:cs typeface="Calibri"/>
            </a:endParaRPr>
          </a:p>
          <a:p>
            <a:pPr>
              <a:buNone/>
            </a:pPr>
            <a:r>
              <a:rPr dirty="0" lang="en-US"/>
              <a:t>3) Control, traceability of system changes, no change is applied manually, and there is a single,</a:t>
            </a:r>
            <a:endParaRPr dirty="0" lang="en-US">
              <a:cs typeface="Calibri"/>
            </a:endParaRPr>
          </a:p>
          <a:p>
            <a:pPr>
              <a:buNone/>
            </a:pPr>
            <a:r>
              <a:rPr dirty="0" lang="en-US"/>
              <a:t>    central source of truth</a:t>
            </a:r>
            <a:endParaRPr dirty="0" lang="en-US">
              <a:cs typeface="Calibri"/>
            </a:endParaRPr>
          </a:p>
          <a:p>
            <a:pPr>
              <a:buNone/>
            </a:pPr>
            <a:endParaRPr dirty="0" lang="en-US">
              <a:cs typeface="Calibri"/>
            </a:endParaRPr>
          </a:p>
          <a:p>
            <a:pPr>
              <a:buNone/>
            </a:pPr>
            <a:r>
              <a:rPr dirty="0" lang="en-US"/>
              <a:t>4) New environments are delivered within minutes/hours instead of weeks/months, great speed.</a:t>
            </a:r>
            <a:endParaRPr dirty="0" lang="en-US">
              <a:cs typeface="Calibri"/>
            </a:endParaRPr>
          </a:p>
          <a:p>
            <a:pPr>
              <a:buNone/>
            </a:pPr>
            <a:endParaRPr dirty="0" lang="en-US">
              <a:cs typeface="Calibri"/>
            </a:endParaRPr>
          </a:p>
          <a:p>
            <a:pPr>
              <a:buNone/>
            </a:pPr>
            <a:r>
              <a:rPr dirty="0" lang="en-US"/>
              <a:t>5) Defect reduction</a:t>
            </a:r>
            <a:endParaRPr dirty="0" lang="en-US">
              <a:cs typeface="Calibri"/>
            </a:endParaRPr>
          </a:p>
          <a:p>
            <a:pPr>
              <a:buNone/>
            </a:pPr>
            <a:endParaRPr dirty="0" lang="en-US">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1"/>
          <p:cNvSpPr>
            <a:spLocks noGrp="1"/>
          </p:cNvSpPr>
          <p:nvPr>
            <p:ph type="title"/>
          </p:nvPr>
        </p:nvSpPr>
        <p:spPr>
          <a:xfrm>
            <a:off x="457200" y="320040"/>
            <a:ext cx="7239000" cy="1584960"/>
          </a:xfrm>
        </p:spPr>
        <p:txBody>
          <a:bodyPr>
            <a:normAutofit fontScale="90000"/>
          </a:bodyPr>
          <a:p>
            <a:pPr algn="ctr"/>
            <a:r>
              <a:rPr dirty="0" lang="en-US"/>
              <a:t>Continuous Delivery for Automated Provisioning - </a:t>
            </a:r>
            <a:br>
              <a:rPr dirty="0" lang="en-US">
                <a:cs typeface="Calibri Light"/>
              </a:rPr>
            </a:br>
            <a:endParaRPr dirty="0" lang="en-US"/>
          </a:p>
        </p:txBody>
      </p:sp>
      <p:sp>
        <p:nvSpPr>
          <p:cNvPr id="1048598" name="Content Placeholder 2"/>
          <p:cNvSpPr>
            <a:spLocks noGrp="1"/>
          </p:cNvSpPr>
          <p:nvPr>
            <p:ph idx="1"/>
          </p:nvPr>
        </p:nvSpPr>
        <p:spPr/>
        <p:txBody>
          <a:bodyPr>
            <a:normAutofit fontScale="83333" lnSpcReduction="10000"/>
          </a:bodyPr>
          <a:p>
            <a:endParaRPr dirty="0" lang="en-US"/>
          </a:p>
          <a:p>
            <a:r>
              <a:rPr dirty="0" sz="2400" lang="en-US"/>
              <a:t>Automated provisioning requires a development rather than an operations perspective, because changes to infrastructure must be provisioned in a controlled manner, including extensive verification of these infrastructure changes. Infrastructure changes must be viewed as code (Infrastructure as Code) rather than change instructions bound to a change ticket. This new perspective implies that software delivery process based on the Continuous Delivery can be applied to manage infrastructure changes (for example, the platform products). This approach requires profound standardization of the platform product characteristics.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1"/>
          <p:cNvSpPr>
            <a:spLocks noGrp="1"/>
          </p:cNvSpPr>
          <p:nvPr>
            <p:ph type="title"/>
          </p:nvPr>
        </p:nvSpPr>
        <p:spPr/>
        <p:txBody>
          <a:bodyPr>
            <a:normAutofit/>
          </a:bodyPr>
          <a:p>
            <a:pPr algn="ctr"/>
            <a:r>
              <a:rPr dirty="0" lang="en-US"/>
              <a:t>Tools for Fully Automated Provisioning</a:t>
            </a:r>
          </a:p>
        </p:txBody>
      </p:sp>
      <p:pic>
        <p:nvPicPr>
          <p:cNvPr id="209715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609600" y="1828800"/>
            <a:ext cx="6858000" cy="3962400"/>
          </a:xfrm>
          <a:prstGeom prst="rect"/>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0" name="Title 1"/>
          <p:cNvSpPr>
            <a:spLocks noGrp="1"/>
          </p:cNvSpPr>
          <p:nvPr>
            <p:ph type="title"/>
          </p:nvPr>
        </p:nvSpPr>
        <p:spPr/>
        <p:txBody>
          <a:bodyPr/>
          <a:p>
            <a:endParaRPr lang="en-US"/>
          </a:p>
        </p:txBody>
      </p:sp>
      <p:sp>
        <p:nvSpPr>
          <p:cNvPr id="1048601" name="Content Placeholder 2"/>
          <p:cNvSpPr>
            <a:spLocks noGrp="1"/>
          </p:cNvSpPr>
          <p:nvPr>
            <p:ph idx="1"/>
          </p:nvPr>
        </p:nvSpPr>
        <p:spPr>
          <a:xfrm>
            <a:off x="457200" y="0"/>
            <a:ext cx="7239000" cy="4846320"/>
          </a:xfrm>
        </p:spPr>
        <p:txBody>
          <a:bodyPr>
            <a:noAutofit/>
          </a:bodyPr>
          <a:p>
            <a:pPr>
              <a:buNone/>
            </a:pPr>
            <a:endParaRPr b="1" dirty="0" sz="1800" lang="en-US"/>
          </a:p>
          <a:p>
            <a:pPr>
              <a:buNone/>
            </a:pPr>
            <a:r>
              <a:rPr b="1" dirty="0" sz="1800" lang="en-US"/>
              <a:t>The different layers of automated provisioning are as follows:</a:t>
            </a:r>
          </a:p>
          <a:p>
            <a:endParaRPr dirty="0" sz="1800" lang="en-US"/>
          </a:p>
          <a:p>
            <a:pPr>
              <a:buNone/>
            </a:pPr>
            <a:r>
              <a:rPr dirty="0" sz="1800" lang="en-US"/>
              <a:t>1. </a:t>
            </a:r>
            <a:r>
              <a:rPr dirty="0" sz="1800" i="1" lang="en-US" u="sng"/>
              <a:t>Automated OS install or Image Launch: </a:t>
            </a:r>
            <a:r>
              <a:rPr dirty="0" sz="1800" lang="en-US"/>
              <a:t>Any specific version of the operating system has to be automatically installed across multiple machines, which involve physical or virtual machines (local or cloud-based). Cloud infrastructure allows to configurable virtual machine images that can be copied and these machines can be spun up as and when needed.</a:t>
            </a:r>
          </a:p>
          <a:p>
            <a:pPr>
              <a:buNone/>
            </a:pPr>
            <a:r>
              <a:rPr dirty="0" sz="1800" lang="en-US"/>
              <a:t>2. </a:t>
            </a:r>
            <a:r>
              <a:rPr dirty="0" sz="1800" i="1" lang="en-US" u="sng"/>
              <a:t>System Configuration: </a:t>
            </a:r>
            <a:r>
              <a:rPr dirty="0" sz="1800" lang="en-US"/>
              <a:t>Once the OS is installed, we need to make sure that all the 08, network and security settings are in place. The correct version of the libraries and packages also have to be configured. This layer of automation enables us to automatically identify and correct and configuration drift. The common tools of configuration management are given above.</a:t>
            </a:r>
          </a:p>
          <a:p>
            <a:pPr>
              <a:buNone/>
            </a:pPr>
            <a:r>
              <a:rPr dirty="0" sz="1800" lang="en-US"/>
              <a:t>3. </a:t>
            </a:r>
            <a:r>
              <a:rPr dirty="0" sz="1800" i="1" lang="en-US" u="sng"/>
              <a:t>Orchestration: </a:t>
            </a:r>
            <a:r>
              <a:rPr dirty="0" sz="1800" lang="en-US"/>
              <a:t>Orchestration refers to the coordination of actions that needs to be there across multiple tiers, such as web application, database, etc. and multiple servers have to effectively start, update and manage the integrated system. Similar to the configuration layer, the orchestration layer also needs to be specification-driven. The facilities needed to speed up ad hoc management and emergency troubleshooting are also provided by the orchestration layer.</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1"/>
          <p:cNvSpPr>
            <a:spLocks noGrp="1"/>
          </p:cNvSpPr>
          <p:nvPr>
            <p:ph type="title"/>
          </p:nvPr>
        </p:nvSpPr>
        <p:spPr>
          <a:xfrm>
            <a:off x="457200" y="2133600"/>
            <a:ext cx="7239000" cy="1143000"/>
          </a:xfrm>
        </p:spPr>
        <p:txBody>
          <a:bodyPr/>
          <a:p>
            <a:pPr algn="ctr"/>
            <a:r>
              <a:rPr dirty="0" lang="en-US"/>
              <a:t>THANK YOU</a:t>
            </a:r>
          </a:p>
        </p:txBody>
      </p:sp>
      <p:sp>
        <p:nvSpPr>
          <p:cNvPr id="1048603" name="Content Placeholder 2"/>
          <p:cNvSpPr>
            <a:spLocks noGrp="1"/>
          </p:cNvSpPr>
          <p:nvPr>
            <p:ph idx="1"/>
          </p:nvPr>
        </p:nvSpPr>
        <p:spPr/>
        <p:txBody>
          <a:bodyPr/>
          <a:p>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AUTOMATED PROVISIONING</dc:title>
  <dc:creator>suyash chouhan</dc:creator>
  <cp:lastModifiedBy>user</cp:lastModifiedBy>
  <dcterms:created xsi:type="dcterms:W3CDTF">2006-08-15T13:00:00Z</dcterms:created>
  <dcterms:modified xsi:type="dcterms:W3CDTF">2018-10-04T14:17:09Z</dcterms:modified>
</cp:coreProperties>
</file>