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676400"/>
          </a:xfrm>
        </p:spPr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itchFamily="18" charset="0"/>
              </a:rPr>
              <a:t>INTRODUCTION TO AUTOMATION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286000"/>
            <a:ext cx="7315200" cy="4038600"/>
          </a:xfrm>
        </p:spPr>
        <p:txBody>
          <a:bodyPr/>
          <a:lstStyle/>
          <a:p>
            <a:pPr algn="l"/>
            <a:r>
              <a:rPr lang="en-IN" b="1" u="sng" dirty="0" smtClean="0">
                <a:solidFill>
                  <a:schemeClr val="tx1"/>
                </a:solidFill>
              </a:rPr>
              <a:t>Name: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Nishkarsh</a:t>
            </a:r>
            <a:r>
              <a:rPr lang="en-IN" dirty="0" smtClean="0">
                <a:solidFill>
                  <a:schemeClr val="tx1"/>
                </a:solidFill>
              </a:rPr>
              <a:t> Raj</a:t>
            </a:r>
          </a:p>
          <a:p>
            <a:pPr algn="l"/>
            <a:r>
              <a:rPr lang="en-IN" b="1" u="sng" dirty="0" smtClean="0">
                <a:solidFill>
                  <a:schemeClr val="tx1"/>
                </a:solidFill>
              </a:rPr>
              <a:t>Class:</a:t>
            </a:r>
            <a:r>
              <a:rPr lang="en-IN" dirty="0" smtClean="0">
                <a:solidFill>
                  <a:schemeClr val="tx1"/>
                </a:solidFill>
              </a:rPr>
              <a:t> DevOps-B2</a:t>
            </a:r>
          </a:p>
          <a:p>
            <a:pPr algn="l"/>
            <a:r>
              <a:rPr lang="en-IN" b="1" u="sng" dirty="0" smtClean="0">
                <a:solidFill>
                  <a:schemeClr val="tx1"/>
                </a:solidFill>
              </a:rPr>
              <a:t>SAP ID:</a:t>
            </a:r>
            <a:r>
              <a:rPr lang="en-IN" dirty="0" smtClean="0">
                <a:solidFill>
                  <a:schemeClr val="tx1"/>
                </a:solidFill>
              </a:rPr>
              <a:t> 500060720</a:t>
            </a:r>
          </a:p>
          <a:p>
            <a:pPr algn="l"/>
            <a:r>
              <a:rPr lang="en-IN" b="1" u="sng" dirty="0" smtClean="0">
                <a:solidFill>
                  <a:schemeClr val="tx1"/>
                </a:solidFill>
              </a:rPr>
              <a:t>Roll Number: </a:t>
            </a:r>
            <a:r>
              <a:rPr lang="en-IN" dirty="0" smtClean="0">
                <a:solidFill>
                  <a:schemeClr val="tx1"/>
                </a:solidFill>
              </a:rPr>
              <a:t>R171217041</a:t>
            </a:r>
          </a:p>
          <a:p>
            <a:pPr algn="l"/>
            <a:r>
              <a:rPr lang="en-IN" b="1" u="sng" dirty="0" smtClean="0">
                <a:solidFill>
                  <a:schemeClr val="tx1"/>
                </a:solidFill>
              </a:rPr>
              <a:t>Subject:</a:t>
            </a:r>
            <a:r>
              <a:rPr lang="en-IN" dirty="0" smtClean="0">
                <a:solidFill>
                  <a:schemeClr val="tx1"/>
                </a:solidFill>
              </a:rPr>
              <a:t> Development Automation</a:t>
            </a:r>
          </a:p>
          <a:p>
            <a:pPr algn="l"/>
            <a:r>
              <a:rPr lang="en-IN" b="1" u="sng" dirty="0" smtClean="0">
                <a:solidFill>
                  <a:schemeClr val="tx1"/>
                </a:solidFill>
              </a:rPr>
              <a:t>Year of Study:</a:t>
            </a:r>
            <a:r>
              <a:rPr lang="en-IN" dirty="0" smtClean="0">
                <a:solidFill>
                  <a:schemeClr val="tx1"/>
                </a:solidFill>
              </a:rPr>
              <a:t> II Year</a:t>
            </a:r>
            <a:endParaRPr lang="en-I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74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IN" b="1" u="sng" dirty="0" smtClean="0"/>
              <a:t>Task </a:t>
            </a:r>
            <a:r>
              <a:rPr lang="en-IN" b="1" u="sng" dirty="0" err="1" smtClean="0"/>
              <a:t>Analyzability</a:t>
            </a:r>
            <a:r>
              <a:rPr lang="en-IN" b="1" u="sng" dirty="0" smtClean="0"/>
              <a:t>:</a:t>
            </a:r>
            <a:r>
              <a:rPr lang="en-IN" dirty="0" smtClean="0"/>
              <a:t> It is defined as the extent to which, when an exception is encountered, there are known analytical methods for dealing with it.</a:t>
            </a:r>
          </a:p>
          <a:p>
            <a:pPr marL="514350" indent="-514350">
              <a:buAutoNum type="arabicParenR"/>
            </a:pPr>
            <a:r>
              <a:rPr lang="en-IN" b="1" u="sng" dirty="0" smtClean="0"/>
              <a:t>Task Variability:</a:t>
            </a:r>
            <a:r>
              <a:rPr lang="en-IN" dirty="0" smtClean="0"/>
              <a:t> It is defined as the number of exceptions to the standard procedure encouraged in the application of given technology.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Classification Quadrant Jargons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322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High Task </a:t>
            </a:r>
            <a:r>
              <a:rPr lang="en-IN" dirty="0" err="1" smtClean="0"/>
              <a:t>Analyzability</a:t>
            </a:r>
            <a:r>
              <a:rPr lang="en-IN" dirty="0" smtClean="0"/>
              <a:t>.</a:t>
            </a:r>
          </a:p>
          <a:p>
            <a:r>
              <a:rPr lang="en-IN" dirty="0" smtClean="0"/>
              <a:t>High Task variability??????????</a:t>
            </a:r>
          </a:p>
          <a:p>
            <a:r>
              <a:rPr lang="en-IN" dirty="0" smtClean="0"/>
              <a:t>No!!!!</a:t>
            </a:r>
          </a:p>
          <a:p>
            <a:r>
              <a:rPr lang="en-IN" dirty="0" smtClean="0"/>
              <a:t>Low Task </a:t>
            </a:r>
            <a:r>
              <a:rPr lang="en-IN" dirty="0" err="1" smtClean="0"/>
              <a:t>Variabilty</a:t>
            </a:r>
            <a:r>
              <a:rPr lang="en-IN" dirty="0" smtClean="0"/>
              <a:t>.</a:t>
            </a:r>
          </a:p>
          <a:p>
            <a:r>
              <a:rPr lang="en-IN" dirty="0" smtClean="0"/>
              <a:t>Why???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SDLC Practise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117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428999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 smtClean="0"/>
              <a:t>Manual Test execution</a:t>
            </a:r>
          </a:p>
          <a:p>
            <a:pPr marL="514350" indent="-514350">
              <a:buAutoNum type="arabicParenR"/>
            </a:pPr>
            <a:r>
              <a:rPr lang="en-IN" dirty="0" smtClean="0"/>
              <a:t>Manual Deployment execution</a:t>
            </a:r>
          </a:p>
          <a:p>
            <a:pPr marL="514350" indent="-514350">
              <a:buAutoNum type="arabicParenR"/>
            </a:pPr>
            <a:r>
              <a:rPr lang="en-IN" dirty="0" smtClean="0"/>
              <a:t>Manual Code compilation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Real life example???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Routine tasks that can be automated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998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534400" cy="4648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Example 1: Automation via terminal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85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Which we open terminal, we are In which directory?</a:t>
            </a:r>
          </a:p>
          <a:p>
            <a:r>
              <a:rPr lang="en-IN" dirty="0" smtClean="0"/>
              <a:t>Shortcut to open terminal?</a:t>
            </a:r>
          </a:p>
          <a:p>
            <a:r>
              <a:rPr lang="en-IN" dirty="0" smtClean="0"/>
              <a:t>What is terminal?</a:t>
            </a:r>
          </a:p>
          <a:p>
            <a:r>
              <a:rPr lang="en-IN" dirty="0" smtClean="0"/>
              <a:t>Which process runs </a:t>
            </a:r>
            <a:r>
              <a:rPr lang="en-IN" b="1" u="sng" dirty="0" smtClean="0"/>
              <a:t>automatically</a:t>
            </a:r>
            <a:r>
              <a:rPr lang="en-IN" dirty="0" smtClean="0"/>
              <a:t> when we open terminal?</a:t>
            </a:r>
          </a:p>
          <a:p>
            <a:r>
              <a:rPr lang="en-IN" dirty="0" smtClean="0"/>
              <a:t>How can we use the above process to do some automation?</a:t>
            </a:r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can you learn from last slide??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5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763000" cy="6477000"/>
          </a:xfrm>
        </p:spPr>
      </p:pic>
    </p:spTree>
    <p:extLst>
      <p:ext uri="{BB962C8B-B14F-4D97-AF65-F5344CB8AC3E}">
        <p14:creationId xmlns:p14="http://schemas.microsoft.com/office/powerpoint/2010/main" val="8239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686800" cy="6324600"/>
          </a:xfrm>
        </p:spPr>
      </p:pic>
    </p:spTree>
    <p:extLst>
      <p:ext uri="{BB962C8B-B14F-4D97-AF65-F5344CB8AC3E}">
        <p14:creationId xmlns:p14="http://schemas.microsoft.com/office/powerpoint/2010/main" val="3107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686800" cy="6324600"/>
          </a:xfrm>
        </p:spPr>
      </p:pic>
    </p:spTree>
    <p:extLst>
      <p:ext uri="{BB962C8B-B14F-4D97-AF65-F5344CB8AC3E}">
        <p14:creationId xmlns:p14="http://schemas.microsoft.com/office/powerpoint/2010/main" val="33567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1"/>
            <a:ext cx="8763000" cy="6400800"/>
          </a:xfrm>
        </p:spPr>
      </p:pic>
    </p:spTree>
    <p:extLst>
      <p:ext uri="{BB962C8B-B14F-4D97-AF65-F5344CB8AC3E}">
        <p14:creationId xmlns:p14="http://schemas.microsoft.com/office/powerpoint/2010/main" val="22016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r>
              <a:rPr lang="en-IN" dirty="0" smtClean="0"/>
              <a:t>Need to open terminal to perform the task.</a:t>
            </a:r>
          </a:p>
          <a:p>
            <a:r>
              <a:rPr lang="en-IN" dirty="0" smtClean="0"/>
              <a:t>Alternatives that run whenever we open our system?</a:t>
            </a:r>
          </a:p>
          <a:p>
            <a:r>
              <a:rPr lang="en-IN" dirty="0" smtClean="0"/>
              <a:t>Scheduling techniques?</a:t>
            </a:r>
          </a:p>
          <a:p>
            <a:r>
              <a:rPr lang="en-IN" dirty="0" smtClean="0"/>
              <a:t>Any scheduling techniques we know??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Problems in automating via .</a:t>
            </a:r>
            <a:r>
              <a:rPr lang="en-IN" dirty="0" err="1" smtClean="0"/>
              <a:t>bashrc</a:t>
            </a:r>
            <a:r>
              <a:rPr lang="en-IN" dirty="0" smtClean="0"/>
              <a:t>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1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What is automation???</a:t>
            </a:r>
          </a:p>
          <a:p>
            <a:pPr marL="0" indent="0">
              <a:buNone/>
            </a:pPr>
            <a:r>
              <a:rPr lang="en-IN" dirty="0" smtClean="0"/>
              <a:t>Example of automation in real life???</a:t>
            </a:r>
          </a:p>
          <a:p>
            <a:pPr marL="0" indent="0">
              <a:buNone/>
            </a:pPr>
            <a:r>
              <a:rPr lang="en-IN" dirty="0" smtClean="0"/>
              <a:t>Is the term related to computer science???</a:t>
            </a:r>
          </a:p>
          <a:p>
            <a:pPr marL="0" indent="0">
              <a:buNone/>
            </a:pPr>
            <a:r>
              <a:rPr lang="en-IN" dirty="0" smtClean="0"/>
              <a:t>Automation in SDLC???</a:t>
            </a:r>
          </a:p>
          <a:p>
            <a:pPr marL="514350" indent="-514350">
              <a:buAutoNum type="arabicParenR"/>
            </a:pPr>
            <a:r>
              <a:rPr lang="en-IN" dirty="0" smtClean="0"/>
              <a:t>What to automate??</a:t>
            </a:r>
          </a:p>
          <a:p>
            <a:pPr marL="514350" indent="-514350">
              <a:buAutoNum type="arabicParenR"/>
            </a:pPr>
            <a:r>
              <a:rPr lang="en-IN" dirty="0" smtClean="0"/>
              <a:t>What we cannot automate??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Automation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0462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crontab</a:t>
            </a:r>
            <a:r>
              <a:rPr lang="en-IN" dirty="0" smtClean="0"/>
              <a:t>??</a:t>
            </a:r>
          </a:p>
          <a:p>
            <a:r>
              <a:rPr lang="en-IN" dirty="0" smtClean="0"/>
              <a:t>Basic Syntax of </a:t>
            </a:r>
            <a:r>
              <a:rPr lang="en-IN" dirty="0" err="1" smtClean="0"/>
              <a:t>crontab</a:t>
            </a:r>
            <a:r>
              <a:rPr lang="en-IN" dirty="0" smtClean="0"/>
              <a:t>??</a:t>
            </a:r>
          </a:p>
          <a:p>
            <a:r>
              <a:rPr lang="en-IN" dirty="0" smtClean="0"/>
              <a:t>Disadvantage of </a:t>
            </a:r>
            <a:r>
              <a:rPr lang="en-IN" dirty="0" err="1" smtClean="0"/>
              <a:t>crontab</a:t>
            </a:r>
            <a:r>
              <a:rPr lang="en-IN" dirty="0" smtClean="0"/>
              <a:t>??</a:t>
            </a:r>
          </a:p>
          <a:p>
            <a:r>
              <a:rPr lang="en-IN" dirty="0" smtClean="0"/>
              <a:t>Where is </a:t>
            </a:r>
            <a:r>
              <a:rPr lang="en-IN" dirty="0" err="1" smtClean="0"/>
              <a:t>crontab</a:t>
            </a:r>
            <a:r>
              <a:rPr lang="en-IN" dirty="0" smtClean="0"/>
              <a:t> stored?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Crontab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4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8381999" cy="4953000"/>
          </a:xfrm>
        </p:spPr>
      </p:pic>
    </p:spTree>
    <p:extLst>
      <p:ext uri="{BB962C8B-B14F-4D97-AF65-F5344CB8AC3E}">
        <p14:creationId xmlns:p14="http://schemas.microsoft.com/office/powerpoint/2010/main" val="12497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24" y="304800"/>
            <a:ext cx="8180952" cy="5562600"/>
          </a:xfrm>
        </p:spPr>
      </p:pic>
    </p:spTree>
    <p:extLst>
      <p:ext uri="{BB962C8B-B14F-4D97-AF65-F5344CB8AC3E}">
        <p14:creationId xmlns:p14="http://schemas.microsoft.com/office/powerpoint/2010/main" val="8190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8458200" cy="5410200"/>
          </a:xfrm>
        </p:spPr>
      </p:pic>
    </p:spTree>
    <p:extLst>
      <p:ext uri="{BB962C8B-B14F-4D97-AF65-F5344CB8AC3E}">
        <p14:creationId xmlns:p14="http://schemas.microsoft.com/office/powerpoint/2010/main" val="29602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610600" cy="5663271"/>
          </a:xfrm>
        </p:spPr>
      </p:pic>
    </p:spTree>
    <p:extLst>
      <p:ext uri="{BB962C8B-B14F-4D97-AF65-F5344CB8AC3E}">
        <p14:creationId xmlns:p14="http://schemas.microsoft.com/office/powerpoint/2010/main" val="14396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686799" cy="6096000"/>
          </a:xfrm>
        </p:spPr>
      </p:pic>
    </p:spTree>
    <p:extLst>
      <p:ext uri="{BB962C8B-B14F-4D97-AF65-F5344CB8AC3E}">
        <p14:creationId xmlns:p14="http://schemas.microsoft.com/office/powerpoint/2010/main" val="17994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Thank You!!!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87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Cognitive???</a:t>
            </a:r>
          </a:p>
          <a:p>
            <a:r>
              <a:rPr lang="en-IN" dirty="0" smtClean="0"/>
              <a:t>Manual???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to Automate???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218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DevOps</a:t>
            </a:r>
            <a:r>
              <a:rPr lang="en-IN" dirty="0" smtClean="0"/>
              <a:t> is a set of methodologies to implement SDLC.</a:t>
            </a:r>
          </a:p>
          <a:p>
            <a:r>
              <a:rPr lang="en-IN" dirty="0" smtClean="0"/>
              <a:t>Main features are CI,CD</a:t>
            </a:r>
          </a:p>
          <a:p>
            <a:r>
              <a:rPr lang="en-IN" dirty="0" smtClean="0"/>
              <a:t>Continuous????</a:t>
            </a:r>
          </a:p>
          <a:p>
            <a:r>
              <a:rPr lang="en-IN" dirty="0" smtClean="0"/>
              <a:t>Automation for continuity???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Automation In </a:t>
            </a:r>
            <a:r>
              <a:rPr lang="en-IN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469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Similar activities are repeated.</a:t>
            </a:r>
          </a:p>
          <a:p>
            <a:r>
              <a:rPr lang="en-IN" dirty="0" smtClean="0"/>
              <a:t>Monotonous</a:t>
            </a:r>
          </a:p>
          <a:p>
            <a:r>
              <a:rPr lang="en-IN" dirty="0" smtClean="0"/>
              <a:t>Example in real life???</a:t>
            </a:r>
          </a:p>
          <a:p>
            <a:r>
              <a:rPr lang="en-IN" dirty="0" smtClean="0"/>
              <a:t>Example in SDLC???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Routine Jobs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206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Can you think about something in our daily life</a:t>
            </a:r>
            <a:r>
              <a:rPr lang="en-IN" dirty="0"/>
              <a:t> </a:t>
            </a:r>
            <a:r>
              <a:rPr lang="en-IN" dirty="0" smtClean="0"/>
              <a:t>which is using automation since so long??</a:t>
            </a:r>
          </a:p>
          <a:p>
            <a:r>
              <a:rPr lang="en-IN" dirty="0" smtClean="0"/>
              <a:t>ATM: Automatic/Automated Teller Machine</a:t>
            </a:r>
            <a:r>
              <a:rPr lang="en-IN" dirty="0"/>
              <a:t> </a:t>
            </a:r>
            <a:r>
              <a:rPr lang="en-IN" dirty="0" smtClean="0"/>
              <a:t>are being used since 1960s.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Example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5398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Manual versus cognitive</a:t>
            </a:r>
          </a:p>
          <a:p>
            <a:r>
              <a:rPr lang="en-IN" dirty="0" smtClean="0"/>
              <a:t>Routine versus non-routine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Jargons and their difference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662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>
            <a:normAutofit/>
          </a:bodyPr>
          <a:lstStyle/>
          <a:p>
            <a:r>
              <a:rPr lang="en-IN" dirty="0" smtClean="0"/>
              <a:t>Repeat a task iteration multiple times.</a:t>
            </a:r>
          </a:p>
          <a:p>
            <a:r>
              <a:rPr lang="en-IN" dirty="0" smtClean="0"/>
              <a:t>Analyse which task has been done in a similar fashion all the times.</a:t>
            </a:r>
          </a:p>
          <a:p>
            <a:r>
              <a:rPr lang="en-IN" dirty="0" smtClean="0"/>
              <a:t>These tasks are routine tasks which can be automated.</a:t>
            </a:r>
          </a:p>
          <a:p>
            <a:r>
              <a:rPr lang="en-IN" dirty="0" smtClean="0"/>
              <a:t>In SDLC, Continuous Delivery and Data Centre/Cloud Automation is used along with Agile and LEAN methodologies to find tasks to be automated.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 which tasks can be automated?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0686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06" y="1481138"/>
            <a:ext cx="5725388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Classification Quadrant (</a:t>
            </a:r>
            <a:r>
              <a:rPr lang="en-IN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Perrow</a:t>
            </a:r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356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</TotalTime>
  <Words>429</Words>
  <Application>Microsoft Office PowerPoint</Application>
  <PresentationFormat>On-screen Show (4:3)</PresentationFormat>
  <Paragraphs>76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INTRODUCTION TO AUTOMATION</vt:lpstr>
      <vt:lpstr>Automation</vt:lpstr>
      <vt:lpstr>What to Automate???</vt:lpstr>
      <vt:lpstr>Automation In DevOps</vt:lpstr>
      <vt:lpstr>Routine Jobs</vt:lpstr>
      <vt:lpstr>Case Study Example</vt:lpstr>
      <vt:lpstr>Important Jargons and their difference</vt:lpstr>
      <vt:lpstr>How to check which tasks can be automated?</vt:lpstr>
      <vt:lpstr>Task Classification Quadrant (Perrow)</vt:lpstr>
      <vt:lpstr>Task Classification Quadrant Jargons</vt:lpstr>
      <vt:lpstr>Best SDLC Practise</vt:lpstr>
      <vt:lpstr>Examples of Routine tasks that can be automated</vt:lpstr>
      <vt:lpstr>Example 1: Automation via terminal</vt:lpstr>
      <vt:lpstr>What can you learn from last slide??</vt:lpstr>
      <vt:lpstr>PowerPoint Presentation</vt:lpstr>
      <vt:lpstr>PowerPoint Presentation</vt:lpstr>
      <vt:lpstr>PowerPoint Presentation</vt:lpstr>
      <vt:lpstr>PowerPoint Presentation</vt:lpstr>
      <vt:lpstr>Problems in automating via .bashrc file</vt:lpstr>
      <vt:lpstr>Crontab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AUTOMATION</dc:title>
  <dc:creator>NISHKARSH RAJ</dc:creator>
  <cp:lastModifiedBy>NISHKARSH RAJ</cp:lastModifiedBy>
  <cp:revision>19</cp:revision>
  <dcterms:created xsi:type="dcterms:W3CDTF">2006-08-16T00:00:00Z</dcterms:created>
  <dcterms:modified xsi:type="dcterms:W3CDTF">2018-10-01T02:27:25Z</dcterms:modified>
</cp:coreProperties>
</file>