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7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FBEF9AE-7AB0-43B4-A136-545E373D5AF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28870D9-2F04-4794-9683-0E8611947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867400"/>
            <a:ext cx="3276600" cy="60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Made by-Ashish Rajbhar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846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9718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908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Driven Architecture(MDA)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cap="all" dirty="0" smtClean="0"/>
          </a:p>
          <a:p>
            <a:endParaRPr lang="en-US" sz="2400" cap="all" dirty="0"/>
          </a:p>
          <a:p>
            <a:endParaRPr lang="en-US" sz="2400" cap="all" dirty="0" smtClean="0"/>
          </a:p>
          <a:p>
            <a:endParaRPr lang="en-US" sz="2400" cap="all" dirty="0"/>
          </a:p>
          <a:p>
            <a:r>
              <a:rPr lang="en-US" sz="2400" cap="all" dirty="0" smtClean="0"/>
              <a:t>THE </a:t>
            </a:r>
            <a:r>
              <a:rPr lang="en-US" sz="2400" cap="all" dirty="0"/>
              <a:t>ARCHITECTURE OF CHOICE FOR A CHANGING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98174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-Model </a:t>
            </a:r>
            <a:r>
              <a:rPr lang="en-US" dirty="0"/>
              <a:t>Driven Architecture® (MDA®) is an approach to software design, development and implementation spearheaded by the OMG. MDA provides guidelines for structuring software specifications that are expressed as models.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 Note that the term "architecture in MDA does not refer to the architecture of the system </a:t>
            </a:r>
            <a:r>
              <a:rPr lang="en-US" dirty="0" smtClean="0"/>
              <a:t>being modeled </a:t>
            </a:r>
            <a:r>
              <a:rPr lang="en-US" dirty="0"/>
              <a:t>but rather to the architecture of the various standards and model forms that serve as </a:t>
            </a:r>
            <a:r>
              <a:rPr lang="en-US" dirty="0" smtClean="0"/>
              <a:t>the basis </a:t>
            </a:r>
            <a:r>
              <a:rPr lang="en-US" dirty="0"/>
              <a:t>for </a:t>
            </a:r>
            <a:r>
              <a:rPr lang="en-US" dirty="0" smtClean="0"/>
              <a:t>MDA.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b="1" dirty="0" smtClean="0"/>
              <a:t>The MDA approach is aimed at separating design from architecture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b="1" dirty="0" smtClean="0"/>
              <a:t>Design: </a:t>
            </a:r>
            <a:r>
              <a:rPr lang="en-US" sz="2000" dirty="0" smtClean="0"/>
              <a:t>Addresses the functional requirements (use cases) of the application.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b="1" dirty="0" smtClean="0"/>
              <a:t>Architecture: </a:t>
            </a:r>
            <a:r>
              <a:rPr lang="en-US" sz="2000" dirty="0" smtClean="0"/>
              <a:t>Infrastructure for non-functional requirements like scalability, reliability and performance.</a:t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31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26136"/>
            <a:ext cx="8229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</a:t>
            </a:r>
            <a:endParaRPr lang="en-US" b="1" dirty="0" smtClean="0"/>
          </a:p>
          <a:p>
            <a:pPr algn="ctr"/>
            <a:r>
              <a:rPr lang="en-US" b="1" dirty="0" smtClean="0"/>
              <a:t> </a:t>
            </a:r>
            <a:r>
              <a:rPr lang="en-US" sz="2400" b="1" dirty="0" smtClean="0"/>
              <a:t>The </a:t>
            </a:r>
            <a:r>
              <a:rPr lang="en-US" sz="2400" b="1" dirty="0"/>
              <a:t>advantages of MDA are as follows.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000" b="1" dirty="0" smtClean="0"/>
              <a:t>Portability</a:t>
            </a:r>
            <a:r>
              <a:rPr lang="en-US" sz="2000" b="1" dirty="0"/>
              <a:t>:</a:t>
            </a:r>
            <a:r>
              <a:rPr lang="en-US" sz="2000" dirty="0"/>
              <a:t> The migration of existing functionalities to new environments and platforms, as </a:t>
            </a:r>
            <a:r>
              <a:rPr lang="en-US" sz="2000" dirty="0" smtClean="0"/>
              <a:t>per the </a:t>
            </a:r>
            <a:r>
              <a:rPr lang="en-US" sz="2000" dirty="0"/>
              <a:t>business requirements, can be rapidly </a:t>
            </a:r>
            <a:r>
              <a:rPr lang="en-US" sz="2000" dirty="0" smtClean="0"/>
              <a:t>done.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Productivity and Time-to-Market: </a:t>
            </a:r>
            <a:r>
              <a:rPr lang="en-US" sz="2000" dirty="0"/>
              <a:t>Many of the tasks are automated and the </a:t>
            </a:r>
            <a:r>
              <a:rPr lang="en-US" sz="2000" dirty="0" smtClean="0"/>
              <a:t>development team </a:t>
            </a:r>
            <a:r>
              <a:rPr lang="en-US" sz="2000" dirty="0"/>
              <a:t>can concentrate on the core logic. Thus productivity is increased and time to reach </a:t>
            </a:r>
            <a:r>
              <a:rPr lang="en-US" sz="2000" dirty="0" smtClean="0"/>
              <a:t>market becomes shorter.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Quality: </a:t>
            </a:r>
            <a:r>
              <a:rPr lang="en-US" sz="2000" dirty="0"/>
              <a:t>The consistency and reliability of the components built, contributes to the overall </a:t>
            </a:r>
            <a:r>
              <a:rPr lang="en-US" sz="2000" dirty="0" smtClean="0"/>
              <a:t>quality of </a:t>
            </a:r>
            <a:r>
              <a:rPr lang="en-US" sz="2000" dirty="0"/>
              <a:t>the system.</a:t>
            </a:r>
            <a:br>
              <a:rPr lang="en-US" sz="2000" dirty="0"/>
            </a:br>
            <a:r>
              <a:rPr lang="en-US" sz="2000" b="1" dirty="0"/>
              <a:t>Integration: </a:t>
            </a:r>
            <a:r>
              <a:rPr lang="en-US" sz="2000" dirty="0"/>
              <a:t>The MDA greatly facilitates the production of integration bridges with legacy </a:t>
            </a:r>
            <a:r>
              <a:rPr lang="en-US" sz="2000" dirty="0" smtClean="0"/>
              <a:t>and/or external </a:t>
            </a:r>
            <a:r>
              <a:rPr lang="en-US" sz="2000" dirty="0"/>
              <a:t>system.</a:t>
            </a:r>
            <a:br>
              <a:rPr lang="en-US" sz="2000" dirty="0"/>
            </a:br>
            <a:r>
              <a:rPr lang="en-US" sz="2000" b="1" dirty="0"/>
              <a:t>Maintenance: </a:t>
            </a:r>
            <a:r>
              <a:rPr lang="en-US" sz="2000" dirty="0"/>
              <a:t>Since the design is available in a machine-readable form, analysts, </a:t>
            </a:r>
            <a:r>
              <a:rPr lang="en-US" sz="2000" dirty="0" smtClean="0"/>
              <a:t>developers </a:t>
            </a:r>
            <a:r>
              <a:rPr lang="en-US" sz="2000" dirty="0"/>
              <a:t>and testers can directly access the </a:t>
            </a:r>
            <a:r>
              <a:rPr lang="en-US" sz="2000" dirty="0" smtClean="0"/>
              <a:t>specification </a:t>
            </a:r>
            <a:r>
              <a:rPr lang="en-US" sz="2000" dirty="0"/>
              <a:t>of the system and thus maintenance process </a:t>
            </a:r>
            <a:r>
              <a:rPr lang="en-US" sz="2000" dirty="0" smtClean="0"/>
              <a:t>is simplified.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35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2999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UML-Unified Modeling Language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04" y="2057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-UML diagram is a diagram based one UML with the purpose of visually representing a system along with its main actor, roles, actions, artifacts or classes, in order to better understand, alter, maintain, or document information about the system.</a:t>
            </a:r>
          </a:p>
          <a:p>
            <a:r>
              <a:rPr lang="en-US" dirty="0" smtClean="0"/>
              <a:t>-UML is a modern approach to modeling and documenting software.</a:t>
            </a:r>
          </a:p>
          <a:p>
            <a:r>
              <a:rPr lang="en-US" dirty="0" smtClean="0"/>
              <a:t>-It is based on diagrammatic representations of software components. </a:t>
            </a:r>
          </a:p>
        </p:txBody>
      </p:sp>
    </p:spTree>
    <p:extLst>
      <p:ext uri="{BB962C8B-B14F-4D97-AF65-F5344CB8AC3E}">
        <p14:creationId xmlns:p14="http://schemas.microsoft.com/office/powerpoint/2010/main" val="287384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5438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09600"/>
            <a:ext cx="4876800" cy="56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0668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of </a:t>
            </a:r>
          </a:p>
          <a:p>
            <a:r>
              <a:rPr lang="en-US" sz="1600" dirty="0" smtClean="0"/>
              <a:t>UML Diagram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4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Rational Software Architect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 modeling and development environment that uses the Unified Modeling Language for designing architecture for C++ applications and web services. It enables model management for parallel development and architectural re-factoring e.g.-  split, combine, compare and merge.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06" y="2895600"/>
            <a:ext cx="6765787" cy="32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6811</TotalTime>
  <Words>241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DEVOPS AUTOMATION</vt:lpstr>
      <vt:lpstr>Model Driven Architecture(MDA)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AUTOMATION</dc:title>
  <dc:creator>ASHISH RAJBHAR</dc:creator>
  <cp:lastModifiedBy>ASHISH RAJBHAR</cp:lastModifiedBy>
  <cp:revision>26</cp:revision>
  <dcterms:created xsi:type="dcterms:W3CDTF">2018-09-23T05:32:51Z</dcterms:created>
  <dcterms:modified xsi:type="dcterms:W3CDTF">2018-09-28T07:46:31Z</dcterms:modified>
</cp:coreProperties>
</file>