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66701EA-18C2-4EF2-BEE2-1F2F547AFFF9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9AB2DF2-4825-4279-BE8F-C6CE47B4F239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4000" y="3276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MODEL-DRIVEN ARCHITECTURE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SAJAL SOOD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51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B.Tech-DEVOPS-B2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POINTS---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OMG LAUNCHED SOFTWARE DESIGN APPROACH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IN 2001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OMG’s purpose:--Creating a standard architecture for distributed objects (also known as "components") in networks.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MDA approach is aimed at separating design from architecture.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Design: Addresses the functional requirements (use cases) of the application.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Architecture: Infrastructure for non-functional requirements like scalability, reliability and performance.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CONTINUED--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overall process of MDA is documented in a document produced and regularly maintained by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OMG and called the MDA Guide.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principles of MDA can also be applied to other areas like business process modelling where the architecture and technology neutral PIM is mapped onto either system or manual processes.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Translations between PIM and PSMs done using automated tools, like model transformation tools.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MDA-CONCEPTS---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important concepts associated with MDA are: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 System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 Model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3 Model-driven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4 Architecture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5 Viewpoint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6 Platform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7 Platform Independence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8 Platform Model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9 Model Transformation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10 Implementation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MDA ADVANTAGES---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Portability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Productivity and Time-to-Market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Quality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Integration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Maintenance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Testing and Simulation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Return on Investment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MDA MODELS---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three major models of MDA based on three MDA-Viewpoints are: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Computation Independent Model (CIM): It is termed business or domain model because it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uses a vocabulary familiar to the subject matter experts. Provides exact specifications as to what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system must do but hides all the IT specifications. This is to ensure the model remains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independent of how the system will be implemented. The role of CIM is significant in bridging the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gap that exists between the subject matter experts and IT people who implement the system.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 Platform Independent Model (PIM): This model exhibits its degree of independence so that it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could be mapped to one or more platforms. To make this happen, a set of services is first defined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in a way, that abstracts out technical details. Other models then specify a realization of these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services in a platform-specific manner.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3. Platform Specific Model (PSM): A combination of specifications mentioned in PIM and additional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details, which elaborates how a system uses a particular platform. A PSM is considered abstract,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if it does not include details of implementing the platform. In these cases, it relies on other explicit or implicit models that contain these details.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BRIEF DIAGRAM OF MDA---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540440" y="1980000"/>
            <a:ext cx="681912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CONVERSION MODEL DIAGRAM---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48120" y="1980000"/>
            <a:ext cx="7403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Disadvantages of MDA---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32000" y="1872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MDA actually introduces a lot of rigidity.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 Models are only flexible where flexibility has been designed. 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3. The modeling environment doesn’t always support version control.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4. The modeling tool/approach is "almost" finished at project start The famous word "almost" is pitifully used a lot when talking about how far the model-driven software factory is finished at the start of a project.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2018-09-25T21:26:57Z</dcterms:created>
  <dc:creator/>
  <dc:description/>
  <dc:language>en-IN</dc:language>
  <cp:lastModifiedBy/>
  <dcterms:modified xsi:type="dcterms:W3CDTF">2018-09-28T14:21:44Z</dcterms:modified>
  <cp:revision>5</cp:revision>
  <dc:subject/>
  <dc:title>Alizarin</dc:title>
</cp:coreProperties>
</file>