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61" r:id="rId3"/>
    <p:sldId id="260" r:id="rId4"/>
    <p:sldId id="262" r:id="rId5"/>
    <p:sldId id="263"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urabh Dimri" initials="SD" lastIdx="1" clrIdx="0">
    <p:extLst>
      <p:ext uri="{19B8F6BF-5375-455C-9EA6-DF929625EA0E}">
        <p15:presenceInfo xmlns:p15="http://schemas.microsoft.com/office/powerpoint/2012/main" userId="379d8052c3ff959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A17322-6B30-4CD0-8BA8-824ADA8CC575}" type="datetimeFigureOut">
              <a:rPr lang="en-IN" smtClean="0"/>
              <a:t>28-09-2018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66EE73-B332-4E4A-B5ED-3C7E345F9163}" type="slidenum">
              <a:rPr lang="en-IN" smtClean="0"/>
              <a:t>‹#›</a:t>
            </a:fld>
            <a:endParaRPr lang="en-IN"/>
          </a:p>
        </p:txBody>
      </p:sp>
    </p:spTree>
    <p:extLst>
      <p:ext uri="{BB962C8B-B14F-4D97-AF65-F5344CB8AC3E}">
        <p14:creationId xmlns:p14="http://schemas.microsoft.com/office/powerpoint/2010/main" val="2856149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9/28/2018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9/28/2018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9/28/2018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9/28/2018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9/28/2018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9/28/2018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9/28/2018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ADVANTAGES OF AUTOMATION</a:t>
            </a:r>
            <a:endParaRPr lang="en-IN" dirty="0"/>
          </a:p>
        </p:txBody>
      </p:sp>
      <p:sp>
        <p:nvSpPr>
          <p:cNvPr id="3" name="Subtitle 2"/>
          <p:cNvSpPr>
            <a:spLocks noGrp="1"/>
          </p:cNvSpPr>
          <p:nvPr>
            <p:ph type="subTitle" idx="1"/>
          </p:nvPr>
        </p:nvSpPr>
        <p:spPr>
          <a:xfrm>
            <a:off x="2371344" y="5656073"/>
            <a:ext cx="9448800" cy="685800"/>
          </a:xfrm>
        </p:spPr>
        <p:txBody>
          <a:bodyPr/>
          <a:lstStyle/>
          <a:p>
            <a:pPr algn="r"/>
            <a:r>
              <a:rPr lang="en-IN" dirty="0" smtClean="0"/>
              <a:t>									-By Saurabh Dimri	</a:t>
            </a:r>
          </a:p>
          <a:p>
            <a:pPr algn="r"/>
            <a:endParaRPr lang="en-IN" dirty="0"/>
          </a:p>
        </p:txBody>
      </p:sp>
    </p:spTree>
    <p:extLst>
      <p:ext uri="{BB962C8B-B14F-4D97-AF65-F5344CB8AC3E}">
        <p14:creationId xmlns:p14="http://schemas.microsoft.com/office/powerpoint/2010/main" val="2824480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1454" y="764373"/>
            <a:ext cx="7834745" cy="1147554"/>
          </a:xfrm>
        </p:spPr>
        <p:txBody>
          <a:bodyPr/>
          <a:lstStyle/>
          <a:p>
            <a:r>
              <a:rPr lang="en-IN" dirty="0" smtClean="0"/>
              <a:t>Why automation </a:t>
            </a:r>
            <a:endParaRPr lang="en-IN" dirty="0"/>
          </a:p>
        </p:txBody>
      </p:sp>
      <p:sp>
        <p:nvSpPr>
          <p:cNvPr id="3" name="Content Placeholder 2"/>
          <p:cNvSpPr>
            <a:spLocks noGrp="1"/>
          </p:cNvSpPr>
          <p:nvPr>
            <p:ph idx="1"/>
          </p:nvPr>
        </p:nvSpPr>
        <p:spPr/>
        <p:txBody>
          <a:bodyPr/>
          <a:lstStyle/>
          <a:p>
            <a:endParaRPr lang="en-IN" dirty="0" smtClean="0"/>
          </a:p>
          <a:p>
            <a:endParaRPr lang="en-IN" dirty="0"/>
          </a:p>
          <a:p>
            <a:endParaRPr lang="en-IN" dirty="0" smtClean="0"/>
          </a:p>
          <a:p>
            <a:pPr marL="0" indent="0">
              <a:buNone/>
            </a:pPr>
            <a:endParaRPr lang="en-IN" dirty="0"/>
          </a:p>
          <a:p>
            <a:endParaRPr lang="en-IN" dirty="0" smtClean="0"/>
          </a:p>
          <a:p>
            <a:r>
              <a:rPr lang="en-IN" dirty="0" smtClean="0"/>
              <a:t>Fast pace and quick releases</a:t>
            </a:r>
          </a:p>
          <a:p>
            <a:r>
              <a:rPr lang="en-IN" dirty="0" smtClean="0"/>
              <a:t>Less work more throughput</a:t>
            </a:r>
          </a:p>
          <a:p>
            <a:r>
              <a:rPr lang="en-IN" dirty="0" smtClean="0"/>
              <a:t>Reduce amount of error</a:t>
            </a:r>
          </a:p>
          <a:p>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5274" y="3023149"/>
            <a:ext cx="4712710" cy="258188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8728" y="1911927"/>
            <a:ext cx="2143125" cy="2143125"/>
          </a:xfrm>
          <a:prstGeom prst="rect">
            <a:avLst/>
          </a:prstGeom>
        </p:spPr>
      </p:pic>
    </p:spTree>
    <p:extLst>
      <p:ext uri="{BB962C8B-B14F-4D97-AF65-F5344CB8AC3E}">
        <p14:creationId xmlns:p14="http://schemas.microsoft.com/office/powerpoint/2010/main" val="11971669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6982" y="764373"/>
            <a:ext cx="7599218" cy="1009009"/>
          </a:xfrm>
        </p:spPr>
        <p:txBody>
          <a:bodyPr/>
          <a:lstStyle/>
          <a:p>
            <a:r>
              <a:rPr lang="en-IN" dirty="0" smtClean="0"/>
              <a:t>Impact of  automation</a:t>
            </a:r>
            <a:endParaRPr lang="en-IN" dirty="0"/>
          </a:p>
        </p:txBody>
      </p:sp>
      <p:sp>
        <p:nvSpPr>
          <p:cNvPr id="3" name="Content Placeholder 2"/>
          <p:cNvSpPr>
            <a:spLocks noGrp="1"/>
          </p:cNvSpPr>
          <p:nvPr>
            <p:ph idx="1"/>
          </p:nvPr>
        </p:nvSpPr>
        <p:spPr>
          <a:xfrm>
            <a:off x="685800" y="2798618"/>
            <a:ext cx="10820400" cy="3420067"/>
          </a:xfrm>
        </p:spPr>
        <p:txBody>
          <a:bodyPr/>
          <a:lstStyle/>
          <a:p>
            <a:r>
              <a:rPr lang="en-IN" dirty="0" smtClean="0"/>
              <a:t>Automation has had a notable impact in a wide range of highly visible industries beyond manufacturing.</a:t>
            </a:r>
          </a:p>
          <a:p>
            <a:r>
              <a:rPr lang="en-IN" dirty="0" smtClean="0"/>
              <a:t>Once-ubiquitous telephone operators have been replaced largely by automated telephone switchboards and answering machines.</a:t>
            </a:r>
          </a:p>
          <a:p>
            <a:r>
              <a:rPr lang="en-IN" dirty="0" smtClean="0"/>
              <a:t>Medical processes such as primary screening in electrocardiography or radiography and laboratory analysis of human genes, cells, and tissues are carried out at much greater speed and accuracy by automated systems.</a:t>
            </a:r>
            <a:endParaRPr lang="en-IN" dirty="0"/>
          </a:p>
        </p:txBody>
      </p:sp>
    </p:spTree>
    <p:extLst>
      <p:ext uri="{BB962C8B-B14F-4D97-AF65-F5344CB8AC3E}">
        <p14:creationId xmlns:p14="http://schemas.microsoft.com/office/powerpoint/2010/main" val="3862556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Automation : king of all stages in software development</a:t>
            </a:r>
            <a:endParaRPr lang="en-IN" dirty="0"/>
          </a:p>
        </p:txBody>
      </p:sp>
      <p:sp>
        <p:nvSpPr>
          <p:cNvPr id="3" name="Content Placeholder 2"/>
          <p:cNvSpPr>
            <a:spLocks noGrp="1"/>
          </p:cNvSpPr>
          <p:nvPr>
            <p:ph idx="1"/>
          </p:nvPr>
        </p:nvSpPr>
        <p:spPr/>
        <p:txBody>
          <a:bodyPr/>
          <a:lstStyle/>
          <a:p>
            <a:r>
              <a:rPr lang="en-IN" dirty="0" smtClean="0"/>
              <a:t>For a repeated task a bot can do that for you.</a:t>
            </a:r>
          </a:p>
          <a:p>
            <a:r>
              <a:rPr lang="en-US" dirty="0"/>
              <a:t>Stress-testing a core system and want to </a:t>
            </a:r>
            <a:r>
              <a:rPr lang="en-US" i="1" dirty="0"/>
              <a:t>really </a:t>
            </a:r>
            <a:r>
              <a:rPr lang="en-US" dirty="0"/>
              <a:t>catch all those bugs? </a:t>
            </a:r>
            <a:r>
              <a:rPr lang="en-US" i="1" dirty="0"/>
              <a:t>Automate it.</a:t>
            </a:r>
            <a:endParaRPr lang="en-US" dirty="0"/>
          </a:p>
          <a:p>
            <a:r>
              <a:rPr lang="en-US" dirty="0"/>
              <a:t>Coding similar functionality across a few different projects at the same time? </a:t>
            </a:r>
            <a:r>
              <a:rPr lang="en-US" i="1" dirty="0"/>
              <a:t>Automate it.</a:t>
            </a:r>
            <a:endParaRPr lang="en-US" dirty="0"/>
          </a:p>
          <a:p>
            <a:endParaRPr lang="en-IN" sz="3200" dirty="0" smtClean="0"/>
          </a:p>
          <a:p>
            <a:r>
              <a:rPr lang="en-IN" sz="3200" dirty="0" smtClean="0"/>
              <a:t>IF the DEVS need to do any task again and again just AUTOMATE THE HELL OUT OF IT!!!!!</a:t>
            </a:r>
          </a:p>
          <a:p>
            <a:endParaRPr lang="en-IN" dirty="0"/>
          </a:p>
        </p:txBody>
      </p:sp>
    </p:spTree>
    <p:extLst>
      <p:ext uri="{BB962C8B-B14F-4D97-AF65-F5344CB8AC3E}">
        <p14:creationId xmlns:p14="http://schemas.microsoft.com/office/powerpoint/2010/main" val="13796132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8326" y="764373"/>
            <a:ext cx="7917873" cy="939736"/>
          </a:xfrm>
        </p:spPr>
        <p:txBody>
          <a:bodyPr/>
          <a:lstStyle/>
          <a:p>
            <a:r>
              <a:rPr lang="en-IN" dirty="0" smtClean="0"/>
              <a:t>THE glory continues</a:t>
            </a:r>
            <a:endParaRPr lang="en-IN" dirty="0"/>
          </a:p>
        </p:txBody>
      </p:sp>
      <p:sp>
        <p:nvSpPr>
          <p:cNvPr id="3" name="Content Placeholder 2"/>
          <p:cNvSpPr>
            <a:spLocks noGrp="1"/>
          </p:cNvSpPr>
          <p:nvPr>
            <p:ph idx="1"/>
          </p:nvPr>
        </p:nvSpPr>
        <p:spPr/>
        <p:txBody>
          <a:bodyPr/>
          <a:lstStyle/>
          <a:p>
            <a:r>
              <a:rPr lang="en-US" dirty="0"/>
              <a:t>Regardless of what kind of apps you’re planning on developing (or outsourcing if that’s more your speed), you’ll probably need some infrastructure to test and host the software. And all of that hardware needs to be running the same operating systems and software in the same way – especially if you want to scale</a:t>
            </a:r>
            <a:r>
              <a:rPr lang="en-US" dirty="0" smtClean="0"/>
              <a:t>.</a:t>
            </a:r>
          </a:p>
          <a:p>
            <a:endParaRPr lang="en-US" dirty="0"/>
          </a:p>
          <a:p>
            <a:r>
              <a:rPr lang="en-US" dirty="0"/>
              <a:t>One server doesn’t update and knocks the entire system off-line</a:t>
            </a:r>
          </a:p>
          <a:p>
            <a:r>
              <a:rPr lang="en-US" dirty="0"/>
              <a:t>A major server upgrade forces your </a:t>
            </a:r>
            <a:r>
              <a:rPr lang="en-US" dirty="0" err="1"/>
              <a:t>devs</a:t>
            </a:r>
            <a:r>
              <a:rPr lang="en-US" dirty="0"/>
              <a:t> to scan dozens of </a:t>
            </a:r>
            <a:r>
              <a:rPr lang="en-US" dirty="0" err="1"/>
              <a:t>config</a:t>
            </a:r>
            <a:r>
              <a:rPr lang="en-US" dirty="0"/>
              <a:t> files looking for the most up-to-date one</a:t>
            </a:r>
          </a:p>
          <a:p>
            <a:endParaRPr lang="en-IN" dirty="0"/>
          </a:p>
        </p:txBody>
      </p:sp>
    </p:spTree>
    <p:extLst>
      <p:ext uri="{BB962C8B-B14F-4D97-AF65-F5344CB8AC3E}">
        <p14:creationId xmlns:p14="http://schemas.microsoft.com/office/powerpoint/2010/main" val="226878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8610600" cy="1105991"/>
          </a:xfrm>
        </p:spPr>
        <p:txBody>
          <a:bodyPr/>
          <a:lstStyle/>
          <a:p>
            <a:r>
              <a:rPr lang="en-IN" dirty="0" smtClean="0"/>
              <a:t>Advantages </a:t>
            </a:r>
            <a:endParaRPr lang="en-IN" dirty="0"/>
          </a:p>
        </p:txBody>
      </p:sp>
      <p:sp>
        <p:nvSpPr>
          <p:cNvPr id="3" name="Content Placeholder 2"/>
          <p:cNvSpPr>
            <a:spLocks noGrp="1"/>
          </p:cNvSpPr>
          <p:nvPr>
            <p:ph idx="1"/>
          </p:nvPr>
        </p:nvSpPr>
        <p:spPr/>
        <p:txBody>
          <a:bodyPr/>
          <a:lstStyle/>
          <a:p>
            <a:endParaRPr lang="en-IN" b="1" i="1" dirty="0" smtClean="0"/>
          </a:p>
          <a:p>
            <a:endParaRPr lang="en-IN" b="1" i="1" dirty="0"/>
          </a:p>
          <a:p>
            <a:r>
              <a:rPr lang="en-IN" b="1" i="1" dirty="0" smtClean="0"/>
              <a:t>Reduce </a:t>
            </a:r>
            <a:r>
              <a:rPr lang="en-IN" b="1" i="1" dirty="0"/>
              <a:t>Production </a:t>
            </a:r>
            <a:r>
              <a:rPr lang="en-IN" b="1" i="1" dirty="0" smtClean="0"/>
              <a:t>Cost</a:t>
            </a:r>
          </a:p>
          <a:p>
            <a:r>
              <a:rPr lang="en-US" b="1" i="1" dirty="0"/>
              <a:t>Decrease in Part Cycle </a:t>
            </a:r>
            <a:r>
              <a:rPr lang="en-US" b="1" i="1" dirty="0" smtClean="0"/>
              <a:t>Time</a:t>
            </a:r>
          </a:p>
          <a:p>
            <a:r>
              <a:rPr lang="en-IN" b="1" i="1" dirty="0"/>
              <a:t>Improved Quality and </a:t>
            </a:r>
            <a:r>
              <a:rPr lang="en-IN" b="1" i="1" dirty="0" smtClean="0"/>
              <a:t>Reliability</a:t>
            </a:r>
          </a:p>
          <a:p>
            <a:r>
              <a:rPr lang="en-IN" b="1" i="1" dirty="0"/>
              <a:t>Better Floor Space </a:t>
            </a:r>
            <a:r>
              <a:rPr lang="en-IN" b="1" i="1" dirty="0" smtClean="0"/>
              <a:t>Utilization</a:t>
            </a:r>
          </a:p>
          <a:p>
            <a:r>
              <a:rPr lang="en-IN" b="1" i="1" dirty="0"/>
              <a:t>Reduce Waste</a:t>
            </a:r>
            <a:r>
              <a:rPr lang="en-IN" dirty="0"/>
              <a:t> </a:t>
            </a:r>
            <a:endParaRPr lang="en-IN" dirty="0" smtClean="0"/>
          </a:p>
          <a:p>
            <a:r>
              <a:rPr lang="en-IN" b="1" i="1" dirty="0"/>
              <a:t>Stay Competitive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6218" y="3120388"/>
            <a:ext cx="4488873" cy="1825685"/>
          </a:xfrm>
          <a:prstGeom prst="rect">
            <a:avLst/>
          </a:prstGeom>
        </p:spPr>
      </p:pic>
    </p:spTree>
    <p:extLst>
      <p:ext uri="{BB962C8B-B14F-4D97-AF65-F5344CB8AC3E}">
        <p14:creationId xmlns:p14="http://schemas.microsoft.com/office/powerpoint/2010/main" val="1694370985"/>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843</TotalTime>
  <Words>224</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Century Gothic</vt:lpstr>
      <vt:lpstr>Vapor Trail</vt:lpstr>
      <vt:lpstr>ADVANTAGES OF AUTOMATION</vt:lpstr>
      <vt:lpstr>Why automation </vt:lpstr>
      <vt:lpstr>Impact of  automation</vt:lpstr>
      <vt:lpstr>Automation : king of all stages in software development</vt:lpstr>
      <vt:lpstr>THE glory continues</vt:lpstr>
      <vt:lpstr>Advantages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ADVANTAGES OF AUTOMATION</dc:title>
  <dc:creator>Saurabh Dimri</dc:creator>
  <cp:lastModifiedBy>Saurabh Dimri</cp:lastModifiedBy>
  <cp:revision>16</cp:revision>
  <dcterms:created xsi:type="dcterms:W3CDTF">2018-09-24T22:20:55Z</dcterms:created>
  <dcterms:modified xsi:type="dcterms:W3CDTF">2018-09-28T09:03:11Z</dcterms:modified>
</cp:coreProperties>
</file>