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1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831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90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40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27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0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2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7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29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8FD8806-A574-40D3-95F9-ED6F3054B28C}" type="datetimeFigureOut">
              <a:rPr lang="en-IN" smtClean="0"/>
              <a:t>28-09-2018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7ECEC0-3913-4DF4-8329-F525303EA4C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1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User Command Validation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                                                                                                  </a:t>
            </a:r>
            <a:r>
              <a:rPr lang="en-IN" sz="5900" dirty="0" smtClean="0"/>
              <a:t>                               </a:t>
            </a:r>
            <a:r>
              <a:rPr lang="en-IN" sz="5900" dirty="0" err="1" smtClean="0"/>
              <a:t>By:Ishaan</a:t>
            </a:r>
            <a:r>
              <a:rPr lang="en-IN" sz="5900" dirty="0" smtClean="0"/>
              <a:t> Singh</a:t>
            </a:r>
          </a:p>
        </p:txBody>
      </p:sp>
    </p:spTree>
    <p:extLst>
      <p:ext uri="{BB962C8B-B14F-4D97-AF65-F5344CB8AC3E}">
        <p14:creationId xmlns:p14="http://schemas.microsoft.com/office/powerpoint/2010/main" val="22192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70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User Command Validation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 smtClean="0"/>
              <a:t>It is validating the commands entered by user to which root user has provided permissions.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64511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we need it?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Not all people have same level of permissions in an organisation.</a:t>
            </a:r>
          </a:p>
          <a:p>
            <a:endParaRPr lang="en-IN" dirty="0"/>
          </a:p>
          <a:p>
            <a:r>
              <a:rPr lang="en-IN" dirty="0" smtClean="0"/>
              <a:t>To provide fatal mistakes.</a:t>
            </a:r>
          </a:p>
          <a:p>
            <a:endParaRPr lang="en-IN" dirty="0"/>
          </a:p>
          <a:p>
            <a:r>
              <a:rPr lang="en-IN" dirty="0" smtClean="0"/>
              <a:t>Managing the directories properly.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95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 implementation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CASE 1:Adding user using “$</a:t>
            </a:r>
            <a:r>
              <a:rPr lang="en-IN" dirty="0" err="1" smtClean="0"/>
              <a:t>useradd</a:t>
            </a:r>
            <a:r>
              <a:rPr lang="en-IN" dirty="0" smtClean="0"/>
              <a:t> &lt;username&gt;”</a:t>
            </a:r>
          </a:p>
          <a:p>
            <a:endParaRPr lang="en-IN" dirty="0" smtClean="0"/>
          </a:p>
          <a:p>
            <a:r>
              <a:rPr lang="en-IN" dirty="0" smtClean="0"/>
              <a:t>Follow by updating password “$</a:t>
            </a:r>
            <a:r>
              <a:rPr lang="en-IN" dirty="0" err="1" smtClean="0"/>
              <a:t>passwd</a:t>
            </a:r>
            <a:r>
              <a:rPr lang="en-IN" dirty="0" smtClean="0"/>
              <a:t> “</a:t>
            </a:r>
          </a:p>
          <a:p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n this case added user in not provided by root user with permissions of creating directory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smtClean="0"/>
              <a:t> So, it creates error of permission denied.</a:t>
            </a:r>
          </a:p>
        </p:txBody>
      </p:sp>
    </p:spTree>
    <p:extLst>
      <p:ext uri="{BB962C8B-B14F-4D97-AF65-F5344CB8AC3E}">
        <p14:creationId xmlns:p14="http://schemas.microsoft.com/office/powerpoint/2010/main" val="9646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2749"/>
            <a:ext cx="12206280" cy="60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0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CASE 2: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Adding user using “$</a:t>
            </a:r>
            <a:r>
              <a:rPr lang="en-IN" dirty="0" err="1" smtClean="0"/>
              <a:t>adduser</a:t>
            </a:r>
            <a:r>
              <a:rPr lang="en-IN" dirty="0" smtClean="0"/>
              <a:t> &lt;username&gt;”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Then it asks for entering password and some information of new user.</a:t>
            </a:r>
          </a:p>
          <a:p>
            <a:pPr marL="0" indent="0">
              <a:buNone/>
            </a:pPr>
            <a:r>
              <a:rPr lang="en-IN" dirty="0"/>
              <a:t>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Then enter command “$</a:t>
            </a:r>
            <a:r>
              <a:rPr lang="en-IN" dirty="0" err="1" smtClean="0"/>
              <a:t>usermod</a:t>
            </a:r>
            <a:r>
              <a:rPr lang="en-IN" dirty="0" smtClean="0"/>
              <a:t>  –</a:t>
            </a:r>
            <a:r>
              <a:rPr lang="en-IN" dirty="0" err="1" smtClean="0"/>
              <a:t>aG</a:t>
            </a:r>
            <a:r>
              <a:rPr lang="en-IN" dirty="0" smtClean="0"/>
              <a:t>  </a:t>
            </a:r>
            <a:r>
              <a:rPr lang="en-IN" dirty="0" err="1" smtClean="0"/>
              <a:t>sudo</a:t>
            </a:r>
            <a:r>
              <a:rPr lang="en-IN" dirty="0" smtClean="0"/>
              <a:t> &lt;username&gt;”</a:t>
            </a:r>
          </a:p>
          <a:p>
            <a:pPr marL="0" indent="0">
              <a:buNone/>
            </a:pPr>
            <a:r>
              <a:rPr lang="en-IN" dirty="0" smtClean="0"/>
              <a:t>It provides permission to new user to create his own directories.</a:t>
            </a:r>
          </a:p>
        </p:txBody>
      </p:sp>
    </p:spTree>
    <p:extLst>
      <p:ext uri="{BB962C8B-B14F-4D97-AF65-F5344CB8AC3E}">
        <p14:creationId xmlns:p14="http://schemas.microsoft.com/office/powerpoint/2010/main" val="99305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112"/>
            <a:ext cx="12192000" cy="60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1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 prevent </a:t>
            </a:r>
            <a:r>
              <a:rPr lang="en-IN" dirty="0" err="1" smtClean="0"/>
              <a:t>updation</a:t>
            </a:r>
            <a:r>
              <a:rPr lang="en-IN" dirty="0" smtClean="0"/>
              <a:t> in a directory or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Use command “</a:t>
            </a:r>
            <a:r>
              <a:rPr lang="en-IN" dirty="0" err="1" smtClean="0"/>
              <a:t>sudo</a:t>
            </a:r>
            <a:r>
              <a:rPr lang="en-IN" dirty="0" smtClean="0"/>
              <a:t> </a:t>
            </a:r>
            <a:r>
              <a:rPr lang="en-IN" dirty="0" err="1" smtClean="0"/>
              <a:t>chattr</a:t>
            </a:r>
            <a:r>
              <a:rPr lang="en-IN" dirty="0" smtClean="0"/>
              <a:t> +</a:t>
            </a:r>
            <a:r>
              <a:rPr lang="en-IN" dirty="0" err="1" smtClean="0"/>
              <a:t>i</a:t>
            </a:r>
            <a:r>
              <a:rPr lang="en-IN" dirty="0" smtClean="0"/>
              <a:t> &lt;directory or file name&gt;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If a user tries to make any update in a directory or </a:t>
            </a:r>
            <a:r>
              <a:rPr lang="en-IN" dirty="0" err="1" smtClean="0"/>
              <a:t>file,the</a:t>
            </a:r>
            <a:r>
              <a:rPr lang="en-IN" dirty="0" smtClean="0"/>
              <a:t> error will be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445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72"/>
            <a:ext cx="12286445" cy="690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66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489</TotalTime>
  <Words>187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User Command Validation</vt:lpstr>
      <vt:lpstr>User Command Validation</vt:lpstr>
      <vt:lpstr>Why we need it?</vt:lpstr>
      <vt:lpstr>Basic implementation example</vt:lpstr>
      <vt:lpstr>PowerPoint Presentation</vt:lpstr>
      <vt:lpstr>CASE 2:</vt:lpstr>
      <vt:lpstr>PowerPoint Presentation</vt:lpstr>
      <vt:lpstr>To prevent updation in a directory or file</vt:lpstr>
      <vt:lpstr>PowerPoint Presentation</vt:lpstr>
      <vt:lpstr>THANK YOU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Command Validation</dc:title>
  <dc:creator>LOVE SHARMA</dc:creator>
  <cp:lastModifiedBy>LOVE SHARMA</cp:lastModifiedBy>
  <cp:revision>5</cp:revision>
  <dcterms:created xsi:type="dcterms:W3CDTF">2018-09-28T00:42:50Z</dcterms:created>
  <dcterms:modified xsi:type="dcterms:W3CDTF">2018-09-28T08:57:34Z</dcterms:modified>
</cp:coreProperties>
</file>