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44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0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47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18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8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8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2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1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0E19-E7EF-49BE-B6DC-A17F57044F69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E1D6B2-19F4-488A-8F2F-64A1321AE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E0A-AB7E-41FD-95B2-8B30AC93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AUTOMATION BUILD IN AUTOMATION OF SOFTWARE DELIVERY PROCESS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BA65-EB42-4B45-8E8C-198DB4F46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NAME:SAILESH PILLA</a:t>
            </a:r>
          </a:p>
          <a:p>
            <a:r>
              <a:rPr lang="en-US" dirty="0"/>
              <a:t>SAP ID:500061963</a:t>
            </a:r>
          </a:p>
          <a:p>
            <a:r>
              <a:rPr lang="en-US" dirty="0"/>
              <a:t>ROLL NO:R171217043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2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AD4-31B4-4676-8AAB-6F05248C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732C-66F2-46BF-BE20-6BBC79FF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ANALYSIS, ALSO KNOWN AS STATIC CODE ANALYSIS, IS A METHOD OF COMPUTER PROGRAM DEBUGGING WHICH IS DONE BY EXAMINING THE CODE WITHOUT EXECUTING THE PROGRAM. </a:t>
            </a:r>
          </a:p>
          <a:p>
            <a:r>
              <a:rPr lang="en-US" dirty="0"/>
              <a:t>THIS PROCESS PROVIDES AN UNDERSTANDING OF THE CODE STRUCTURE,AND CAN HELP TO ENSURE THAT THE CODE REACHES THE INDUSTRY STANDARDS.</a:t>
            </a:r>
          </a:p>
          <a:p>
            <a:r>
              <a:rPr lang="en-US" dirty="0"/>
              <a:t>TOOLS FOR STATIC ANALYSIS ARE FINDBUGS,CHECKSTYLE,PMD ETC.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780D-16FE-49C4-8B4F-10CCFE2C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25" y="4632256"/>
            <a:ext cx="16287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694CC-DD65-4299-8569-5A6A08F2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212562"/>
            <a:ext cx="249555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ABEE0-A0EC-49C5-BC10-62D945F3A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739" y="4708456"/>
            <a:ext cx="2486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7E19-D8EF-4344-9CE4-884B1FE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AND TEST RUNNER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02B3-B582-4B57-85F1-92D0BF92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UNIT TEST IS A LEVEL OF TESTING WHERE SMALLEST INDIVIDUAL PART IS TESTED WHETHER THEY ARE FIT FOR USE OR NOT.</a:t>
            </a:r>
          </a:p>
          <a:p>
            <a:r>
              <a:rPr lang="en-US" dirty="0"/>
              <a:t>THE UNIT TEST CASES ARE EXECUTED USING TEST RUNNERS.</a:t>
            </a:r>
          </a:p>
          <a:p>
            <a:r>
              <a:rPr lang="en-US" dirty="0"/>
              <a:t>JUNIT AND KARMA ARE EXAMPLES OF TEST RUNNERS.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91F90-5419-4F81-BBF7-CD470315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23" y="4124946"/>
            <a:ext cx="14001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B425E-45A8-436C-A434-531114DD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94" y="4353545"/>
            <a:ext cx="2400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399-2709-427A-95E9-AA815B31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BUILD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808C-ED7F-4113-A87D-1D08A511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ARE ELIMINATED,THUS DEFECTS CAN BE AVOIDED.</a:t>
            </a:r>
          </a:p>
          <a:p>
            <a:r>
              <a:rPr lang="en-US" dirty="0"/>
              <a:t>MISTAKES THAT OCCUR IN MANUAL BUILD DUE TO MULTITUDE STEPS,CAN BE AVOIDED IN AUTOMATED BUILD.</a:t>
            </a:r>
          </a:p>
          <a:p>
            <a:r>
              <a:rPr lang="en-US" dirty="0"/>
              <a:t>PRODUCT QUALITY IS IMPROVED.</a:t>
            </a:r>
          </a:p>
          <a:p>
            <a:r>
              <a:rPr lang="en-US" dirty="0"/>
              <a:t>REDUDANT TASKS ARE ELIMINATED.</a:t>
            </a:r>
          </a:p>
          <a:p>
            <a:r>
              <a:rPr lang="en-US" dirty="0"/>
              <a:t>CODE COMPILATION AND LINK PROCESSING ARE ACCELERATED.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0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9C46-4382-4E67-B4DD-BB45601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BUILD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A0B0-F1ED-46D4-9DC1-55D9C52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TRIGGERING SOME OF THE BUILD OPTIONS WITHIN THE DEVELOPMENT ENVIRONMENT(IDE) MAY NOT BE SUFFICIENT.</a:t>
            </a:r>
          </a:p>
          <a:p>
            <a:r>
              <a:rPr lang="en-US" dirty="0"/>
              <a:t>SOME OF THE BUILD OPERATIONS ARE NOT SUPPORTED WITHIN THE IDE,SO IT MUST BE POSSIBLE TO PERFORM A BUILD OPERATION OUTSIDE THE IDE.</a:t>
            </a:r>
          </a:p>
          <a:p>
            <a:r>
              <a:rPr lang="en-US" dirty="0"/>
              <a:t>IN CASES WHERE BUILD PROCESS TAKES MORE THAN 10 MINUTES,ACHIEVING CONTINUOUS INTEGRATION WILL BECOME DIFFICULT.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23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1CDE-7E33-46DC-87B9-98B93FB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F9D1-391A-41D0-AD93-911690E9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7FF-E150-46E1-BA59-B6C1A8EC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07E5-6225-439D-9D45-0BC2E03F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CAN BE DEFINED AS THE PROCESS WHERE THE APPLICATION IS CREATED FOR THE SOFTWARE RELEASE BY COLLECTING ALL THE  RELAVENT SOURCE CODE FILES,COMPILING THEM AND CREATING AN EXECUTABLE PROGRAM.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9921E-ED1F-4597-BCDA-EC773715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29" y="3117573"/>
            <a:ext cx="3990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BA8B-A23A-48ED-B6A9-FA5A30EF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STEPS ARE DONE DURING THE BUILD PROCESS: 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E43C-788D-478A-A853-42B1599B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D92EC-CFB4-4465-91B9-99C71311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1771418"/>
            <a:ext cx="877374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8F16-64DE-4FC7-9E17-6CD64CEF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AUTOMATED BUILD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C22C-7327-46A5-9034-38987A5A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AUTOMATED BUILD SYSTEM MAINLY CONSISTS OF THE FOLLOWING COMPONENTS:</a:t>
            </a:r>
          </a:p>
          <a:p>
            <a:r>
              <a:rPr lang="en-US" dirty="0"/>
              <a:t>SOURCE VERSION CONTROL SYSTEM</a:t>
            </a:r>
          </a:p>
          <a:p>
            <a:r>
              <a:rPr lang="en-US" dirty="0"/>
              <a:t>CONTINUOUS INTEGRATION SERVER</a:t>
            </a:r>
          </a:p>
          <a:p>
            <a:r>
              <a:rPr lang="en-US" dirty="0"/>
              <a:t>CODE QUALITY ANALYSIS AND REPORTING</a:t>
            </a:r>
          </a:p>
          <a:p>
            <a:r>
              <a:rPr lang="en-US" dirty="0"/>
              <a:t>ARTIFACT REPOSITORY</a:t>
            </a:r>
          </a:p>
          <a:p>
            <a:r>
              <a:rPr lang="en-US" dirty="0"/>
              <a:t>BUILD TOOLS</a:t>
            </a:r>
          </a:p>
          <a:p>
            <a:r>
              <a:rPr lang="en-US" dirty="0"/>
              <a:t>STATIC ANALYSIS</a:t>
            </a:r>
          </a:p>
          <a:p>
            <a:r>
              <a:rPr lang="en-US" dirty="0"/>
              <a:t>UNIT TESTS AND TEST RUNNER FRAMEWORKS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5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0469-CF62-4200-A54D-FD75271E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VERSION CONTROL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8056-1CB9-4F53-8561-133E4F14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SMALL PARTS OF CODE BY DIFFERENT CONTRIBUTORS ARE COMMITED TO THE VERSION CONTROL REPOSITORY.</a:t>
            </a:r>
          </a:p>
          <a:p>
            <a:r>
              <a:rPr lang="en-US" dirty="0"/>
              <a:t>VERSION CONTROL KEEPS THE TRACK OF ALL THE CHANGES DONE BY DIFFERENT CONTRIBUTORS.</a:t>
            </a:r>
          </a:p>
          <a:p>
            <a:r>
              <a:rPr lang="en-US" dirty="0"/>
              <a:t>IT HELPS THE DEVELOPENT TEAM TO MANAGE THE CHANGES DONE TO THE SOURCE CODE.</a:t>
            </a:r>
          </a:p>
          <a:p>
            <a:r>
              <a:rPr lang="en-US" dirty="0"/>
              <a:t>EXAMPLES OF VERSION CONTROL SYSTEMS ARE: GIT , MERCURIAL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263C-CE53-4E3A-8D0E-BA088E41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89" y="4737291"/>
            <a:ext cx="1123950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FBBAE-7728-4B80-8B14-894A4342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83" y="4646803"/>
            <a:ext cx="847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1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394-8539-4DAB-8213-DCFE002D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SERVER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CEB-AE46-47CA-957B-70591C15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CONTINUOUS INTEGRATION SERVER IS TO INTEGRATE THE CODE COMMITED IN THE VERSION CONTROL REPOSITORY</a:t>
            </a:r>
          </a:p>
          <a:p>
            <a:r>
              <a:rPr lang="en-US" dirty="0"/>
              <a:t>BY INTEGRATING REGULARLY YOU CAN DETECT ERRORS QUICKLY.</a:t>
            </a:r>
          </a:p>
          <a:p>
            <a:r>
              <a:rPr lang="en-US" dirty="0"/>
              <a:t>CONTINUOUS INTEGRATION REDUCES TIME TO FIND BUGS AND ENABLES FASTER FEEDBACK WHILE OTHER TASKS ARE CARRIED OUT MANUALLY.</a:t>
            </a:r>
          </a:p>
          <a:p>
            <a:r>
              <a:rPr lang="en-US" dirty="0"/>
              <a:t>TOOLS OF CONTINUOUS INTEGRATION SERVER ARE JENKINS,TRAVIS CI,BAMBOO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FC6E-DE91-4882-A489-DCF6BEC5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93" y="4622223"/>
            <a:ext cx="146685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6FF0B-40CB-4AB7-96FD-031A922B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8588"/>
            <a:ext cx="17526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545AC-77D6-43CC-8A90-10619051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84" y="4920097"/>
            <a:ext cx="1685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AAD9-BF94-44BD-9571-3893D50D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 AND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F486-70DE-497E-A8FC-B5907E47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PROCESS THE INTEGRATED  CODE IS CHECKED FOR SYNTAX ERRORS AND MERGE CONFLICTS WHICH ARE RESOLVED.</a:t>
            </a:r>
          </a:p>
          <a:p>
            <a:r>
              <a:rPr lang="en-US" dirty="0"/>
              <a:t> THIS ANALYSIS EXPOSES THE AREA OF CODE WHERE QUALITY CAN BE IMPROVED.</a:t>
            </a:r>
          </a:p>
          <a:p>
            <a:r>
              <a:rPr lang="en-US" dirty="0"/>
              <a:t>TOOLS USED FOR CODE QUALITY AND ANALYSIS ARE SONARQUBE,BLACK DUCK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94E8E-9261-4955-9370-495BE835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1" y="4701453"/>
            <a:ext cx="2883478" cy="447675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F57F5C7-3FE8-47DD-90CF-DA68A3C3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89" y="3829915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67FD-3C9F-4515-92CB-1A8354C1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21B1-84D5-4E8D-B3F2-1E57A133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AFTER CODE QUALITY AND ANALYSIS THE CODE (ARTIFACT) IS STORE IN THE ARTIFACT REPOSITORY.</a:t>
            </a:r>
          </a:p>
          <a:p>
            <a:r>
              <a:rPr lang="en-US" dirty="0"/>
              <a:t>MANY ARTIFACT REPOSITORIES ARE CREATED AND ARTIFACTS ARE STORED IN THEM FOR EVERY FEATURE OF THE APPLICATION.</a:t>
            </a:r>
          </a:p>
          <a:p>
            <a:r>
              <a:rPr lang="en-US" dirty="0"/>
              <a:t>NEXUS AND ARTIFACTORY ARE SOME OF THE EXAMPLES OF ARTIFACTORY REPOSITORY.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9BBEA-A42C-4748-8588-A5D3F16B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83" y="4003530"/>
            <a:ext cx="168592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33AF5-77DD-43C2-9B97-14D36908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34" y="4222729"/>
            <a:ext cx="237205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11C-626A-4E13-9460-5243E2D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BUILD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F653-D3EC-4298-BB30-38BA4098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BUILD TOOLS ARE PROGRAMS WHICH AUTOMATE THE SOURCE CODE TO EXECUTABLE PROGRAMS</a:t>
            </a:r>
          </a:p>
          <a:p>
            <a:r>
              <a:rPr lang="en-US" dirty="0"/>
              <a:t>BUILDING INCOPERATES COMPILING ,LINKING AND PACKAGING THE CODE INTO A USABLE OR EXECUTABLE FORM.</a:t>
            </a:r>
          </a:p>
          <a:p>
            <a:r>
              <a:rPr lang="en-US" dirty="0"/>
              <a:t>EXAMPLES FOR BUILD TOOLS ARE MAVEN,GRADLE ANT ETC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226D8-1489-48F3-8E97-5FEAB9FB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87" y="4100975"/>
            <a:ext cx="11525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CDCB2-099F-473F-A856-47CE4EBD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50" y="4124992"/>
            <a:ext cx="1304925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427BA-3D24-4EFF-AD3D-E7C95CEE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22" y="4072604"/>
            <a:ext cx="1076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3067</TotalTime>
  <Words>599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AUTOMATION BUILD IN AUTOMATION OF SOFTWARE DELIVERY PROCESS</vt:lpstr>
      <vt:lpstr>THE BUILD PROCESS</vt:lpstr>
      <vt:lpstr>THE FOLLOWING STEPS ARE DONE DURING THE BUILD PROCESS:  </vt:lpstr>
      <vt:lpstr>          AUTOMATED BUILD SYSTEM</vt:lpstr>
      <vt:lpstr>SOURCE VERSION CONTROL SYSTEM </vt:lpstr>
      <vt:lpstr>CONTINUOUS INTEGRATION SERVER </vt:lpstr>
      <vt:lpstr>CODE QUALITY AND ANALYSIS</vt:lpstr>
      <vt:lpstr>ARTIFACT REPOSITORY</vt:lpstr>
      <vt:lpstr>                   BUILD TOOLS</vt:lpstr>
      <vt:lpstr>STATIC ANALYSIS</vt:lpstr>
      <vt:lpstr>UNIT TESTS AND TEST RUNNER FRAMEWORKS</vt:lpstr>
      <vt:lpstr>ADVANTAGES OF BUILD AUTOMATION</vt:lpstr>
      <vt:lpstr>DISADVANTAGES OF BUILD AUTOMATION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BUILD IN AUTOMATION OF SOFTWARE DELIVERY PROCESS</dc:title>
  <dc:creator>sailesh pilla</dc:creator>
  <cp:lastModifiedBy>sailesh pilla</cp:lastModifiedBy>
  <cp:revision>46</cp:revision>
  <dcterms:created xsi:type="dcterms:W3CDTF">2018-09-25T05:19:35Z</dcterms:created>
  <dcterms:modified xsi:type="dcterms:W3CDTF">2018-10-01T11:36:04Z</dcterms:modified>
</cp:coreProperties>
</file>