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7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643B-2D29-4D01-B01F-B4ECE50E9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B89C9-FDD7-4B53-BA8F-BE6549E85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E3C52-F7BA-43E7-9483-37BA3B72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DC0-E93E-4ED5-827E-307DCAACB55A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E97FB-7477-43CC-B06A-4CA8033B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D90D-5C02-48EA-8A22-31C5B979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E7F-1BF0-4F42-85CB-11FC2BC7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15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EA5D-1B3B-4D8F-97FE-2FEF423D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66678-19DD-4A87-9070-9C87AD7A4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DBFCF-E4D7-43EF-AFAF-3DB8364A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DC0-E93E-4ED5-827E-307DCAACB55A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3B00E-C31F-4BCB-891C-3D1BFCCE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322B9-A571-448B-96AE-02B47A87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E7F-1BF0-4F42-85CB-11FC2BC7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14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085D1-8E0C-4683-918B-51C2686A7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F2E19-5A7D-4270-B6B2-82C5BDBE2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12CBB-01FB-41A1-ADD5-2F60BD0A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DC0-E93E-4ED5-827E-307DCAACB55A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5C5A3-B092-4415-9C4C-83E004E8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0FC3D-F06C-481C-ABCD-0D6D160D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E7F-1BF0-4F42-85CB-11FC2BC7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80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447A-E2B9-40B1-9CD3-4543B813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D2F1A-4418-450E-B613-9E1D39789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0614E-4948-486C-B1AB-4A345390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DC0-E93E-4ED5-827E-307DCAACB55A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092B-55E5-4DFE-BA58-E7C3D761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5334D-1153-486B-9450-E4856522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E7F-1BF0-4F42-85CB-11FC2BC7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77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CC3D-E5F2-4851-A867-64931891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F47C6-5906-4D83-9E7D-9697DF833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30801-2EFB-4423-8719-CBBCED22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DC0-E93E-4ED5-827E-307DCAACB55A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2290-0CFB-4C9A-86E4-10EEF2C3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F970E-F06A-404B-97CA-508A2532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E7F-1BF0-4F42-85CB-11FC2BC7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0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5EED-10EB-4253-8C0D-717D06B8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0003-F382-4FDB-B4C2-5ACE27F2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D58D4-66FB-4B9E-A11D-DC3AAB720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0E55C-A3C1-4CAE-B98A-A74E2911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DC0-E93E-4ED5-827E-307DCAACB55A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A3AD9-685B-425F-889B-CF5442B6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5CB1D-A235-4AFE-8E89-965E0C3C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E7F-1BF0-4F42-85CB-11FC2BC7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39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0173-C16E-43C8-81A2-98D5C248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CAE9-F61A-472C-9B7D-7D4ADAB3A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53B22-0C4B-4B3C-A8AE-F373EA706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71716-A013-40B5-A343-269E86477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64ECC-01BF-4935-9245-829EE2E15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8E939-CCF2-478A-BA49-05D2BB01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DC0-E93E-4ED5-827E-307DCAACB55A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EFF29-9421-41DD-A590-8A38F9A1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6BE92-02BE-4354-9272-E3F84FF7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E7F-1BF0-4F42-85CB-11FC2BC7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3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C927-B2AF-4729-9FE3-1E5AEFD2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75F88-F48E-4182-B634-5A6E5A1A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DC0-E93E-4ED5-827E-307DCAACB55A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51187-67D3-4B0F-A784-D6CF2D29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8AC10-9563-4130-BF38-95F06629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E7F-1BF0-4F42-85CB-11FC2BC7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29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49F03-43C9-43B5-9D79-3028D7F5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DC0-E93E-4ED5-827E-307DCAACB55A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6B50A-13B7-4EDC-83F2-45FFB479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DDDF4-3DC5-4625-8C30-8292925E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E7F-1BF0-4F42-85CB-11FC2BC7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3864-7D70-42D3-81AB-B516F81B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8538-A7E7-4F2F-95ED-56CB2E99F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AFD4A-0E1F-47D9-B192-4CD017D40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8980C-7A0C-4E7E-A4AE-D6A5D0CA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DC0-E93E-4ED5-827E-307DCAACB55A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03F3A-7D06-4FC6-972F-864A1841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0081-9F0C-4F26-990F-20E81DEA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E7F-1BF0-4F42-85CB-11FC2BC7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0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7B69-E384-4AAF-874F-EA217501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AE7E2-F3B9-4890-B592-3EC0BCF5C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84A8-B83A-401B-BAB9-A367C8DA3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CB65D-C8B2-411F-AFD2-8D584487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DC0-E93E-4ED5-827E-307DCAACB55A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84106-CFC8-4E5A-BE77-853FDDD0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720A5-DD64-48CF-BBDF-3DDFD803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E7F-1BF0-4F42-85CB-11FC2BC7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08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83221-B909-44B5-9C90-3F70A3D0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A4107-F07A-4550-88E7-76B25B883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E4C6-BA5C-47E3-80A5-60709CFD4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8ADC0-E93E-4ED5-827E-307DCAACB55A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B1CD-A3E3-41DC-91A6-3AD8A013A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07DD-BB56-4A5D-A71C-FE0A5ACE3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F6E7F-1BF0-4F42-85CB-11FC2BC7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416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92AB-DE2F-4BCA-8688-3622F1B6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1E4E4D-DFF1-48E1-A38C-FC03ECB44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5217" cy="6858000"/>
          </a:xfrm>
        </p:spPr>
      </p:pic>
    </p:spTree>
    <p:extLst>
      <p:ext uri="{BB962C8B-B14F-4D97-AF65-F5344CB8AC3E}">
        <p14:creationId xmlns:p14="http://schemas.microsoft.com/office/powerpoint/2010/main" val="260898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740D-423A-4061-826D-C89F8E65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B1A9D-23A2-4B9D-88B8-AE3FEFABA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4" y="136186"/>
            <a:ext cx="11858018" cy="6721813"/>
          </a:xfrm>
        </p:spPr>
      </p:pic>
    </p:spTree>
    <p:extLst>
      <p:ext uri="{BB962C8B-B14F-4D97-AF65-F5344CB8AC3E}">
        <p14:creationId xmlns:p14="http://schemas.microsoft.com/office/powerpoint/2010/main" val="384961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47C8-71FB-46C7-A99F-635A2FF3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16721-9717-4CE2-9D1E-98AAC86E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https://www.jotform.com/blog/how-to-backup-mysql-database/</a:t>
            </a:r>
          </a:p>
        </p:txBody>
      </p:sp>
    </p:spTree>
    <p:extLst>
      <p:ext uri="{BB962C8B-B14F-4D97-AF65-F5344CB8AC3E}">
        <p14:creationId xmlns:p14="http://schemas.microsoft.com/office/powerpoint/2010/main" val="52936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D490-B91F-4115-9B11-D86CACEA9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7643" y="0"/>
            <a:ext cx="3582955" cy="76272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687AC-85A0-4676-BBB0-D7CB91262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851" y="762728"/>
            <a:ext cx="9144000" cy="1655762"/>
          </a:xfrm>
        </p:spPr>
        <p:txBody>
          <a:bodyPr>
            <a:noAutofit/>
          </a:bodyPr>
          <a:lstStyle/>
          <a:p>
            <a:r>
              <a:rPr lang="en-US" sz="1600" dirty="0"/>
              <a:t>Since the data resides in a single place, it can be a single point of failure. If the infrastructure fails, the </a:t>
            </a:r>
          </a:p>
          <a:p>
            <a:r>
              <a:rPr lang="en-US" sz="1600" dirty="0"/>
              <a:t>data is lost forever. Think of a hard disk failure you have then, how can you retrieve it back and how </a:t>
            </a:r>
          </a:p>
          <a:p>
            <a:r>
              <a:rPr lang="en-US" sz="1600" dirty="0"/>
              <a:t>quickly you can repair it. In reality, it is completely intolerable from enterprises perspective. Millions </a:t>
            </a:r>
          </a:p>
          <a:p>
            <a:r>
              <a:rPr lang="en-US" sz="1600" dirty="0"/>
              <a:t>of customers will be lost if the site is down for an hour. To make this system more secure, it is always </a:t>
            </a:r>
          </a:p>
          <a:p>
            <a:r>
              <a:rPr lang="en-US" sz="1600" dirty="0"/>
              <a:t>better to have redundant data that will quickly help us to make everything immediately work.</a:t>
            </a:r>
          </a:p>
          <a:p>
            <a:endParaRPr lang="en-US" sz="1600" dirty="0"/>
          </a:p>
          <a:p>
            <a:r>
              <a:rPr lang="en-US" sz="1600" dirty="0"/>
              <a:t>Generally, companies having tons and tons of data will store all of them in databases, such as MySQL, </a:t>
            </a:r>
          </a:p>
          <a:p>
            <a:r>
              <a:rPr lang="en-US" sz="1600" dirty="0"/>
              <a:t>MS SQL, PostgreSQL or </a:t>
            </a:r>
            <a:r>
              <a:rPr lang="en-US" sz="1600" dirty="0" err="1"/>
              <a:t>OracleDB</a:t>
            </a:r>
            <a:r>
              <a:rPr lang="en-US" sz="1600" dirty="0"/>
              <a:t>. Some of them will use NoSQL DBs like MongoDB, Cassandra, </a:t>
            </a:r>
          </a:p>
          <a:p>
            <a:r>
              <a:rPr lang="en-US" sz="1600" dirty="0"/>
              <a:t>etc. These database management systems store the data efficiently </a:t>
            </a:r>
            <a:r>
              <a:rPr lang="en-US" sz="1600" dirty="0" err="1"/>
              <a:t>withain</a:t>
            </a:r>
            <a:r>
              <a:rPr lang="en-US" sz="1600" dirty="0"/>
              <a:t> them and will be of great </a:t>
            </a:r>
          </a:p>
          <a:p>
            <a:r>
              <a:rPr lang="en-US" sz="1600" dirty="0"/>
              <a:t>help to retrieve, write and query on the data it has. The applications will fetch the data from the DBs </a:t>
            </a:r>
          </a:p>
          <a:p>
            <a:r>
              <a:rPr lang="en-US" sz="1600" dirty="0"/>
              <a:t>and will properly format it to be human-friendly.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5434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17AE-44FD-4CF8-9760-43AD1DCB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E30B0A-198E-45AF-979D-7E02495DF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1" y="243191"/>
            <a:ext cx="11731557" cy="37840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7500E5-1AF2-487E-9F22-00398ECB2FB9}"/>
              </a:ext>
            </a:extLst>
          </p:cNvPr>
          <p:cNvSpPr txBox="1"/>
          <p:nvPr/>
        </p:nvSpPr>
        <p:spPr>
          <a:xfrm>
            <a:off x="2461098" y="4397864"/>
            <a:ext cx="7782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of users use Amazon S3 to backup their </a:t>
            </a:r>
            <a:r>
              <a:rPr lang="en-US" sz="2400" dirty="0" err="1"/>
              <a:t>mysql</a:t>
            </a:r>
            <a:r>
              <a:rPr lang="en-US" sz="2400" dirty="0"/>
              <a:t> databases. Here is an automated script which does this task of taking the backup of a </a:t>
            </a:r>
            <a:r>
              <a:rPr lang="en-US" sz="2400" dirty="0" err="1"/>
              <a:t>mysql</a:t>
            </a:r>
            <a:r>
              <a:rPr lang="en-US" sz="2400" dirty="0"/>
              <a:t> database and then moving it to the Amazon S3.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575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147C-3800-4E98-9180-F3B41885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687949-C587-4471-81F5-0B19C950C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1" y="3135246"/>
            <a:ext cx="11595369" cy="32198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2F8413-C168-4F9D-BC91-EC3994552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0"/>
            <a:ext cx="11391088" cy="28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9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185E-3E4B-4035-92AC-B46E33A2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018B2E-F893-42C2-B890-54EB41CC4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7" y="280866"/>
            <a:ext cx="11348885" cy="6839486"/>
          </a:xfrm>
        </p:spPr>
      </p:pic>
    </p:spTree>
    <p:extLst>
      <p:ext uri="{BB962C8B-B14F-4D97-AF65-F5344CB8AC3E}">
        <p14:creationId xmlns:p14="http://schemas.microsoft.com/office/powerpoint/2010/main" val="111642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FEC3DF-CD78-4F42-B1A5-CADB0AC1C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7" y="0"/>
            <a:ext cx="11847006" cy="685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7773F-4FF0-4E6B-A901-E9062022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06"/>
            <a:ext cx="10515600" cy="4581728"/>
          </a:xfrm>
        </p:spPr>
        <p:txBody>
          <a:bodyPr>
            <a:noAutofit/>
          </a:bodyPr>
          <a:lstStyle/>
          <a:p>
            <a:r>
              <a:rPr lang="en-US" sz="8000" b="1" i="1" dirty="0">
                <a:solidFill>
                  <a:srgbClr val="C00000"/>
                </a:solidFill>
              </a:rPr>
              <a:t>NO MONEY! </a:t>
            </a:r>
            <a:r>
              <a:rPr lang="en-US" sz="8000" b="1" i="1" dirty="0">
                <a:solidFill>
                  <a:srgbClr val="C00000"/>
                </a:solidFill>
                <a:sym typeface="Wingdings" panose="05000000000000000000" pitchFamily="2" charset="2"/>
              </a:rPr>
              <a:t> SO!!</a:t>
            </a:r>
            <a:br>
              <a:rPr lang="en-US" sz="8000" b="1" i="1" dirty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US" sz="8000" b="1" i="1" dirty="0">
                <a:solidFill>
                  <a:srgbClr val="C00000"/>
                </a:solidFill>
                <a:sym typeface="Wingdings" panose="05000000000000000000" pitchFamily="2" charset="2"/>
              </a:rPr>
              <a:t>OPEN SOURCE </a:t>
            </a:r>
            <a:endParaRPr lang="en-IN" sz="8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CCDB-7026-4CE6-8B83-012C2BF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B37D9FC-5677-4BA5-9853-F495608C5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62"/>
            <a:ext cx="11560629" cy="344766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4A38E3-A6D9-4EF1-B91D-74CC71A7E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3517643"/>
            <a:ext cx="10944808" cy="279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7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2ED5-FAF7-43E4-ADF0-918380C7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7A1E2-A195-4A67-93C1-2F2A611ED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6" y="308513"/>
            <a:ext cx="10915261" cy="3712981"/>
          </a:xfrm>
        </p:spPr>
      </p:pic>
    </p:spTree>
    <p:extLst>
      <p:ext uri="{BB962C8B-B14F-4D97-AF65-F5344CB8AC3E}">
        <p14:creationId xmlns:p14="http://schemas.microsoft.com/office/powerpoint/2010/main" val="277838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F9D8-892D-4A4E-BFF8-686D5783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E3E0E5-4312-461F-8653-810EBA026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3" y="97276"/>
            <a:ext cx="11896927" cy="6760723"/>
          </a:xfrm>
        </p:spPr>
      </p:pic>
    </p:spTree>
    <p:extLst>
      <p:ext uri="{BB962C8B-B14F-4D97-AF65-F5344CB8AC3E}">
        <p14:creationId xmlns:p14="http://schemas.microsoft.com/office/powerpoint/2010/main" val="378580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Intro</vt:lpstr>
      <vt:lpstr>PowerPoint Presentation</vt:lpstr>
      <vt:lpstr>PowerPoint Presentation</vt:lpstr>
      <vt:lpstr>PowerPoint Presentation</vt:lpstr>
      <vt:lpstr>NO MONEY!  SO!! OPEN SOURCE 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Harshul Malhotra</dc:creator>
  <cp:lastModifiedBy>Harshul Malhotra</cp:lastModifiedBy>
  <cp:revision>19</cp:revision>
  <dcterms:created xsi:type="dcterms:W3CDTF">2018-09-22T23:52:36Z</dcterms:created>
  <dcterms:modified xsi:type="dcterms:W3CDTF">2018-09-28T10:51:18Z</dcterms:modified>
</cp:coreProperties>
</file>