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60" r:id="rId6"/>
    <p:sldId id="261" r:id="rId7"/>
    <p:sldId id="278" r:id="rId8"/>
    <p:sldId id="285" r:id="rId9"/>
    <p:sldId id="286" r:id="rId10"/>
    <p:sldId id="262" r:id="rId11"/>
    <p:sldId id="264" r:id="rId12"/>
    <p:sldId id="265" r:id="rId13"/>
    <p:sldId id="268" r:id="rId14"/>
    <p:sldId id="273" r:id="rId15"/>
    <p:sldId id="266" r:id="rId16"/>
  </p:sldIdLst>
  <p:sldSz cx="9144000" cy="5143500" type="screen16x9"/>
  <p:notesSz cx="6858000" cy="9144000"/>
  <p:embeddedFontLst>
    <p:embeddedFont>
      <p:font typeface="Amatic SC" panose="020B0604020202020204" charset="-79"/>
      <p:bold r:id="rId18"/>
    </p:embeddedFont>
    <p:embeddedFont>
      <p:font typeface="Muli" panose="020B0604020202020204" charset="0"/>
      <p:regular r:id="rId19"/>
      <p:bold r:id="rId20"/>
      <p:italic r:id="rId21"/>
      <p:boldItalic r:id="rId22"/>
    </p:embeddedFont>
    <p:embeddedFont>
      <p:font typeface="Leelawadee" panose="020B0502040204020203" pitchFamily="34" charset="-34"/>
      <p:regular r:id="rId23"/>
      <p:bold r:id="rId24"/>
    </p:embeddedFont>
    <p:embeddedFont>
      <p:font typeface="Muli Ligh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ADDHA SAINI" initials="SS" lastIdx="1" clrIdx="0">
    <p:extLst>
      <p:ext uri="{19B8F6BF-5375-455C-9EA6-DF929625EA0E}">
        <p15:presenceInfo xmlns:p15="http://schemas.microsoft.com/office/powerpoint/2012/main" userId="S-1-5-21-524661589-3697318505-3302111199-851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61E589-579C-460F-ACEA-7A755D587E5F}">
  <a:tblStyle styleId="{8B61E589-579C-460F-ACEA-7A755D587E5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803922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844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91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087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20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752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011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3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82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34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06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63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87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631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600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63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BCDBE"/>
        </a:solidFill>
        <a:effectLst/>
      </p:bgPr>
    </p:bg>
    <p:spTree>
      <p:nvGrpSpPr>
        <p:cNvPr id="1" name="Shape 9"/>
        <p:cNvGrpSpPr/>
        <p:nvPr/>
      </p:nvGrpSpPr>
      <p:grpSpPr>
        <a:xfrm>
          <a:off x="0" y="0"/>
          <a:ext cx="0" cy="0"/>
          <a:chOff x="0" y="0"/>
          <a:chExt cx="0" cy="0"/>
        </a:xfrm>
      </p:grpSpPr>
      <p:sp>
        <p:nvSpPr>
          <p:cNvPr id="10" name="Google Shape;10;p2"/>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lstStyle>
            <a:lvl1pPr lvl="0" algn="ctr">
              <a:spcBef>
                <a:spcPts val="0"/>
              </a:spcBef>
              <a:spcAft>
                <a:spcPts val="0"/>
              </a:spcAft>
              <a:buClr>
                <a:srgbClr val="7C7F91"/>
              </a:buClr>
              <a:buSzPts val="4800"/>
              <a:buNone/>
              <a:defRPr sz="4800">
                <a:solidFill>
                  <a:srgbClr val="7C7F91"/>
                </a:solidFill>
              </a:defRPr>
            </a:lvl1pPr>
            <a:lvl2pPr lvl="1" algn="ctr">
              <a:spcBef>
                <a:spcPts val="0"/>
              </a:spcBef>
              <a:spcAft>
                <a:spcPts val="0"/>
              </a:spcAft>
              <a:buClr>
                <a:srgbClr val="7C7F91"/>
              </a:buClr>
              <a:buSzPts val="4800"/>
              <a:buNone/>
              <a:defRPr sz="4800">
                <a:solidFill>
                  <a:srgbClr val="7C7F91"/>
                </a:solidFill>
              </a:defRPr>
            </a:lvl2pPr>
            <a:lvl3pPr lvl="2" algn="ctr">
              <a:spcBef>
                <a:spcPts val="0"/>
              </a:spcBef>
              <a:spcAft>
                <a:spcPts val="0"/>
              </a:spcAft>
              <a:buClr>
                <a:srgbClr val="7C7F91"/>
              </a:buClr>
              <a:buSzPts val="4800"/>
              <a:buNone/>
              <a:defRPr sz="4800">
                <a:solidFill>
                  <a:srgbClr val="7C7F91"/>
                </a:solidFill>
              </a:defRPr>
            </a:lvl3pPr>
            <a:lvl4pPr lvl="3" algn="ctr">
              <a:spcBef>
                <a:spcPts val="0"/>
              </a:spcBef>
              <a:spcAft>
                <a:spcPts val="0"/>
              </a:spcAft>
              <a:buClr>
                <a:srgbClr val="7C7F91"/>
              </a:buClr>
              <a:buSzPts val="4800"/>
              <a:buNone/>
              <a:defRPr sz="4800">
                <a:solidFill>
                  <a:srgbClr val="7C7F91"/>
                </a:solidFill>
              </a:defRPr>
            </a:lvl4pPr>
            <a:lvl5pPr lvl="4" algn="ctr">
              <a:spcBef>
                <a:spcPts val="0"/>
              </a:spcBef>
              <a:spcAft>
                <a:spcPts val="0"/>
              </a:spcAft>
              <a:buClr>
                <a:srgbClr val="7C7F91"/>
              </a:buClr>
              <a:buSzPts val="4800"/>
              <a:buNone/>
              <a:defRPr sz="4800">
                <a:solidFill>
                  <a:srgbClr val="7C7F91"/>
                </a:solidFill>
              </a:defRPr>
            </a:lvl5pPr>
            <a:lvl6pPr lvl="5" algn="ctr">
              <a:spcBef>
                <a:spcPts val="0"/>
              </a:spcBef>
              <a:spcAft>
                <a:spcPts val="0"/>
              </a:spcAft>
              <a:buClr>
                <a:srgbClr val="7C7F91"/>
              </a:buClr>
              <a:buSzPts val="4800"/>
              <a:buNone/>
              <a:defRPr sz="4800">
                <a:solidFill>
                  <a:srgbClr val="7C7F91"/>
                </a:solidFill>
              </a:defRPr>
            </a:lvl6pPr>
            <a:lvl7pPr lvl="6" algn="ctr">
              <a:spcBef>
                <a:spcPts val="0"/>
              </a:spcBef>
              <a:spcAft>
                <a:spcPts val="0"/>
              </a:spcAft>
              <a:buClr>
                <a:srgbClr val="7C7F91"/>
              </a:buClr>
              <a:buSzPts val="4800"/>
              <a:buNone/>
              <a:defRPr sz="4800">
                <a:solidFill>
                  <a:srgbClr val="7C7F91"/>
                </a:solidFill>
              </a:defRPr>
            </a:lvl7pPr>
            <a:lvl8pPr lvl="7" algn="ctr">
              <a:spcBef>
                <a:spcPts val="0"/>
              </a:spcBef>
              <a:spcAft>
                <a:spcPts val="0"/>
              </a:spcAft>
              <a:buClr>
                <a:srgbClr val="7C7F91"/>
              </a:buClr>
              <a:buSzPts val="4800"/>
              <a:buNone/>
              <a:defRPr sz="4800">
                <a:solidFill>
                  <a:srgbClr val="7C7F91"/>
                </a:solidFill>
              </a:defRPr>
            </a:lvl8pPr>
            <a:lvl9pPr lvl="8" algn="ctr">
              <a:spcBef>
                <a:spcPts val="0"/>
              </a:spcBef>
              <a:spcAft>
                <a:spcPts val="0"/>
              </a:spcAft>
              <a:buClr>
                <a:srgbClr val="7C7F91"/>
              </a:buClr>
              <a:buSzPts val="4800"/>
              <a:buNone/>
              <a:defRPr sz="4800">
                <a:solidFill>
                  <a:srgbClr val="7C7F91"/>
                </a:solidFill>
              </a:defRPr>
            </a:lvl9pPr>
          </a:lstStyle>
          <a:p>
            <a:endParaRPr/>
          </a:p>
        </p:txBody>
      </p:sp>
      <p:sp>
        <p:nvSpPr>
          <p:cNvPr id="12" name="Google Shape;12;p2"/>
          <p:cNvSpPr/>
          <p:nvPr/>
        </p:nvSpPr>
        <p:spPr>
          <a:xfrm>
            <a:off x="3621350" y="3313600"/>
            <a:ext cx="1783794" cy="170374"/>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AD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lstStyle>
            <a:lvl1pPr lvl="0" algn="ctr" rtl="0">
              <a:spcBef>
                <a:spcPts val="0"/>
              </a:spcBef>
              <a:spcAft>
                <a:spcPts val="0"/>
              </a:spcAft>
              <a:buClr>
                <a:srgbClr val="ADDED4"/>
              </a:buClr>
              <a:buSzPts val="4800"/>
              <a:buNone/>
              <a:defRPr sz="4800">
                <a:solidFill>
                  <a:srgbClr val="ADDED4"/>
                </a:solidFill>
              </a:defRPr>
            </a:lvl1pPr>
            <a:lvl2pPr lvl="1" algn="ctr" rtl="0">
              <a:spcBef>
                <a:spcPts val="0"/>
              </a:spcBef>
              <a:spcAft>
                <a:spcPts val="0"/>
              </a:spcAft>
              <a:buClr>
                <a:srgbClr val="ADDED4"/>
              </a:buClr>
              <a:buSzPts val="4800"/>
              <a:buNone/>
              <a:defRPr sz="4800">
                <a:solidFill>
                  <a:srgbClr val="ADDED4"/>
                </a:solidFill>
              </a:defRPr>
            </a:lvl2pPr>
            <a:lvl3pPr lvl="2" algn="ctr" rtl="0">
              <a:spcBef>
                <a:spcPts val="0"/>
              </a:spcBef>
              <a:spcAft>
                <a:spcPts val="0"/>
              </a:spcAft>
              <a:buClr>
                <a:srgbClr val="ADDED4"/>
              </a:buClr>
              <a:buSzPts val="4800"/>
              <a:buNone/>
              <a:defRPr sz="4800">
                <a:solidFill>
                  <a:srgbClr val="ADDED4"/>
                </a:solidFill>
              </a:defRPr>
            </a:lvl3pPr>
            <a:lvl4pPr lvl="3" algn="ctr" rtl="0">
              <a:spcBef>
                <a:spcPts val="0"/>
              </a:spcBef>
              <a:spcAft>
                <a:spcPts val="0"/>
              </a:spcAft>
              <a:buClr>
                <a:srgbClr val="ADDED4"/>
              </a:buClr>
              <a:buSzPts val="4800"/>
              <a:buNone/>
              <a:defRPr sz="4800">
                <a:solidFill>
                  <a:srgbClr val="ADDED4"/>
                </a:solidFill>
              </a:defRPr>
            </a:lvl4pPr>
            <a:lvl5pPr lvl="4" algn="ctr" rtl="0">
              <a:spcBef>
                <a:spcPts val="0"/>
              </a:spcBef>
              <a:spcAft>
                <a:spcPts val="0"/>
              </a:spcAft>
              <a:buClr>
                <a:srgbClr val="ADDED4"/>
              </a:buClr>
              <a:buSzPts val="4800"/>
              <a:buNone/>
              <a:defRPr sz="4800">
                <a:solidFill>
                  <a:srgbClr val="ADDED4"/>
                </a:solidFill>
              </a:defRPr>
            </a:lvl5pPr>
            <a:lvl6pPr lvl="5" algn="ctr" rtl="0">
              <a:spcBef>
                <a:spcPts val="0"/>
              </a:spcBef>
              <a:spcAft>
                <a:spcPts val="0"/>
              </a:spcAft>
              <a:buClr>
                <a:srgbClr val="ADDED4"/>
              </a:buClr>
              <a:buSzPts val="4800"/>
              <a:buNone/>
              <a:defRPr sz="4800">
                <a:solidFill>
                  <a:srgbClr val="ADDED4"/>
                </a:solidFill>
              </a:defRPr>
            </a:lvl6pPr>
            <a:lvl7pPr lvl="6" algn="ctr" rtl="0">
              <a:spcBef>
                <a:spcPts val="0"/>
              </a:spcBef>
              <a:spcAft>
                <a:spcPts val="0"/>
              </a:spcAft>
              <a:buClr>
                <a:srgbClr val="ADDED4"/>
              </a:buClr>
              <a:buSzPts val="4800"/>
              <a:buNone/>
              <a:defRPr sz="4800">
                <a:solidFill>
                  <a:srgbClr val="ADDED4"/>
                </a:solidFill>
              </a:defRPr>
            </a:lvl7pPr>
            <a:lvl8pPr lvl="7" algn="ctr" rtl="0">
              <a:spcBef>
                <a:spcPts val="0"/>
              </a:spcBef>
              <a:spcAft>
                <a:spcPts val="0"/>
              </a:spcAft>
              <a:buClr>
                <a:srgbClr val="ADDED4"/>
              </a:buClr>
              <a:buSzPts val="4800"/>
              <a:buNone/>
              <a:defRPr sz="4800">
                <a:solidFill>
                  <a:srgbClr val="ADDED4"/>
                </a:solidFill>
              </a:defRPr>
            </a:lvl8pPr>
            <a:lvl9pPr lvl="8" algn="ctr" rtl="0">
              <a:spcBef>
                <a:spcPts val="0"/>
              </a:spcBef>
              <a:spcAft>
                <a:spcPts val="0"/>
              </a:spcAft>
              <a:buClr>
                <a:srgbClr val="ADDED4"/>
              </a:buClr>
              <a:buSzPts val="4800"/>
              <a:buNone/>
              <a:defRPr sz="4800">
                <a:solidFill>
                  <a:srgbClr val="ADDED4"/>
                </a:solidFill>
              </a:defRPr>
            </a:lvl9pPr>
          </a:lstStyle>
          <a:p>
            <a:endParaRPr/>
          </a:p>
        </p:txBody>
      </p:sp>
      <p:sp>
        <p:nvSpPr>
          <p:cNvPr id="16" name="Google Shape;16;p3"/>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 name="Google Shape;17;p3"/>
          <p:cNvSpPr/>
          <p:nvPr/>
        </p:nvSpPr>
        <p:spPr>
          <a:xfrm>
            <a:off x="3752613" y="2875113"/>
            <a:ext cx="1638687" cy="15524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rgbClr val="ADD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DDED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rgbClr val="DB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1812050" y="827475"/>
            <a:ext cx="5520000" cy="35400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21" name="Google Shape;21;p4"/>
          <p:cNvSpPr txBox="1"/>
          <p:nvPr/>
        </p:nvSpPr>
        <p:spPr>
          <a:xfrm>
            <a:off x="3593400" y="400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DBBDE5"/>
                </a:solidFill>
                <a:latin typeface="Muli"/>
                <a:ea typeface="Muli"/>
                <a:cs typeface="Muli"/>
                <a:sym typeface="Muli"/>
              </a:rPr>
              <a:t>“</a:t>
            </a:r>
            <a:endParaRPr sz="9600">
              <a:solidFill>
                <a:srgbClr val="DBBDE5"/>
              </a:solidFill>
              <a:latin typeface="Muli"/>
              <a:ea typeface="Muli"/>
              <a:cs typeface="Muli"/>
              <a:sym typeface="Muli"/>
            </a:endParaRPr>
          </a:p>
        </p:txBody>
      </p:sp>
      <p:sp>
        <p:nvSpPr>
          <p:cNvPr id="22" name="Google Shape;22;p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3" name="Google Shape;23;p4"/>
          <p:cNvSpPr/>
          <p:nvPr/>
        </p:nvSpPr>
        <p:spPr>
          <a:xfrm>
            <a:off x="4012023" y="4275600"/>
            <a:ext cx="1119955" cy="92150"/>
          </a:xfrm>
          <a:custGeom>
            <a:avLst/>
            <a:gdLst/>
            <a:ahLst/>
            <a:cxnLst/>
            <a:rect l="l" t="t" r="r" b="b"/>
            <a:pathLst>
              <a:path w="13369" h="1100" extrusionOk="0">
                <a:moveTo>
                  <a:pt x="12903" y="466"/>
                </a:moveTo>
                <a:lnTo>
                  <a:pt x="12456" y="522"/>
                </a:lnTo>
                <a:lnTo>
                  <a:pt x="11935" y="559"/>
                </a:lnTo>
                <a:lnTo>
                  <a:pt x="11414" y="578"/>
                </a:lnTo>
                <a:lnTo>
                  <a:pt x="10315" y="578"/>
                </a:lnTo>
                <a:lnTo>
                  <a:pt x="10129" y="559"/>
                </a:lnTo>
                <a:lnTo>
                  <a:pt x="9850" y="578"/>
                </a:lnTo>
                <a:lnTo>
                  <a:pt x="9719" y="578"/>
                </a:lnTo>
                <a:lnTo>
                  <a:pt x="9608" y="615"/>
                </a:lnTo>
                <a:lnTo>
                  <a:pt x="9570" y="634"/>
                </a:lnTo>
                <a:lnTo>
                  <a:pt x="9552" y="652"/>
                </a:lnTo>
                <a:lnTo>
                  <a:pt x="9552" y="690"/>
                </a:lnTo>
                <a:lnTo>
                  <a:pt x="9552" y="708"/>
                </a:lnTo>
                <a:lnTo>
                  <a:pt x="9589" y="746"/>
                </a:lnTo>
                <a:lnTo>
                  <a:pt x="9645" y="746"/>
                </a:lnTo>
                <a:lnTo>
                  <a:pt x="9794" y="764"/>
                </a:lnTo>
                <a:lnTo>
                  <a:pt x="10036" y="783"/>
                </a:lnTo>
                <a:lnTo>
                  <a:pt x="10557" y="801"/>
                </a:lnTo>
                <a:lnTo>
                  <a:pt x="11060" y="801"/>
                </a:lnTo>
                <a:lnTo>
                  <a:pt x="11581" y="783"/>
                </a:lnTo>
                <a:lnTo>
                  <a:pt x="12587" y="727"/>
                </a:lnTo>
                <a:lnTo>
                  <a:pt x="12810" y="727"/>
                </a:lnTo>
                <a:lnTo>
                  <a:pt x="13052" y="708"/>
                </a:lnTo>
                <a:lnTo>
                  <a:pt x="13127" y="671"/>
                </a:lnTo>
                <a:lnTo>
                  <a:pt x="13257" y="615"/>
                </a:lnTo>
                <a:lnTo>
                  <a:pt x="13313" y="597"/>
                </a:lnTo>
                <a:lnTo>
                  <a:pt x="13350" y="559"/>
                </a:lnTo>
                <a:lnTo>
                  <a:pt x="13369" y="522"/>
                </a:lnTo>
                <a:lnTo>
                  <a:pt x="13331" y="504"/>
                </a:lnTo>
                <a:lnTo>
                  <a:pt x="13220" y="485"/>
                </a:lnTo>
                <a:lnTo>
                  <a:pt x="13108" y="466"/>
                </a:lnTo>
                <a:close/>
                <a:moveTo>
                  <a:pt x="8398" y="317"/>
                </a:moveTo>
                <a:lnTo>
                  <a:pt x="8360" y="336"/>
                </a:lnTo>
                <a:lnTo>
                  <a:pt x="8304" y="355"/>
                </a:lnTo>
                <a:lnTo>
                  <a:pt x="8267" y="373"/>
                </a:lnTo>
                <a:lnTo>
                  <a:pt x="8249" y="410"/>
                </a:lnTo>
                <a:lnTo>
                  <a:pt x="8193" y="522"/>
                </a:lnTo>
                <a:lnTo>
                  <a:pt x="8193" y="634"/>
                </a:lnTo>
                <a:lnTo>
                  <a:pt x="8211" y="746"/>
                </a:lnTo>
                <a:lnTo>
                  <a:pt x="8249" y="801"/>
                </a:lnTo>
                <a:lnTo>
                  <a:pt x="8286" y="839"/>
                </a:lnTo>
                <a:lnTo>
                  <a:pt x="8323" y="857"/>
                </a:lnTo>
                <a:lnTo>
                  <a:pt x="8398" y="876"/>
                </a:lnTo>
                <a:lnTo>
                  <a:pt x="8491" y="876"/>
                </a:lnTo>
                <a:lnTo>
                  <a:pt x="8584" y="820"/>
                </a:lnTo>
                <a:lnTo>
                  <a:pt x="8658" y="746"/>
                </a:lnTo>
                <a:lnTo>
                  <a:pt x="8695" y="634"/>
                </a:lnTo>
                <a:lnTo>
                  <a:pt x="8714" y="541"/>
                </a:lnTo>
                <a:lnTo>
                  <a:pt x="8677" y="466"/>
                </a:lnTo>
                <a:lnTo>
                  <a:pt x="8658" y="429"/>
                </a:lnTo>
                <a:lnTo>
                  <a:pt x="8621" y="392"/>
                </a:lnTo>
                <a:lnTo>
                  <a:pt x="8584" y="373"/>
                </a:lnTo>
                <a:lnTo>
                  <a:pt x="8528" y="373"/>
                </a:lnTo>
                <a:lnTo>
                  <a:pt x="8453" y="336"/>
                </a:lnTo>
                <a:lnTo>
                  <a:pt x="8398" y="317"/>
                </a:lnTo>
                <a:close/>
                <a:moveTo>
                  <a:pt x="3203" y="578"/>
                </a:moveTo>
                <a:lnTo>
                  <a:pt x="2645" y="597"/>
                </a:lnTo>
                <a:lnTo>
                  <a:pt x="2086" y="634"/>
                </a:lnTo>
                <a:lnTo>
                  <a:pt x="1527" y="671"/>
                </a:lnTo>
                <a:lnTo>
                  <a:pt x="1230" y="671"/>
                </a:lnTo>
                <a:lnTo>
                  <a:pt x="950" y="652"/>
                </a:lnTo>
                <a:lnTo>
                  <a:pt x="392" y="634"/>
                </a:lnTo>
                <a:lnTo>
                  <a:pt x="150" y="634"/>
                </a:lnTo>
                <a:lnTo>
                  <a:pt x="94" y="652"/>
                </a:lnTo>
                <a:lnTo>
                  <a:pt x="38" y="652"/>
                </a:lnTo>
                <a:lnTo>
                  <a:pt x="19" y="690"/>
                </a:lnTo>
                <a:lnTo>
                  <a:pt x="1" y="727"/>
                </a:lnTo>
                <a:lnTo>
                  <a:pt x="19" y="764"/>
                </a:lnTo>
                <a:lnTo>
                  <a:pt x="75" y="783"/>
                </a:lnTo>
                <a:lnTo>
                  <a:pt x="187" y="839"/>
                </a:lnTo>
                <a:lnTo>
                  <a:pt x="392" y="895"/>
                </a:lnTo>
                <a:lnTo>
                  <a:pt x="615" y="932"/>
                </a:lnTo>
                <a:lnTo>
                  <a:pt x="839" y="950"/>
                </a:lnTo>
                <a:lnTo>
                  <a:pt x="1081" y="950"/>
                </a:lnTo>
                <a:lnTo>
                  <a:pt x="1304" y="932"/>
                </a:lnTo>
                <a:lnTo>
                  <a:pt x="1769" y="895"/>
                </a:lnTo>
                <a:lnTo>
                  <a:pt x="2235" y="839"/>
                </a:lnTo>
                <a:lnTo>
                  <a:pt x="2756" y="801"/>
                </a:lnTo>
                <a:lnTo>
                  <a:pt x="3278" y="783"/>
                </a:lnTo>
                <a:lnTo>
                  <a:pt x="3557" y="801"/>
                </a:lnTo>
                <a:lnTo>
                  <a:pt x="3762" y="801"/>
                </a:lnTo>
                <a:lnTo>
                  <a:pt x="3799" y="783"/>
                </a:lnTo>
                <a:lnTo>
                  <a:pt x="3836" y="727"/>
                </a:lnTo>
                <a:lnTo>
                  <a:pt x="3836" y="671"/>
                </a:lnTo>
                <a:lnTo>
                  <a:pt x="3817" y="634"/>
                </a:lnTo>
                <a:lnTo>
                  <a:pt x="3762" y="597"/>
                </a:lnTo>
                <a:lnTo>
                  <a:pt x="3482" y="597"/>
                </a:lnTo>
                <a:lnTo>
                  <a:pt x="3203" y="578"/>
                </a:lnTo>
                <a:close/>
                <a:moveTo>
                  <a:pt x="4637" y="355"/>
                </a:moveTo>
                <a:lnTo>
                  <a:pt x="4581" y="373"/>
                </a:lnTo>
                <a:lnTo>
                  <a:pt x="4544" y="392"/>
                </a:lnTo>
                <a:lnTo>
                  <a:pt x="4488" y="429"/>
                </a:lnTo>
                <a:lnTo>
                  <a:pt x="4432" y="541"/>
                </a:lnTo>
                <a:lnTo>
                  <a:pt x="4413" y="652"/>
                </a:lnTo>
                <a:lnTo>
                  <a:pt x="4432" y="764"/>
                </a:lnTo>
                <a:lnTo>
                  <a:pt x="4450" y="820"/>
                </a:lnTo>
                <a:lnTo>
                  <a:pt x="4469" y="876"/>
                </a:lnTo>
                <a:lnTo>
                  <a:pt x="4506" y="913"/>
                </a:lnTo>
                <a:lnTo>
                  <a:pt x="4562" y="932"/>
                </a:lnTo>
                <a:lnTo>
                  <a:pt x="4618" y="950"/>
                </a:lnTo>
                <a:lnTo>
                  <a:pt x="4693" y="950"/>
                </a:lnTo>
                <a:lnTo>
                  <a:pt x="4748" y="932"/>
                </a:lnTo>
                <a:lnTo>
                  <a:pt x="4804" y="895"/>
                </a:lnTo>
                <a:lnTo>
                  <a:pt x="4879" y="820"/>
                </a:lnTo>
                <a:lnTo>
                  <a:pt x="4935" y="708"/>
                </a:lnTo>
                <a:lnTo>
                  <a:pt x="4972" y="597"/>
                </a:lnTo>
                <a:lnTo>
                  <a:pt x="4972" y="485"/>
                </a:lnTo>
                <a:lnTo>
                  <a:pt x="4953" y="448"/>
                </a:lnTo>
                <a:lnTo>
                  <a:pt x="4916" y="392"/>
                </a:lnTo>
                <a:lnTo>
                  <a:pt x="4879" y="373"/>
                </a:lnTo>
                <a:lnTo>
                  <a:pt x="4841" y="355"/>
                </a:lnTo>
                <a:close/>
                <a:moveTo>
                  <a:pt x="6647" y="1"/>
                </a:moveTo>
                <a:lnTo>
                  <a:pt x="6536" y="19"/>
                </a:lnTo>
                <a:lnTo>
                  <a:pt x="6424" y="75"/>
                </a:lnTo>
                <a:lnTo>
                  <a:pt x="6238" y="187"/>
                </a:lnTo>
                <a:lnTo>
                  <a:pt x="6089" y="317"/>
                </a:lnTo>
                <a:lnTo>
                  <a:pt x="6033" y="392"/>
                </a:lnTo>
                <a:lnTo>
                  <a:pt x="5977" y="485"/>
                </a:lnTo>
                <a:lnTo>
                  <a:pt x="5959" y="578"/>
                </a:lnTo>
                <a:lnTo>
                  <a:pt x="5940" y="690"/>
                </a:lnTo>
                <a:lnTo>
                  <a:pt x="5959" y="820"/>
                </a:lnTo>
                <a:lnTo>
                  <a:pt x="5996" y="913"/>
                </a:lnTo>
                <a:lnTo>
                  <a:pt x="6052" y="988"/>
                </a:lnTo>
                <a:lnTo>
                  <a:pt x="6145" y="1043"/>
                </a:lnTo>
                <a:lnTo>
                  <a:pt x="6238" y="1081"/>
                </a:lnTo>
                <a:lnTo>
                  <a:pt x="6350" y="1099"/>
                </a:lnTo>
                <a:lnTo>
                  <a:pt x="6573" y="1099"/>
                </a:lnTo>
                <a:lnTo>
                  <a:pt x="6722" y="1081"/>
                </a:lnTo>
                <a:lnTo>
                  <a:pt x="6834" y="1043"/>
                </a:lnTo>
                <a:lnTo>
                  <a:pt x="6945" y="988"/>
                </a:lnTo>
                <a:lnTo>
                  <a:pt x="7057" y="913"/>
                </a:lnTo>
                <a:lnTo>
                  <a:pt x="7131" y="801"/>
                </a:lnTo>
                <a:lnTo>
                  <a:pt x="7187" y="690"/>
                </a:lnTo>
                <a:lnTo>
                  <a:pt x="7206" y="559"/>
                </a:lnTo>
                <a:lnTo>
                  <a:pt x="7187" y="429"/>
                </a:lnTo>
                <a:lnTo>
                  <a:pt x="7131" y="299"/>
                </a:lnTo>
                <a:lnTo>
                  <a:pt x="7076" y="206"/>
                </a:lnTo>
                <a:lnTo>
                  <a:pt x="6983" y="113"/>
                </a:lnTo>
                <a:lnTo>
                  <a:pt x="6889" y="57"/>
                </a:lnTo>
                <a:lnTo>
                  <a:pt x="6778" y="19"/>
                </a:lnTo>
                <a:lnTo>
                  <a:pt x="6647" y="1"/>
                </a:lnTo>
                <a:close/>
              </a:path>
            </a:pathLst>
          </a:custGeom>
          <a:solidFill>
            <a:srgbClr val="DB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lstStyle>
            <a:lvl1pPr lvl="0">
              <a:spcBef>
                <a:spcPts val="0"/>
              </a:spcBef>
              <a:spcAft>
                <a:spcPts val="0"/>
              </a:spcAft>
              <a:buClr>
                <a:srgbClr val="B5D4E9"/>
              </a:buClr>
              <a:buSzPts val="2400"/>
              <a:buNone/>
              <a:defRPr>
                <a:solidFill>
                  <a:srgbClr val="B5D4E9"/>
                </a:solidFill>
              </a:defRPr>
            </a:lvl1pPr>
            <a:lvl2pPr lvl="1">
              <a:spcBef>
                <a:spcPts val="0"/>
              </a:spcBef>
              <a:spcAft>
                <a:spcPts val="0"/>
              </a:spcAft>
              <a:buClr>
                <a:srgbClr val="B5D4E9"/>
              </a:buClr>
              <a:buSzPts val="2400"/>
              <a:buNone/>
              <a:defRPr>
                <a:solidFill>
                  <a:srgbClr val="B5D4E9"/>
                </a:solidFill>
              </a:defRPr>
            </a:lvl2pPr>
            <a:lvl3pPr lvl="2">
              <a:spcBef>
                <a:spcPts val="0"/>
              </a:spcBef>
              <a:spcAft>
                <a:spcPts val="0"/>
              </a:spcAft>
              <a:buClr>
                <a:srgbClr val="B5D4E9"/>
              </a:buClr>
              <a:buSzPts val="2400"/>
              <a:buNone/>
              <a:defRPr>
                <a:solidFill>
                  <a:srgbClr val="B5D4E9"/>
                </a:solidFill>
              </a:defRPr>
            </a:lvl3pPr>
            <a:lvl4pPr lvl="3">
              <a:spcBef>
                <a:spcPts val="0"/>
              </a:spcBef>
              <a:spcAft>
                <a:spcPts val="0"/>
              </a:spcAft>
              <a:buClr>
                <a:srgbClr val="B5D4E9"/>
              </a:buClr>
              <a:buSzPts val="2400"/>
              <a:buNone/>
              <a:defRPr>
                <a:solidFill>
                  <a:srgbClr val="B5D4E9"/>
                </a:solidFill>
              </a:defRPr>
            </a:lvl4pPr>
            <a:lvl5pPr lvl="4">
              <a:spcBef>
                <a:spcPts val="0"/>
              </a:spcBef>
              <a:spcAft>
                <a:spcPts val="0"/>
              </a:spcAft>
              <a:buClr>
                <a:srgbClr val="B5D4E9"/>
              </a:buClr>
              <a:buSzPts val="2400"/>
              <a:buNone/>
              <a:defRPr>
                <a:solidFill>
                  <a:srgbClr val="B5D4E9"/>
                </a:solidFill>
              </a:defRPr>
            </a:lvl5pPr>
            <a:lvl6pPr lvl="5">
              <a:spcBef>
                <a:spcPts val="0"/>
              </a:spcBef>
              <a:spcAft>
                <a:spcPts val="0"/>
              </a:spcAft>
              <a:buClr>
                <a:srgbClr val="B5D4E9"/>
              </a:buClr>
              <a:buSzPts val="2400"/>
              <a:buNone/>
              <a:defRPr>
                <a:solidFill>
                  <a:srgbClr val="B5D4E9"/>
                </a:solidFill>
              </a:defRPr>
            </a:lvl6pPr>
            <a:lvl7pPr lvl="6">
              <a:spcBef>
                <a:spcPts val="0"/>
              </a:spcBef>
              <a:spcAft>
                <a:spcPts val="0"/>
              </a:spcAft>
              <a:buClr>
                <a:srgbClr val="B5D4E9"/>
              </a:buClr>
              <a:buSzPts val="2400"/>
              <a:buNone/>
              <a:defRPr>
                <a:solidFill>
                  <a:srgbClr val="B5D4E9"/>
                </a:solidFill>
              </a:defRPr>
            </a:lvl7pPr>
            <a:lvl8pPr lvl="7">
              <a:spcBef>
                <a:spcPts val="0"/>
              </a:spcBef>
              <a:spcAft>
                <a:spcPts val="0"/>
              </a:spcAft>
              <a:buClr>
                <a:srgbClr val="B5D4E9"/>
              </a:buClr>
              <a:buSzPts val="2400"/>
              <a:buNone/>
              <a:defRPr>
                <a:solidFill>
                  <a:srgbClr val="B5D4E9"/>
                </a:solidFill>
              </a:defRPr>
            </a:lvl8pPr>
            <a:lvl9pPr lvl="8">
              <a:spcBef>
                <a:spcPts val="0"/>
              </a:spcBef>
              <a:spcAft>
                <a:spcPts val="0"/>
              </a:spcAft>
              <a:buClr>
                <a:srgbClr val="B5D4E9"/>
              </a:buClr>
              <a:buSzPts val="2400"/>
              <a:buNone/>
              <a:defRPr>
                <a:solidFill>
                  <a:srgbClr val="B5D4E9"/>
                </a:solidFill>
              </a:defRPr>
            </a:lvl9pPr>
          </a:lstStyle>
          <a:p>
            <a:endParaRPr/>
          </a:p>
        </p:txBody>
      </p:sp>
      <p:sp>
        <p:nvSpPr>
          <p:cNvPr id="26" name="Google Shape;26;p5"/>
          <p:cNvSpPr txBox="1">
            <a:spLocks noGrp="1"/>
          </p:cNvSpPr>
          <p:nvPr>
            <p:ph type="body" idx="1"/>
          </p:nvPr>
        </p:nvSpPr>
        <p:spPr>
          <a:xfrm>
            <a:off x="890300" y="1200149"/>
            <a:ext cx="7363500" cy="3021000"/>
          </a:xfrm>
          <a:prstGeom prst="rect">
            <a:avLst/>
          </a:prstGeom>
        </p:spPr>
        <p:txBody>
          <a:bodyPr spcFirstLastPara="1" wrap="square" lIns="91425" tIns="91425" rIns="91425" bIns="91425" anchor="t" anchorCtr="0"/>
          <a:lstStyle>
            <a:lvl1pPr marL="457200" lvl="0" indent="-368300">
              <a:spcBef>
                <a:spcPts val="600"/>
              </a:spcBef>
              <a:spcAft>
                <a:spcPts val="0"/>
              </a:spcAft>
              <a:buClr>
                <a:srgbClr val="B5D4E9"/>
              </a:buClr>
              <a:buSzPts val="2200"/>
              <a:buChar char="‐"/>
              <a:defRPr/>
            </a:lvl1pPr>
            <a:lvl2pPr marL="914400" lvl="1" indent="-368300">
              <a:spcBef>
                <a:spcPts val="0"/>
              </a:spcBef>
              <a:spcAft>
                <a:spcPts val="0"/>
              </a:spcAft>
              <a:buClr>
                <a:srgbClr val="B5D4E9"/>
              </a:buClr>
              <a:buSzPts val="2200"/>
              <a:buChar char="‐"/>
              <a:defRPr/>
            </a:lvl2pPr>
            <a:lvl3pPr marL="1371600" lvl="2" indent="-368300">
              <a:spcBef>
                <a:spcPts val="0"/>
              </a:spcBef>
              <a:spcAft>
                <a:spcPts val="0"/>
              </a:spcAft>
              <a:buClr>
                <a:srgbClr val="B5D4E9"/>
              </a:buClr>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7" name="Google Shape;27;p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8" name="Google Shape;28;p5"/>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B5D4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a:off x="104400" y="157125"/>
            <a:ext cx="8935121" cy="4829207"/>
          </a:xfrm>
          <a:custGeom>
            <a:avLst/>
            <a:gdLst/>
            <a:ahLst/>
            <a:cxnLst/>
            <a:rect l="l" t="t" r="r" b="b"/>
            <a:pathLst>
              <a:path w="92700" h="50102" extrusionOk="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rgbClr val="C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lstStyle>
            <a:lvl1pPr lvl="0" rtl="0">
              <a:spcBef>
                <a:spcPts val="0"/>
              </a:spcBef>
              <a:spcAft>
                <a:spcPts val="0"/>
              </a:spcAft>
              <a:buClr>
                <a:srgbClr val="C9E4B4"/>
              </a:buClr>
              <a:buSzPts val="2400"/>
              <a:buNone/>
              <a:defRPr>
                <a:solidFill>
                  <a:srgbClr val="C9E4B4"/>
                </a:solidFill>
              </a:defRPr>
            </a:lvl1pPr>
            <a:lvl2pPr lvl="1" rtl="0">
              <a:spcBef>
                <a:spcPts val="0"/>
              </a:spcBef>
              <a:spcAft>
                <a:spcPts val="0"/>
              </a:spcAft>
              <a:buClr>
                <a:srgbClr val="C9E4B4"/>
              </a:buClr>
              <a:buSzPts val="2400"/>
              <a:buNone/>
              <a:defRPr>
                <a:solidFill>
                  <a:srgbClr val="C9E4B4"/>
                </a:solidFill>
              </a:defRPr>
            </a:lvl2pPr>
            <a:lvl3pPr lvl="2" rtl="0">
              <a:spcBef>
                <a:spcPts val="0"/>
              </a:spcBef>
              <a:spcAft>
                <a:spcPts val="0"/>
              </a:spcAft>
              <a:buClr>
                <a:srgbClr val="C9E4B4"/>
              </a:buClr>
              <a:buSzPts val="2400"/>
              <a:buNone/>
              <a:defRPr>
                <a:solidFill>
                  <a:srgbClr val="C9E4B4"/>
                </a:solidFill>
              </a:defRPr>
            </a:lvl3pPr>
            <a:lvl4pPr lvl="3" rtl="0">
              <a:spcBef>
                <a:spcPts val="0"/>
              </a:spcBef>
              <a:spcAft>
                <a:spcPts val="0"/>
              </a:spcAft>
              <a:buClr>
                <a:srgbClr val="C9E4B4"/>
              </a:buClr>
              <a:buSzPts val="2400"/>
              <a:buNone/>
              <a:defRPr>
                <a:solidFill>
                  <a:srgbClr val="C9E4B4"/>
                </a:solidFill>
              </a:defRPr>
            </a:lvl4pPr>
            <a:lvl5pPr lvl="4" rtl="0">
              <a:spcBef>
                <a:spcPts val="0"/>
              </a:spcBef>
              <a:spcAft>
                <a:spcPts val="0"/>
              </a:spcAft>
              <a:buClr>
                <a:srgbClr val="C9E4B4"/>
              </a:buClr>
              <a:buSzPts val="2400"/>
              <a:buNone/>
              <a:defRPr>
                <a:solidFill>
                  <a:srgbClr val="C9E4B4"/>
                </a:solidFill>
              </a:defRPr>
            </a:lvl5pPr>
            <a:lvl6pPr lvl="5" rtl="0">
              <a:spcBef>
                <a:spcPts val="0"/>
              </a:spcBef>
              <a:spcAft>
                <a:spcPts val="0"/>
              </a:spcAft>
              <a:buClr>
                <a:srgbClr val="C9E4B4"/>
              </a:buClr>
              <a:buSzPts val="2400"/>
              <a:buNone/>
              <a:defRPr>
                <a:solidFill>
                  <a:srgbClr val="C9E4B4"/>
                </a:solidFill>
              </a:defRPr>
            </a:lvl6pPr>
            <a:lvl7pPr lvl="6" rtl="0">
              <a:spcBef>
                <a:spcPts val="0"/>
              </a:spcBef>
              <a:spcAft>
                <a:spcPts val="0"/>
              </a:spcAft>
              <a:buClr>
                <a:srgbClr val="C9E4B4"/>
              </a:buClr>
              <a:buSzPts val="2400"/>
              <a:buNone/>
              <a:defRPr>
                <a:solidFill>
                  <a:srgbClr val="C9E4B4"/>
                </a:solidFill>
              </a:defRPr>
            </a:lvl7pPr>
            <a:lvl8pPr lvl="7" rtl="0">
              <a:spcBef>
                <a:spcPts val="0"/>
              </a:spcBef>
              <a:spcAft>
                <a:spcPts val="0"/>
              </a:spcAft>
              <a:buClr>
                <a:srgbClr val="C9E4B4"/>
              </a:buClr>
              <a:buSzPts val="2400"/>
              <a:buNone/>
              <a:defRPr>
                <a:solidFill>
                  <a:srgbClr val="C9E4B4"/>
                </a:solidFill>
              </a:defRPr>
            </a:lvl8pPr>
            <a:lvl9pPr lvl="8" rtl="0">
              <a:spcBef>
                <a:spcPts val="0"/>
              </a:spcBef>
              <a:spcAft>
                <a:spcPts val="0"/>
              </a:spcAft>
              <a:buClr>
                <a:srgbClr val="C9E4B4"/>
              </a:buClr>
              <a:buSzPts val="2400"/>
              <a:buNone/>
              <a:defRPr>
                <a:solidFill>
                  <a:srgbClr val="C9E4B4"/>
                </a:solidFill>
              </a:defRPr>
            </a:lvl9pPr>
          </a:lstStyle>
          <a:p>
            <a:endParaRPr/>
          </a:p>
        </p:txBody>
      </p:sp>
      <p:sp>
        <p:nvSpPr>
          <p:cNvPr id="38" name="Google Shape;38;p7"/>
          <p:cNvSpPr txBox="1">
            <a:spLocks noGrp="1"/>
          </p:cNvSpPr>
          <p:nvPr>
            <p:ph type="body" idx="1"/>
          </p:nvPr>
        </p:nvSpPr>
        <p:spPr>
          <a:xfrm>
            <a:off x="826025" y="1200150"/>
            <a:ext cx="2394000" cy="32724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C9E4B4"/>
              </a:buClr>
              <a:buSzPts val="1600"/>
              <a:buChar char="‐"/>
              <a:defRPr sz="1600"/>
            </a:lvl1pPr>
            <a:lvl2pPr marL="914400" lvl="1" indent="-330200" rtl="0">
              <a:spcBef>
                <a:spcPts val="0"/>
              </a:spcBef>
              <a:spcAft>
                <a:spcPts val="0"/>
              </a:spcAft>
              <a:buClr>
                <a:srgbClr val="C9E4B4"/>
              </a:buClr>
              <a:buSzPts val="1600"/>
              <a:buChar char="‐"/>
              <a:defRPr sz="1600"/>
            </a:lvl2pPr>
            <a:lvl3pPr marL="1371600" lvl="2" indent="-330200" rtl="0">
              <a:spcBef>
                <a:spcPts val="0"/>
              </a:spcBef>
              <a:spcAft>
                <a:spcPts val="0"/>
              </a:spcAft>
              <a:buClr>
                <a:srgbClr val="C9E4B4"/>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342844" y="1200150"/>
            <a:ext cx="2394000" cy="32724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C9E4B4"/>
              </a:buClr>
              <a:buSzPts val="1600"/>
              <a:buChar char="‐"/>
              <a:defRPr sz="1600"/>
            </a:lvl1pPr>
            <a:lvl2pPr marL="914400" lvl="1" indent="-330200" rtl="0">
              <a:spcBef>
                <a:spcPts val="0"/>
              </a:spcBef>
              <a:spcAft>
                <a:spcPts val="0"/>
              </a:spcAft>
              <a:buClr>
                <a:srgbClr val="C9E4B4"/>
              </a:buClr>
              <a:buSzPts val="1600"/>
              <a:buChar char="‐"/>
              <a:defRPr sz="1600"/>
            </a:lvl2pPr>
            <a:lvl3pPr marL="1371600" lvl="2" indent="-330200" rtl="0">
              <a:spcBef>
                <a:spcPts val="0"/>
              </a:spcBef>
              <a:spcAft>
                <a:spcPts val="0"/>
              </a:spcAft>
              <a:buClr>
                <a:srgbClr val="C9E4B4"/>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5859662" y="1200150"/>
            <a:ext cx="2394000" cy="32724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C9E4B4"/>
              </a:buClr>
              <a:buSzPts val="1600"/>
              <a:buChar char="‐"/>
              <a:defRPr sz="1600"/>
            </a:lvl1pPr>
            <a:lvl2pPr marL="914400" lvl="1" indent="-330200" rtl="0">
              <a:spcBef>
                <a:spcPts val="0"/>
              </a:spcBef>
              <a:spcAft>
                <a:spcPts val="0"/>
              </a:spcAft>
              <a:buClr>
                <a:srgbClr val="C9E4B4"/>
              </a:buClr>
              <a:buSzPts val="1600"/>
              <a:buChar char="‐"/>
              <a:defRPr sz="1600"/>
            </a:lvl2pPr>
            <a:lvl3pPr marL="1371600" lvl="2" indent="-330200" rtl="0">
              <a:spcBef>
                <a:spcPts val="0"/>
              </a:spcBef>
              <a:spcAft>
                <a:spcPts val="0"/>
              </a:spcAft>
              <a:buClr>
                <a:srgbClr val="C9E4B4"/>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p:nvPr/>
        </p:nvSpPr>
        <p:spPr>
          <a:xfrm>
            <a:off x="144225" y="157125"/>
            <a:ext cx="8855455" cy="482919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rgbClr val="FDD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lstStyle>
            <a:lvl1pPr lvl="0">
              <a:spcBef>
                <a:spcPts val="0"/>
              </a:spcBef>
              <a:spcAft>
                <a:spcPts val="0"/>
              </a:spcAft>
              <a:buClr>
                <a:srgbClr val="FDDDAA"/>
              </a:buClr>
              <a:buSzPts val="2400"/>
              <a:buNone/>
              <a:defRPr>
                <a:solidFill>
                  <a:srgbClr val="FDDDAA"/>
                </a:solidFill>
              </a:defRPr>
            </a:lvl1pPr>
            <a:lvl2pPr lvl="1">
              <a:spcBef>
                <a:spcPts val="0"/>
              </a:spcBef>
              <a:spcAft>
                <a:spcPts val="0"/>
              </a:spcAft>
              <a:buClr>
                <a:srgbClr val="FDDDAA"/>
              </a:buClr>
              <a:buSzPts val="2400"/>
              <a:buNone/>
              <a:defRPr>
                <a:solidFill>
                  <a:srgbClr val="FDDDAA"/>
                </a:solidFill>
              </a:defRPr>
            </a:lvl2pPr>
            <a:lvl3pPr lvl="2">
              <a:spcBef>
                <a:spcPts val="0"/>
              </a:spcBef>
              <a:spcAft>
                <a:spcPts val="0"/>
              </a:spcAft>
              <a:buClr>
                <a:srgbClr val="FDDDAA"/>
              </a:buClr>
              <a:buSzPts val="2400"/>
              <a:buNone/>
              <a:defRPr>
                <a:solidFill>
                  <a:srgbClr val="FDDDAA"/>
                </a:solidFill>
              </a:defRPr>
            </a:lvl3pPr>
            <a:lvl4pPr lvl="3">
              <a:spcBef>
                <a:spcPts val="0"/>
              </a:spcBef>
              <a:spcAft>
                <a:spcPts val="0"/>
              </a:spcAft>
              <a:buClr>
                <a:srgbClr val="FDDDAA"/>
              </a:buClr>
              <a:buSzPts val="2400"/>
              <a:buNone/>
              <a:defRPr>
                <a:solidFill>
                  <a:srgbClr val="FDDDAA"/>
                </a:solidFill>
              </a:defRPr>
            </a:lvl4pPr>
            <a:lvl5pPr lvl="4">
              <a:spcBef>
                <a:spcPts val="0"/>
              </a:spcBef>
              <a:spcAft>
                <a:spcPts val="0"/>
              </a:spcAft>
              <a:buClr>
                <a:srgbClr val="FDDDAA"/>
              </a:buClr>
              <a:buSzPts val="2400"/>
              <a:buNone/>
              <a:defRPr>
                <a:solidFill>
                  <a:srgbClr val="FDDDAA"/>
                </a:solidFill>
              </a:defRPr>
            </a:lvl5pPr>
            <a:lvl6pPr lvl="5">
              <a:spcBef>
                <a:spcPts val="0"/>
              </a:spcBef>
              <a:spcAft>
                <a:spcPts val="0"/>
              </a:spcAft>
              <a:buClr>
                <a:srgbClr val="FDDDAA"/>
              </a:buClr>
              <a:buSzPts val="2400"/>
              <a:buNone/>
              <a:defRPr>
                <a:solidFill>
                  <a:srgbClr val="FDDDAA"/>
                </a:solidFill>
              </a:defRPr>
            </a:lvl6pPr>
            <a:lvl7pPr lvl="6">
              <a:spcBef>
                <a:spcPts val="0"/>
              </a:spcBef>
              <a:spcAft>
                <a:spcPts val="0"/>
              </a:spcAft>
              <a:buClr>
                <a:srgbClr val="FDDDAA"/>
              </a:buClr>
              <a:buSzPts val="2400"/>
              <a:buNone/>
              <a:defRPr>
                <a:solidFill>
                  <a:srgbClr val="FDDDAA"/>
                </a:solidFill>
              </a:defRPr>
            </a:lvl7pPr>
            <a:lvl8pPr lvl="7">
              <a:spcBef>
                <a:spcPts val="0"/>
              </a:spcBef>
              <a:spcAft>
                <a:spcPts val="0"/>
              </a:spcAft>
              <a:buClr>
                <a:srgbClr val="FDDDAA"/>
              </a:buClr>
              <a:buSzPts val="2400"/>
              <a:buNone/>
              <a:defRPr>
                <a:solidFill>
                  <a:srgbClr val="FDDDAA"/>
                </a:solidFill>
              </a:defRPr>
            </a:lvl8pPr>
            <a:lvl9pPr lvl="8">
              <a:spcBef>
                <a:spcPts val="0"/>
              </a:spcBef>
              <a:spcAft>
                <a:spcPts val="0"/>
              </a:spcAft>
              <a:buClr>
                <a:srgbClr val="FDDDAA"/>
              </a:buClr>
              <a:buSzPts val="2400"/>
              <a:buNone/>
              <a:defRPr>
                <a:solidFill>
                  <a:srgbClr val="FDDDAA"/>
                </a:solidFill>
              </a:defRPr>
            </a:lvl9pPr>
          </a:lstStyle>
          <a:p>
            <a:endParaRPr/>
          </a:p>
        </p:txBody>
      </p:sp>
      <p:sp>
        <p:nvSpPr>
          <p:cNvPr id="45" name="Google Shape;45;p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C3CED9"/>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
        <p:nvSpPr>
          <p:cNvPr id="55" name="Google Shape;55;p11"/>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1pPr>
            <a:lvl2pPr lvl="1"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2pPr>
            <a:lvl3pPr lvl="2"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3pPr>
            <a:lvl4pPr lvl="3"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4pPr>
            <a:lvl5pPr lvl="4"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5pPr>
            <a:lvl6pPr lvl="5"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6pPr>
            <a:lvl7pPr lvl="6"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7pPr>
            <a:lvl8pPr lvl="7"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8pPr>
            <a:lvl9pPr lvl="8"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1pPr>
            <a:lvl2pPr marL="914400" lvl="1" indent="-368300">
              <a:spcBef>
                <a:spcPts val="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2pPr>
            <a:lvl3pPr marL="1371600" lvl="2" indent="-368300">
              <a:spcBef>
                <a:spcPts val="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3pPr>
            <a:lvl4pPr marL="1828800" lvl="3" indent="-368300">
              <a:spcBef>
                <a:spcPts val="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4pPr>
            <a:lvl5pPr marL="2286000" lvl="4" indent="-368300">
              <a:spcBef>
                <a:spcPts val="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5pPr>
            <a:lvl6pPr marL="2743200" lvl="5" indent="-368300">
              <a:spcBef>
                <a:spcPts val="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6pPr>
            <a:lvl7pPr marL="3200400" lvl="6" indent="-368300">
              <a:spcBef>
                <a:spcPts val="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7pPr>
            <a:lvl8pPr marL="3657600" lvl="7" indent="-368300">
              <a:spcBef>
                <a:spcPts val="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8pPr>
            <a:lvl9pPr marL="4114800" lvl="8" indent="-368300">
              <a:spcBef>
                <a:spcPts val="0"/>
              </a:spcBef>
              <a:spcAft>
                <a:spcPts val="0"/>
              </a:spcAft>
              <a:buClr>
                <a:srgbClr val="7C7F91"/>
              </a:buClr>
              <a:buSzPts val="2200"/>
              <a:buFont typeface="Muli Light"/>
              <a:buChar char="‐"/>
              <a:defRPr sz="2200">
                <a:solidFill>
                  <a:srgbClr val="7C7F91"/>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rgbClr val="7C7F91"/>
                </a:solidFill>
                <a:latin typeface="Muli Light"/>
                <a:ea typeface="Muli Light"/>
                <a:cs typeface="Muli Light"/>
                <a:sym typeface="Muli Light"/>
              </a:defRPr>
            </a:lvl1pPr>
            <a:lvl2pPr lvl="1" algn="ctr">
              <a:buNone/>
              <a:defRPr sz="1200">
                <a:solidFill>
                  <a:srgbClr val="7C7F91"/>
                </a:solidFill>
                <a:latin typeface="Muli Light"/>
                <a:ea typeface="Muli Light"/>
                <a:cs typeface="Muli Light"/>
                <a:sym typeface="Muli Light"/>
              </a:defRPr>
            </a:lvl2pPr>
            <a:lvl3pPr lvl="2" algn="ctr">
              <a:buNone/>
              <a:defRPr sz="1200">
                <a:solidFill>
                  <a:srgbClr val="7C7F91"/>
                </a:solidFill>
                <a:latin typeface="Muli Light"/>
                <a:ea typeface="Muli Light"/>
                <a:cs typeface="Muli Light"/>
                <a:sym typeface="Muli Light"/>
              </a:defRPr>
            </a:lvl3pPr>
            <a:lvl4pPr lvl="3" algn="ctr">
              <a:buNone/>
              <a:defRPr sz="1200">
                <a:solidFill>
                  <a:srgbClr val="7C7F91"/>
                </a:solidFill>
                <a:latin typeface="Muli Light"/>
                <a:ea typeface="Muli Light"/>
                <a:cs typeface="Muli Light"/>
                <a:sym typeface="Muli Light"/>
              </a:defRPr>
            </a:lvl4pPr>
            <a:lvl5pPr lvl="4" algn="ctr">
              <a:buNone/>
              <a:defRPr sz="1200">
                <a:solidFill>
                  <a:srgbClr val="7C7F91"/>
                </a:solidFill>
                <a:latin typeface="Muli Light"/>
                <a:ea typeface="Muli Light"/>
                <a:cs typeface="Muli Light"/>
                <a:sym typeface="Muli Light"/>
              </a:defRPr>
            </a:lvl5pPr>
            <a:lvl6pPr lvl="5" algn="ctr">
              <a:buNone/>
              <a:defRPr sz="1200">
                <a:solidFill>
                  <a:srgbClr val="7C7F91"/>
                </a:solidFill>
                <a:latin typeface="Muli Light"/>
                <a:ea typeface="Muli Light"/>
                <a:cs typeface="Muli Light"/>
                <a:sym typeface="Muli Light"/>
              </a:defRPr>
            </a:lvl6pPr>
            <a:lvl7pPr lvl="6" algn="ctr">
              <a:buNone/>
              <a:defRPr sz="1200">
                <a:solidFill>
                  <a:srgbClr val="7C7F91"/>
                </a:solidFill>
                <a:latin typeface="Muli Light"/>
                <a:ea typeface="Muli Light"/>
                <a:cs typeface="Muli Light"/>
                <a:sym typeface="Muli Light"/>
              </a:defRPr>
            </a:lvl7pPr>
            <a:lvl8pPr lvl="7" algn="ctr">
              <a:buNone/>
              <a:defRPr sz="1200">
                <a:solidFill>
                  <a:srgbClr val="7C7F91"/>
                </a:solidFill>
                <a:latin typeface="Muli Light"/>
                <a:ea typeface="Muli Light"/>
                <a:cs typeface="Muli Light"/>
                <a:sym typeface="Muli Light"/>
              </a:defRPr>
            </a:lvl8pPr>
            <a:lvl9pPr lvl="8" algn="ctr">
              <a:buNone/>
              <a:defRPr sz="1200">
                <a:solidFill>
                  <a:srgbClr val="7C7F91"/>
                </a:solidFill>
                <a:latin typeface="Muli Light"/>
                <a:ea typeface="Muli Light"/>
                <a:cs typeface="Muli Light"/>
                <a:sym typeface="Muli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Development AUtomation</a:t>
            </a:r>
            <a:endParaRPr dirty="0"/>
          </a:p>
        </p:txBody>
      </p:sp>
      <p:sp>
        <p:nvSpPr>
          <p:cNvPr id="2" name="TextBox 1"/>
          <p:cNvSpPr txBox="1"/>
          <p:nvPr/>
        </p:nvSpPr>
        <p:spPr>
          <a:xfrm>
            <a:off x="6306906" y="3796158"/>
            <a:ext cx="3349375" cy="954107"/>
          </a:xfrm>
          <a:prstGeom prst="rect">
            <a:avLst/>
          </a:prstGeom>
          <a:noFill/>
        </p:spPr>
        <p:txBody>
          <a:bodyPr wrap="square" rtlCol="0">
            <a:spAutoFit/>
          </a:bodyPr>
          <a:lstStyle/>
          <a:p>
            <a:pPr algn="ctr"/>
            <a:r>
              <a:rPr lang="en-US" i="1" dirty="0" err="1" smtClean="0">
                <a:solidFill>
                  <a:schemeClr val="bg1"/>
                </a:solidFill>
                <a:latin typeface="Leelawadee" panose="020B0502040204020203" pitchFamily="34" charset="-34"/>
                <a:cs typeface="Leelawadee" panose="020B0502040204020203" pitchFamily="34" charset="-34"/>
              </a:rPr>
              <a:t>Shraddha</a:t>
            </a:r>
            <a:r>
              <a:rPr lang="en-US" i="1" dirty="0" smtClean="0">
                <a:solidFill>
                  <a:schemeClr val="bg1"/>
                </a:solidFill>
                <a:latin typeface="Leelawadee" panose="020B0502040204020203" pitchFamily="34" charset="-34"/>
                <a:cs typeface="Leelawadee" panose="020B0502040204020203" pitchFamily="34" charset="-34"/>
              </a:rPr>
              <a:t> Saini</a:t>
            </a:r>
          </a:p>
          <a:p>
            <a:pPr algn="ctr"/>
            <a:r>
              <a:rPr lang="en-US" i="1" dirty="0" smtClean="0">
                <a:solidFill>
                  <a:schemeClr val="bg1"/>
                </a:solidFill>
                <a:latin typeface="Leelawadee" panose="020B0502040204020203" pitchFamily="34" charset="-34"/>
                <a:cs typeface="Leelawadee" panose="020B0502040204020203" pitchFamily="34" charset="-34"/>
              </a:rPr>
              <a:t>R171217055</a:t>
            </a:r>
          </a:p>
          <a:p>
            <a:pPr algn="ctr"/>
            <a:r>
              <a:rPr lang="en-US" i="1" dirty="0" err="1" smtClean="0">
                <a:solidFill>
                  <a:schemeClr val="bg1"/>
                </a:solidFill>
                <a:latin typeface="Leelawadee" panose="020B0502040204020203" pitchFamily="34" charset="-34"/>
                <a:cs typeface="Leelawadee" panose="020B0502040204020203" pitchFamily="34" charset="-34"/>
              </a:rPr>
              <a:t>Devops</a:t>
            </a:r>
            <a:r>
              <a:rPr lang="en-US" i="1" dirty="0" smtClean="0">
                <a:solidFill>
                  <a:schemeClr val="bg1"/>
                </a:solidFill>
                <a:latin typeface="Leelawadee" panose="020B0502040204020203" pitchFamily="34" charset="-34"/>
                <a:cs typeface="Leelawadee" panose="020B0502040204020203" pitchFamily="34" charset="-34"/>
              </a:rPr>
              <a:t> II Batch 2</a:t>
            </a:r>
          </a:p>
          <a:p>
            <a:pPr algn="ctr"/>
            <a:r>
              <a:rPr lang="en-US" i="1" dirty="0" smtClean="0">
                <a:solidFill>
                  <a:schemeClr val="bg1"/>
                </a:solidFill>
                <a:latin typeface="Leelawadee" panose="020B0502040204020203" pitchFamily="34" charset="-34"/>
                <a:cs typeface="Leelawadee" panose="020B0502040204020203" pitchFamily="34" charset="-34"/>
              </a:rPr>
              <a:t>500062194</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Using Shell Script</a:t>
            </a:r>
            <a:endParaRPr dirty="0"/>
          </a:p>
        </p:txBody>
      </p:sp>
      <p:sp>
        <p:nvSpPr>
          <p:cNvPr id="103" name="Google Shape;103;p18"/>
          <p:cNvSpPr txBox="1">
            <a:spLocks noGrp="1"/>
          </p:cNvSpPr>
          <p:nvPr>
            <p:ph type="body" idx="1"/>
          </p:nvPr>
        </p:nvSpPr>
        <p:spPr>
          <a:xfrm>
            <a:off x="890300" y="1200149"/>
            <a:ext cx="7363500" cy="3021000"/>
          </a:xfrm>
          <a:prstGeom prst="rect">
            <a:avLst/>
          </a:prstGeom>
        </p:spPr>
        <p:txBody>
          <a:bodyPr spcFirstLastPara="1" wrap="square" lIns="91425" tIns="91425" rIns="91425" bIns="91425" anchor="t" anchorCtr="0">
            <a:noAutofit/>
          </a:bodyPr>
          <a:lstStyle/>
          <a:p>
            <a:pPr marL="342900" indent="-342900"/>
            <a:r>
              <a:rPr lang="en-US" sz="1400" dirty="0" smtClean="0"/>
              <a:t>The program needs to know the location of the directory containing the archives. And it needs the date and time beyond which the files will be considered as old and marked for deletion</a:t>
            </a:r>
            <a:r>
              <a:rPr lang="en-US" sz="1400" dirty="0" smtClean="0"/>
              <a:t>.</a:t>
            </a:r>
          </a:p>
          <a:p>
            <a:pPr marL="342900" indent="-342900"/>
            <a:r>
              <a:rPr lang="en-US" sz="1400" dirty="0" smtClean="0"/>
              <a:t>Then let the program get all the files in the given directory and filter the files that are older than the given timestamp. Once it has the list, it can delete all the files in the list.</a:t>
            </a:r>
          </a:p>
          <a:p>
            <a:pPr marL="342900" indent="-342900"/>
            <a:r>
              <a:rPr lang="en-US" sz="1400" dirty="0" smtClean="0"/>
              <a:t>To continue the same process everyday, just add it to the task scheduler named ‘</a:t>
            </a:r>
            <a:r>
              <a:rPr lang="en-US" sz="1400" dirty="0" err="1" smtClean="0"/>
              <a:t>cron</a:t>
            </a:r>
            <a:r>
              <a:rPr lang="en-US" sz="1400" dirty="0" smtClean="0"/>
              <a:t>’ in Linux that would just execute the program for you exactly at time you specify it.</a:t>
            </a:r>
          </a:p>
        </p:txBody>
      </p:sp>
      <p:sp>
        <p:nvSpPr>
          <p:cNvPr id="104" name="Google Shape;104;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021" t="15681" r="18021" b="10896"/>
          <a:stretch/>
        </p:blipFill>
        <p:spPr>
          <a:xfrm>
            <a:off x="1437368" y="536626"/>
            <a:ext cx="6414861" cy="400078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2" name="Google Shape;132;p21"/>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2857" t="9688" r="18096" b="11075"/>
          <a:stretch/>
        </p:blipFill>
        <p:spPr>
          <a:xfrm>
            <a:off x="1567542" y="346439"/>
            <a:ext cx="6212116" cy="417481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Understanding the wildcards</a:t>
            </a:r>
            <a:endParaRPr dirty="0"/>
          </a:p>
        </p:txBody>
      </p:sp>
      <p:sp>
        <p:nvSpPr>
          <p:cNvPr id="164" name="Google Shape;164;p2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143000"/>
            <a:ext cx="6756500" cy="33782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890250" y="370656"/>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Advantages</a:t>
            </a:r>
            <a:endParaRPr sz="4800" dirty="0"/>
          </a:p>
        </p:txBody>
      </p:sp>
      <p:sp>
        <p:nvSpPr>
          <p:cNvPr id="235" name="Google Shape;235;p29"/>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242" name="Google Shape;242;p29"/>
          <p:cNvSpPr/>
          <p:nvPr/>
        </p:nvSpPr>
        <p:spPr>
          <a:xfrm>
            <a:off x="3046911" y="611241"/>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C9E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1247775" y="1790701"/>
            <a:ext cx="5286375"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dirty="0" smtClean="0">
                <a:solidFill>
                  <a:schemeClr val="accent3">
                    <a:lumMod val="40000"/>
                    <a:lumOff val="60000"/>
                  </a:schemeClr>
                </a:solidFill>
                <a:latin typeface="Leelawadee" panose="020B0502040204020203" pitchFamily="34" charset="-34"/>
                <a:cs typeface="Leelawadee" panose="020B0502040204020203" pitchFamily="34" charset="-34"/>
              </a:rPr>
              <a:t>It saves cost</a:t>
            </a:r>
          </a:p>
          <a:p>
            <a:pPr marL="285750" indent="-285750">
              <a:buFont typeface="Wingdings" panose="05000000000000000000" pitchFamily="2" charset="2"/>
              <a:buChar char="ü"/>
            </a:pPr>
            <a:r>
              <a:rPr lang="en-US" sz="2400" dirty="0" smtClean="0">
                <a:solidFill>
                  <a:schemeClr val="accent3">
                    <a:lumMod val="40000"/>
                    <a:lumOff val="60000"/>
                  </a:schemeClr>
                </a:solidFill>
                <a:latin typeface="Leelawadee" panose="020B0502040204020203" pitchFamily="34" charset="-34"/>
                <a:cs typeface="Leelawadee" panose="020B0502040204020203" pitchFamily="34" charset="-34"/>
              </a:rPr>
              <a:t>It saves time</a:t>
            </a:r>
          </a:p>
          <a:p>
            <a:pPr marL="285750" indent="-285750">
              <a:buFont typeface="Wingdings" panose="05000000000000000000" pitchFamily="2" charset="2"/>
              <a:buChar char="ü"/>
            </a:pPr>
            <a:r>
              <a:rPr lang="en-US" sz="2400" dirty="0" smtClean="0">
                <a:solidFill>
                  <a:schemeClr val="accent3">
                    <a:lumMod val="40000"/>
                    <a:lumOff val="60000"/>
                  </a:schemeClr>
                </a:solidFill>
                <a:latin typeface="Leelawadee" panose="020B0502040204020203" pitchFamily="34" charset="-34"/>
                <a:cs typeface="Leelawadee" panose="020B0502040204020203" pitchFamily="34" charset="-34"/>
              </a:rPr>
              <a:t>It saves efforts</a:t>
            </a:r>
          </a:p>
          <a:p>
            <a:pPr marL="285750" indent="-285750">
              <a:buFont typeface="Wingdings" panose="05000000000000000000" pitchFamily="2" charset="2"/>
              <a:buChar char="ü"/>
            </a:pPr>
            <a:r>
              <a:rPr lang="en-US" sz="2400" dirty="0">
                <a:solidFill>
                  <a:schemeClr val="accent3">
                    <a:lumMod val="40000"/>
                    <a:lumOff val="60000"/>
                  </a:schemeClr>
                </a:solidFill>
                <a:latin typeface="Leelawadee" panose="020B0502040204020203" pitchFamily="34" charset="-34"/>
                <a:cs typeface="Leelawadee" panose="020B0502040204020203" pitchFamily="34" charset="-34"/>
              </a:rPr>
              <a:t>it provides a very high reliability</a:t>
            </a:r>
            <a:r>
              <a:rPr lang="en-US" sz="2400" dirty="0" smtClean="0">
                <a:solidFill>
                  <a:schemeClr val="accent3">
                    <a:lumMod val="40000"/>
                    <a:lumOff val="60000"/>
                  </a:schemeClr>
                </a:solidFill>
                <a:latin typeface="Leelawadee" panose="020B0502040204020203" pitchFamily="34" charset="-34"/>
                <a:cs typeface="Leelawadee" panose="020B0502040204020203" pitchFamily="34" charset="-34"/>
              </a:rPr>
              <a:t>.</a:t>
            </a:r>
            <a:endParaRPr lang="en-US" sz="2400" dirty="0">
              <a:solidFill>
                <a:schemeClr val="accent3">
                  <a:lumMod val="40000"/>
                  <a:lumOff val="60000"/>
                </a:schemeClr>
              </a:solidFill>
              <a:latin typeface="Leelawadee" panose="020B0502040204020203" pitchFamily="34" charset="-34"/>
              <a:cs typeface="Leelawadee" panose="020B0502040204020203" pitchFamily="34" charset="-3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2"/>
          <p:cNvSpPr txBox="1">
            <a:spLocks noGrp="1"/>
          </p:cNvSpPr>
          <p:nvPr>
            <p:ph type="title" idx="4294967295"/>
          </p:nvPr>
        </p:nvSpPr>
        <p:spPr>
          <a:xfrm>
            <a:off x="2522450" y="1136100"/>
            <a:ext cx="4542900" cy="3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0" dirty="0" smtClean="0">
                <a:solidFill>
                  <a:srgbClr val="7C7F91"/>
                </a:solidFill>
              </a:rPr>
              <a:t>Thank you</a:t>
            </a:r>
            <a:endParaRPr sz="3600" b="0" dirty="0">
              <a:solidFill>
                <a:srgbClr val="7C7F91"/>
              </a:solidFill>
            </a:endParaRPr>
          </a:p>
        </p:txBody>
      </p:sp>
      <p:sp>
        <p:nvSpPr>
          <p:cNvPr id="138" name="Google Shape;138;p22"/>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15</a:t>
            </a:fld>
            <a:endParaRPr>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lvl="0"/>
            <a:r>
              <a:rPr lang="en-US" dirty="0"/>
              <a:t>Automation Scenario- Auto Discard Old Archives </a:t>
            </a:r>
            <a:endParaRPr dirty="0"/>
          </a:p>
        </p:txBody>
      </p:sp>
      <p:sp>
        <p:nvSpPr>
          <p:cNvPr id="66" name="Google Shape;66;p13"/>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p>
            <a:pPr marL="171450" indent="-171450"/>
            <a:r>
              <a:rPr lang="en-US" sz="1200" dirty="0" smtClean="0">
                <a:solidFill>
                  <a:srgbClr val="7C7F91"/>
                </a:solidFill>
              </a:rPr>
              <a:t>Why to discard old archives?</a:t>
            </a:r>
          </a:p>
          <a:p>
            <a:pPr marL="171450" indent="-171450"/>
            <a:r>
              <a:rPr lang="en-US" sz="1200" dirty="0" smtClean="0"/>
              <a:t>Why automation?</a:t>
            </a:r>
          </a:p>
          <a:p>
            <a:pPr marL="171450" indent="-171450"/>
            <a:r>
              <a:rPr lang="en-US" sz="1200" dirty="0" smtClean="0"/>
              <a:t>How to do so</a:t>
            </a:r>
          </a:p>
          <a:p>
            <a:pPr marL="171450" indent="-171450"/>
            <a:r>
              <a:rPr lang="en-US" sz="1200" dirty="0" smtClean="0"/>
              <a:t>Advantages</a:t>
            </a:r>
            <a:endParaRPr sz="1200" dirty="0">
              <a:solidFill>
                <a:srgbClr val="7C7F91"/>
              </a:solidFill>
            </a:endParaRPr>
          </a:p>
        </p:txBody>
      </p:sp>
      <p:sp>
        <p:nvSpPr>
          <p:cNvPr id="67" name="Google Shape;67;p13"/>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dirty="0" smtClean="0">
                <a:solidFill>
                  <a:srgbClr val="7C7F91"/>
                </a:solidFill>
              </a:rPr>
              <a:t>How to delete archive files that are older than  “x” time automatical</a:t>
            </a:r>
            <a:r>
              <a:rPr lang="en-US" dirty="0" smtClean="0"/>
              <a:t>ly?</a:t>
            </a:r>
            <a:endParaRPr dirty="0">
              <a:solidFill>
                <a:srgbClr val="7C7F91"/>
              </a:solidFill>
            </a:endParaRPr>
          </a:p>
        </p:txBody>
      </p:sp>
      <p:sp>
        <p:nvSpPr>
          <p:cNvPr id="68" name="Google Shape;68;p13"/>
          <p:cNvSpPr txBox="1">
            <a:spLocks noGrp="1"/>
          </p:cNvSpPr>
          <p:nvPr>
            <p:ph type="body" idx="2"/>
          </p:nvPr>
        </p:nvSpPr>
        <p:spPr>
          <a:xfrm>
            <a:off x="890300" y="3448725"/>
            <a:ext cx="7363500" cy="11412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en-US" sz="1200" dirty="0" smtClean="0"/>
              <a:t>Let’s take some day to day cases where we need to auto discard automatically.</a:t>
            </a:r>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1.</a:t>
            </a:r>
            <a:r>
              <a:rPr lang="en-US" dirty="0" smtClean="0"/>
              <a:t>Why</a:t>
            </a:r>
            <a:r>
              <a:rPr lang="en" dirty="0"/>
              <a:t> </a:t>
            </a:r>
            <a:r>
              <a:rPr lang="en" dirty="0" smtClean="0"/>
              <a:t>to discard Old Archive files?</a:t>
            </a:r>
            <a:endParaRPr dirty="0"/>
          </a:p>
        </p:txBody>
      </p:sp>
      <p:sp>
        <p:nvSpPr>
          <p:cNvPr id="75" name="Google Shape;75;p14"/>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To optimally utilize the space.</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1275150" y="2432850"/>
            <a:ext cx="6593700" cy="7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solidFill>
                  <a:srgbClr val="C3CED9"/>
                </a:solidFill>
              </a:rPr>
              <a:t>Why automation?</a:t>
            </a:r>
            <a:endParaRPr sz="3600" dirty="0">
              <a:solidFill>
                <a:srgbClr val="C3CED9"/>
              </a:solidFill>
            </a:endParaRPr>
          </a:p>
        </p:txBody>
      </p:sp>
      <p:sp>
        <p:nvSpPr>
          <p:cNvPr id="81" name="Google Shape;81;p15"/>
          <p:cNvSpPr txBox="1">
            <a:spLocks noGrp="1"/>
          </p:cNvSpPr>
          <p:nvPr>
            <p:ph type="subTitle" idx="4294967295"/>
          </p:nvPr>
        </p:nvSpPr>
        <p:spPr>
          <a:xfrm>
            <a:off x="1275150" y="3028052"/>
            <a:ext cx="6593700" cy="1380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smtClean="0"/>
              <a:t>To avoid human errors.</a:t>
            </a:r>
            <a:endParaRPr b="1" dirty="0"/>
          </a:p>
        </p:txBody>
      </p:sp>
      <p:pic>
        <p:nvPicPr>
          <p:cNvPr id="82" name="Google Shape;82;p15" descr="photo-1434030216411-0b793f4b4173.jpg"/>
          <p:cNvPicPr preferRelativeResize="0"/>
          <p:nvPr/>
        </p:nvPicPr>
        <p:blipFill>
          <a:blip r:embed="rId3">
            <a:alphaModFix/>
          </a:blip>
          <a:stretch>
            <a:fillRect/>
          </a:stretch>
        </p:blipFill>
        <p:spPr>
          <a:xfrm>
            <a:off x="3614100" y="516550"/>
            <a:ext cx="1915800" cy="1915800"/>
          </a:xfrm>
          <a:prstGeom prst="ellipse">
            <a:avLst/>
          </a:prstGeom>
          <a:noFill/>
          <a:ln>
            <a:noFill/>
          </a:ln>
        </p:spPr>
      </p:pic>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DIRECT IN CRONTAB</a:t>
            </a:r>
          </a:p>
          <a:p>
            <a:pPr marL="0" lvl="0" indent="0" algn="l" rtl="0">
              <a:spcBef>
                <a:spcPts val="600"/>
              </a:spcBef>
              <a:spcAft>
                <a:spcPts val="0"/>
              </a:spcAft>
              <a:buNone/>
            </a:pPr>
            <a:r>
              <a:rPr lang="en" dirty="0" smtClean="0"/>
              <a:t>We use a command which directly auto discards in crontab</a:t>
            </a:r>
            <a:endParaRPr dirty="0"/>
          </a:p>
        </p:txBody>
      </p:sp>
      <p:sp>
        <p:nvSpPr>
          <p:cNvPr id="89" name="Google Shape;89;p1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There are two ways to do so…</a:t>
            </a:r>
            <a:endParaRPr dirty="0"/>
          </a:p>
        </p:txBody>
      </p:sp>
      <p:sp>
        <p:nvSpPr>
          <p:cNvPr id="90" name="Google Shape;90;p1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USING SHELL SCRIPT</a:t>
            </a:r>
            <a:endParaRPr b="1" dirty="0"/>
          </a:p>
          <a:p>
            <a:pPr marL="0" lvl="0" indent="0" algn="l" rtl="0">
              <a:spcBef>
                <a:spcPts val="600"/>
              </a:spcBef>
              <a:spcAft>
                <a:spcPts val="0"/>
              </a:spcAft>
              <a:buNone/>
            </a:pPr>
            <a:r>
              <a:rPr lang="en" dirty="0" smtClean="0"/>
              <a:t>We make a shell script whuch delets t</a:t>
            </a:r>
            <a:r>
              <a:rPr lang="en-US" dirty="0" smtClean="0"/>
              <a:t>he</a:t>
            </a:r>
            <a:r>
              <a:rPr lang="en" dirty="0" smtClean="0"/>
              <a:t> old archive files and then execute it using cron</a:t>
            </a:r>
            <a:endParaRPr dirty="0"/>
          </a:p>
        </p:txBody>
      </p:sp>
      <p:sp>
        <p:nvSpPr>
          <p:cNvPr id="91" name="Google Shape;91;p1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body" idx="1"/>
          </p:nvPr>
        </p:nvSpPr>
        <p:spPr>
          <a:xfrm>
            <a:off x="1812050" y="827475"/>
            <a:ext cx="5520000" cy="35400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dirty="0" smtClean="0"/>
              <a:t>CASE: Auto Discard old screenshots in </a:t>
            </a:r>
            <a:r>
              <a:rPr lang="en-US" dirty="0"/>
              <a:t>P</a:t>
            </a:r>
            <a:r>
              <a:rPr lang="en-US" dirty="0" smtClean="0"/>
              <a:t>ictures directory.</a:t>
            </a:r>
            <a:endParaRPr dirty="0"/>
          </a:p>
        </p:txBody>
      </p:sp>
      <p:sp>
        <p:nvSpPr>
          <p:cNvPr id="97" name="Google Shape;97;p1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3CED9"/>
        </a:solidFill>
        <a:effectLst/>
      </p:bgPr>
    </p:bg>
    <p:spTree>
      <p:nvGrpSpPr>
        <p:cNvPr id="1" name="Shape 279"/>
        <p:cNvGrpSpPr/>
        <p:nvPr/>
      </p:nvGrpSpPr>
      <p:grpSpPr>
        <a:xfrm>
          <a:off x="0" y="0"/>
          <a:ext cx="0" cy="0"/>
          <a:chOff x="0" y="0"/>
          <a:chExt cx="0" cy="0"/>
        </a:xfrm>
      </p:grpSpPr>
      <p:sp>
        <p:nvSpPr>
          <p:cNvPr id="280" name="Google Shape;280;p34"/>
          <p:cNvSpPr/>
          <p:nvPr/>
        </p:nvSpPr>
        <p:spPr>
          <a:xfrm>
            <a:off x="892375" y="751999"/>
            <a:ext cx="4362904" cy="33965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3CE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074949" y="932372"/>
            <a:ext cx="3997800" cy="255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7C7F91"/>
              </a:solidFill>
              <a:latin typeface="Muli Light"/>
              <a:ea typeface="Muli Light"/>
              <a:cs typeface="Muli Light"/>
              <a:sym typeface="Muli Light"/>
            </a:endParaRPr>
          </a:p>
        </p:txBody>
      </p:sp>
      <p:sp>
        <p:nvSpPr>
          <p:cNvPr id="282" name="Google Shape;282;p3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sp>
        <p:nvSpPr>
          <p:cNvPr id="283" name="Google Shape;283;p34"/>
          <p:cNvSpPr txBox="1">
            <a:spLocks noGrp="1"/>
          </p:cNvSpPr>
          <p:nvPr>
            <p:ph type="body" idx="4294967295"/>
          </p:nvPr>
        </p:nvSpPr>
        <p:spPr>
          <a:xfrm>
            <a:off x="5726725" y="489900"/>
            <a:ext cx="2833200" cy="41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dirty="0" smtClean="0">
                <a:solidFill>
                  <a:srgbClr val="FFFFFF"/>
                </a:solidFill>
                <a:latin typeface="Amatic SC"/>
                <a:ea typeface="Amatic SC"/>
                <a:cs typeface="Amatic SC"/>
                <a:sym typeface="Amatic SC"/>
              </a:rPr>
              <a:t>In the Pictures Directory </a:t>
            </a:r>
          </a:p>
          <a:p>
            <a:pPr marL="0" lvl="0" indent="0" algn="l" rtl="0">
              <a:spcBef>
                <a:spcPts val="600"/>
              </a:spcBef>
              <a:spcAft>
                <a:spcPts val="0"/>
              </a:spcAft>
              <a:buNone/>
            </a:pPr>
            <a:r>
              <a:rPr lang="en" sz="1800" dirty="0" smtClean="0"/>
              <a:t>T</a:t>
            </a:r>
            <a:r>
              <a:rPr lang="en" sz="1800" dirty="0" smtClean="0"/>
              <a:t>here were screenshots that were older than 5 days and some were not.</a:t>
            </a:r>
            <a:endParaRPr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48" y="932372"/>
            <a:ext cx="4024035" cy="255360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3CED9"/>
        </a:solidFill>
        <a:effectLst/>
      </p:bgPr>
    </p:bg>
    <p:spTree>
      <p:nvGrpSpPr>
        <p:cNvPr id="1" name="Shape 279"/>
        <p:cNvGrpSpPr/>
        <p:nvPr/>
      </p:nvGrpSpPr>
      <p:grpSpPr>
        <a:xfrm>
          <a:off x="0" y="0"/>
          <a:ext cx="0" cy="0"/>
          <a:chOff x="0" y="0"/>
          <a:chExt cx="0" cy="0"/>
        </a:xfrm>
      </p:grpSpPr>
      <p:sp>
        <p:nvSpPr>
          <p:cNvPr id="280" name="Google Shape;280;p34"/>
          <p:cNvSpPr/>
          <p:nvPr/>
        </p:nvSpPr>
        <p:spPr>
          <a:xfrm>
            <a:off x="892375" y="751999"/>
            <a:ext cx="4362904" cy="33965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3CE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074949" y="932372"/>
            <a:ext cx="3997800" cy="255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7C7F91"/>
              </a:solidFill>
              <a:latin typeface="Muli Light"/>
              <a:ea typeface="Muli Light"/>
              <a:cs typeface="Muli Light"/>
              <a:sym typeface="Muli Light"/>
            </a:endParaRPr>
          </a:p>
        </p:txBody>
      </p:sp>
      <p:sp>
        <p:nvSpPr>
          <p:cNvPr id="282" name="Google Shape;282;p3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8</a:t>
            </a:fld>
            <a:endParaRPr>
              <a:solidFill>
                <a:srgbClr val="FFFFFF"/>
              </a:solidFill>
            </a:endParaRPr>
          </a:p>
        </p:txBody>
      </p:sp>
      <p:sp>
        <p:nvSpPr>
          <p:cNvPr id="283" name="Google Shape;283;p34"/>
          <p:cNvSpPr txBox="1">
            <a:spLocks noGrp="1"/>
          </p:cNvSpPr>
          <p:nvPr>
            <p:ph type="body" idx="4294967295"/>
          </p:nvPr>
        </p:nvSpPr>
        <p:spPr>
          <a:xfrm>
            <a:off x="5726725" y="489900"/>
            <a:ext cx="2833200" cy="41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dirty="0" err="1" smtClean="0">
                <a:solidFill>
                  <a:srgbClr val="FFFFFF"/>
                </a:solidFill>
                <a:latin typeface="Amatic SC"/>
                <a:ea typeface="Amatic SC"/>
                <a:cs typeface="Amatic SC"/>
                <a:sym typeface="Amatic SC"/>
              </a:rPr>
              <a:t>Crontab</a:t>
            </a:r>
            <a:r>
              <a:rPr lang="en-US" sz="3000" dirty="0" smtClean="0">
                <a:solidFill>
                  <a:srgbClr val="FFFFFF"/>
                </a:solidFill>
                <a:latin typeface="Amatic SC"/>
                <a:ea typeface="Amatic SC"/>
                <a:cs typeface="Amatic SC"/>
                <a:sym typeface="Amatic SC"/>
              </a:rPr>
              <a:t> -e</a:t>
            </a:r>
            <a:endParaRPr lang="en-US" sz="3000" dirty="0" smtClean="0">
              <a:solidFill>
                <a:srgbClr val="FFFFFF"/>
              </a:solidFill>
              <a:latin typeface="Amatic SC"/>
              <a:ea typeface="Amatic SC"/>
              <a:cs typeface="Amatic SC"/>
              <a:sym typeface="Amatic SC"/>
            </a:endParaRPr>
          </a:p>
          <a:p>
            <a:pPr marL="0" lvl="0" indent="0" algn="l" rtl="0">
              <a:spcBef>
                <a:spcPts val="600"/>
              </a:spcBef>
              <a:spcAft>
                <a:spcPts val="0"/>
              </a:spcAft>
              <a:buNone/>
            </a:pPr>
            <a:r>
              <a:rPr lang="en" sz="1800" dirty="0"/>
              <a:t>3</a:t>
            </a:r>
            <a:r>
              <a:rPr lang="en" sz="1800" dirty="0" smtClean="0"/>
              <a:t>0 20 * * * find /home/ubuntu/Pictures/* -mtime +5 -delete</a:t>
            </a:r>
            <a:endParaRPr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50" y="932372"/>
            <a:ext cx="3997800" cy="2552700"/>
          </a:xfrm>
          <a:prstGeom prst="rect">
            <a:avLst/>
          </a:prstGeom>
        </p:spPr>
      </p:pic>
    </p:spTree>
    <p:extLst>
      <p:ext uri="{BB962C8B-B14F-4D97-AF65-F5344CB8AC3E}">
        <p14:creationId xmlns:p14="http://schemas.microsoft.com/office/powerpoint/2010/main" val="2493404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3CED9"/>
        </a:solidFill>
        <a:effectLst/>
      </p:bgPr>
    </p:bg>
    <p:spTree>
      <p:nvGrpSpPr>
        <p:cNvPr id="1" name="Shape 279"/>
        <p:cNvGrpSpPr/>
        <p:nvPr/>
      </p:nvGrpSpPr>
      <p:grpSpPr>
        <a:xfrm>
          <a:off x="0" y="0"/>
          <a:ext cx="0" cy="0"/>
          <a:chOff x="0" y="0"/>
          <a:chExt cx="0" cy="0"/>
        </a:xfrm>
      </p:grpSpPr>
      <p:sp>
        <p:nvSpPr>
          <p:cNvPr id="280" name="Google Shape;280;p34"/>
          <p:cNvSpPr/>
          <p:nvPr/>
        </p:nvSpPr>
        <p:spPr>
          <a:xfrm>
            <a:off x="892375" y="751999"/>
            <a:ext cx="4362904" cy="33965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C3CE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074949" y="932372"/>
            <a:ext cx="3997800" cy="255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7C7F91"/>
              </a:solidFill>
              <a:latin typeface="Muli Light"/>
              <a:ea typeface="Muli Light"/>
              <a:cs typeface="Muli Light"/>
              <a:sym typeface="Muli Light"/>
            </a:endParaRPr>
          </a:p>
        </p:txBody>
      </p:sp>
      <p:sp>
        <p:nvSpPr>
          <p:cNvPr id="282" name="Google Shape;282;p3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FFFFFF"/>
                </a:solidFill>
              </a:rPr>
              <a:t>9</a:t>
            </a:fld>
            <a:endParaRPr>
              <a:solidFill>
                <a:srgbClr val="FFFFFF"/>
              </a:solidFill>
            </a:endParaRPr>
          </a:p>
        </p:txBody>
      </p:sp>
      <p:sp>
        <p:nvSpPr>
          <p:cNvPr id="283" name="Google Shape;283;p34"/>
          <p:cNvSpPr txBox="1">
            <a:spLocks noGrp="1"/>
          </p:cNvSpPr>
          <p:nvPr>
            <p:ph type="body" idx="4294967295"/>
          </p:nvPr>
        </p:nvSpPr>
        <p:spPr>
          <a:xfrm>
            <a:off x="5726725" y="489900"/>
            <a:ext cx="2833200" cy="416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dirty="0" smtClean="0">
                <a:solidFill>
                  <a:srgbClr val="FFFFFF"/>
                </a:solidFill>
                <a:latin typeface="Amatic SC"/>
                <a:ea typeface="Amatic SC"/>
                <a:cs typeface="Amatic SC"/>
                <a:sym typeface="Amatic SC"/>
              </a:rPr>
              <a:t>Files are discarded automatically.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949" y="932372"/>
            <a:ext cx="3997800" cy="2552700"/>
          </a:xfrm>
          <a:prstGeom prst="rect">
            <a:avLst/>
          </a:prstGeom>
        </p:spPr>
      </p:pic>
    </p:spTree>
    <p:extLst>
      <p:ext uri="{BB962C8B-B14F-4D97-AF65-F5344CB8AC3E}">
        <p14:creationId xmlns:p14="http://schemas.microsoft.com/office/powerpoint/2010/main" val="1524348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ckl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323</Words>
  <Application>Microsoft Office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Amatic SC</vt:lpstr>
      <vt:lpstr>Muli</vt:lpstr>
      <vt:lpstr>Arial</vt:lpstr>
      <vt:lpstr>Wingdings</vt:lpstr>
      <vt:lpstr>Leelawadee</vt:lpstr>
      <vt:lpstr>Muli Light</vt:lpstr>
      <vt:lpstr>Quickly template</vt:lpstr>
      <vt:lpstr>Development AUtomation</vt:lpstr>
      <vt:lpstr>Automation Scenario- Auto Discard Old Archives </vt:lpstr>
      <vt:lpstr>1.Why to discard Old Archive files?</vt:lpstr>
      <vt:lpstr>Why automation?</vt:lpstr>
      <vt:lpstr>There are two ways to do so…</vt:lpstr>
      <vt:lpstr>PowerPoint Presentation</vt:lpstr>
      <vt:lpstr>PowerPoint Presentation</vt:lpstr>
      <vt:lpstr>PowerPoint Presentation</vt:lpstr>
      <vt:lpstr>PowerPoint Presentation</vt:lpstr>
      <vt:lpstr>Using Shell Script</vt:lpstr>
      <vt:lpstr>PowerPoint Presentation</vt:lpstr>
      <vt:lpstr>PowerPoint Presentation</vt:lpstr>
      <vt:lpstr>Understanding the wildcards</vt:lpstr>
      <vt:lpstr>Advantages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AUtomation</dc:title>
  <dc:creator>SHRADDHA SAINI</dc:creator>
  <cp:lastModifiedBy>SHRADDHA SAINI</cp:lastModifiedBy>
  <cp:revision>17</cp:revision>
  <dcterms:modified xsi:type="dcterms:W3CDTF">2018-09-28T17:40:04Z</dcterms:modified>
</cp:coreProperties>
</file>