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0" r:id="rId3"/>
    <p:sldId id="261" r:id="rId4"/>
    <p:sldId id="262" r:id="rId5"/>
    <p:sldId id="263" r:id="rId6"/>
    <p:sldId id="268" r:id="rId7"/>
    <p:sldId id="267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</a:t>
            </a:r>
            <a:br>
              <a:rPr lang="en-US" dirty="0" smtClean="0"/>
            </a:br>
            <a:r>
              <a:rPr lang="en-US" dirty="0" smtClean="0"/>
              <a:t>Users and groups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Mudit Garg</a:t>
            </a:r>
          </a:p>
          <a:p>
            <a:r>
              <a:rPr lang="en-US" dirty="0" smtClean="0"/>
              <a:t>       R171217036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68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IN" sz="4400" dirty="0" smtClean="0"/>
              <a:t>                           </a:t>
            </a:r>
          </a:p>
          <a:p>
            <a:pPr marL="45720" indent="0">
              <a:buNone/>
            </a:pPr>
            <a:r>
              <a:rPr lang="en-IN" sz="4400" dirty="0"/>
              <a:t> </a:t>
            </a:r>
            <a:r>
              <a:rPr lang="en-IN" sz="4400" dirty="0" smtClean="0"/>
              <a:t>                           THANK  </a:t>
            </a:r>
            <a:r>
              <a:rPr lang="en-IN" sz="4400" dirty="0" smtClean="0"/>
              <a:t>YOU</a:t>
            </a:r>
            <a:r>
              <a:rPr lang="en-IN" sz="4400" dirty="0" smtClean="0">
                <a:sym typeface="Wingdings" panose="05000000000000000000" pitchFamily="2" charset="2"/>
              </a:rPr>
              <a:t>!!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32654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need of creating users and group?</a:t>
            </a:r>
          </a:p>
          <a:p>
            <a:r>
              <a:rPr lang="en-US" dirty="0" smtClean="0"/>
              <a:t>How to manage user and group?</a:t>
            </a:r>
          </a:p>
          <a:p>
            <a:r>
              <a:rPr lang="en-US" dirty="0" smtClean="0"/>
              <a:t>Where user and group information lives?</a:t>
            </a:r>
          </a:p>
          <a:p>
            <a:r>
              <a:rPr lang="en-US" dirty="0" smtClean="0"/>
              <a:t>How to add and delete  users and group?</a:t>
            </a:r>
          </a:p>
        </p:txBody>
      </p:sp>
    </p:spTree>
    <p:extLst>
      <p:ext uri="{BB962C8B-B14F-4D97-AF65-F5344CB8AC3E}">
        <p14:creationId xmlns:p14="http://schemas.microsoft.com/office/powerpoint/2010/main" val="257783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143000" y="563881"/>
            <a:ext cx="9875520" cy="45719"/>
          </a:xfrm>
        </p:spPr>
        <p:txBody>
          <a:bodyPr>
            <a:noAutofit/>
          </a:bodyPr>
          <a:lstStyle/>
          <a:p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888642"/>
            <a:ext cx="9872871" cy="5207358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IN" sz="4000" dirty="0" smtClean="0">
                <a:latin typeface="Arial Rounded MT Bold" panose="020F0704030504030204" pitchFamily="34" charset="0"/>
              </a:rPr>
              <a:t> </a:t>
            </a:r>
            <a:r>
              <a:rPr lang="en-IN" sz="4000" dirty="0">
                <a:latin typeface="Arial Rounded MT Bold" panose="020F0704030504030204" pitchFamily="34" charset="0"/>
              </a:rPr>
              <a:t>U</a:t>
            </a:r>
            <a:r>
              <a:rPr lang="en-IN" sz="4000" dirty="0" smtClean="0">
                <a:latin typeface="Arial Rounded MT Bold" panose="020F0704030504030204" pitchFamily="34" charset="0"/>
              </a:rPr>
              <a:t>ser </a:t>
            </a:r>
            <a:r>
              <a:rPr lang="en-IN" sz="4000" dirty="0">
                <a:latin typeface="Arial Rounded MT Bold" panose="020F0704030504030204" pitchFamily="34" charset="0"/>
              </a:rPr>
              <a:t>and </a:t>
            </a:r>
            <a:r>
              <a:rPr lang="en-IN" sz="4000" dirty="0" smtClean="0">
                <a:latin typeface="Arial Rounded MT Bold" panose="020F0704030504030204" pitchFamily="34" charset="0"/>
              </a:rPr>
              <a:t>Group</a:t>
            </a:r>
            <a:endParaRPr lang="en-IN" sz="4000" dirty="0">
              <a:latin typeface="Arial Rounded MT Bold" panose="020F0704030504030204" pitchFamily="34" charset="0"/>
            </a:endParaRPr>
          </a:p>
          <a:p>
            <a:pPr marL="45720" indent="0">
              <a:buNone/>
            </a:pPr>
            <a:r>
              <a:rPr lang="en-IN" dirty="0"/>
              <a:t> </a:t>
            </a:r>
            <a:r>
              <a:rPr lang="en-IN" dirty="0" smtClean="0"/>
              <a:t>NEED OF USER </a:t>
            </a:r>
          </a:p>
          <a:p>
            <a:r>
              <a:rPr lang="en-IN" dirty="0" smtClean="0"/>
              <a:t>User account is important because it helps to maintain identification (who is using system)</a:t>
            </a:r>
          </a:p>
          <a:p>
            <a:r>
              <a:rPr lang="en-IN" dirty="0" smtClean="0"/>
              <a:t>To maintain system log files</a:t>
            </a:r>
          </a:p>
          <a:p>
            <a:r>
              <a:rPr lang="en-IN" dirty="0" smtClean="0"/>
              <a:t>To maintain security of data:</a:t>
            </a:r>
          </a:p>
          <a:p>
            <a:pPr marL="45720" indent="0">
              <a:buNone/>
            </a:pPr>
            <a:r>
              <a:rPr lang="en-IN" dirty="0" smtClean="0"/>
              <a:t>                User can set access permissions on their  files</a:t>
            </a:r>
          </a:p>
          <a:p>
            <a:r>
              <a:rPr lang="en-IN" dirty="0" smtClean="0"/>
              <a:t>System administrator uses ‘root’ account for managing users </a:t>
            </a:r>
          </a:p>
          <a:p>
            <a:pPr marL="45720" indent="0">
              <a:buNone/>
            </a:pPr>
            <a:r>
              <a:rPr lang="en-IN" dirty="0" smtClean="0"/>
              <a:t>NEED OF GROUP </a:t>
            </a:r>
          </a:p>
          <a:p>
            <a:r>
              <a:rPr lang="en-IN" dirty="0" smtClean="0"/>
              <a:t>Groups helps to organize users in logical manner  and share data among them .</a:t>
            </a:r>
          </a:p>
          <a:p>
            <a:r>
              <a:rPr lang="en-IN" dirty="0" smtClean="0"/>
              <a:t>Providing permissions to them collectively.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81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account consists of: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87887"/>
            <a:ext cx="9872871" cy="4808113"/>
          </a:xfrm>
        </p:spPr>
        <p:txBody>
          <a:bodyPr/>
          <a:lstStyle/>
          <a:p>
            <a:r>
              <a:rPr lang="en-IN" dirty="0" smtClean="0"/>
              <a:t>Username( or login ID),UID (user ID) unique number, Default group ,Comments, Shell, Home directory location</a:t>
            </a:r>
          </a:p>
          <a:p>
            <a:pPr marL="45720" indent="0">
              <a:buNone/>
            </a:pPr>
            <a:r>
              <a:rPr lang="en-IN" dirty="0" smtClean="0"/>
              <a:t>All this information is stored in </a:t>
            </a:r>
            <a:r>
              <a:rPr lang="en-IN" b="1" dirty="0" smtClean="0"/>
              <a:t>/</a:t>
            </a:r>
            <a:r>
              <a:rPr lang="en-IN" b="1" dirty="0" err="1" smtClean="0"/>
              <a:t>etc</a:t>
            </a:r>
            <a:r>
              <a:rPr lang="en-IN" b="1" dirty="0" smtClean="0"/>
              <a:t>/</a:t>
            </a:r>
            <a:r>
              <a:rPr lang="en-IN" b="1" dirty="0" err="1" smtClean="0"/>
              <a:t>passwd</a:t>
            </a:r>
            <a:r>
              <a:rPr lang="en-IN" b="1" dirty="0" smtClean="0"/>
              <a:t> </a:t>
            </a:r>
            <a:r>
              <a:rPr lang="en-IN" dirty="0" smtClean="0"/>
              <a:t>file</a:t>
            </a:r>
          </a:p>
          <a:p>
            <a:pPr marL="45720" indent="0">
              <a:buNone/>
            </a:pPr>
            <a:r>
              <a:rPr lang="en-IN" dirty="0" err="1" smtClean="0"/>
              <a:t>Username:password:UID:GID:comments:home</a:t>
            </a:r>
            <a:r>
              <a:rPr lang="en-IN" dirty="0" smtClean="0"/>
              <a:t> </a:t>
            </a:r>
            <a:r>
              <a:rPr lang="en-IN" dirty="0" err="1" smtClean="0"/>
              <a:t>dir:shell</a:t>
            </a:r>
            <a:endParaRPr lang="en-IN" dirty="0" smtClean="0"/>
          </a:p>
          <a:p>
            <a:pPr marL="45720" indent="0">
              <a:buNone/>
            </a:pPr>
            <a:r>
              <a:rPr lang="en-IN" dirty="0" smtClean="0"/>
              <a:t>For root: </a:t>
            </a:r>
          </a:p>
          <a:p>
            <a:pPr marL="45720" indent="0">
              <a:buNone/>
            </a:pPr>
            <a:r>
              <a:rPr lang="en-IN" dirty="0"/>
              <a:t>r</a:t>
            </a:r>
            <a:r>
              <a:rPr lang="en-IN" dirty="0" smtClean="0"/>
              <a:t>oot:x:0:0:root:/root:/bin/bash</a:t>
            </a:r>
          </a:p>
          <a:p>
            <a:pPr marL="45720" indent="0">
              <a:buNone/>
            </a:pPr>
            <a:r>
              <a:rPr lang="en-IN" dirty="0" smtClean="0"/>
              <a:t>x – encrypted password, can be access through /</a:t>
            </a:r>
            <a:r>
              <a:rPr lang="en-IN" b="1" dirty="0" err="1" smtClean="0"/>
              <a:t>etc</a:t>
            </a:r>
            <a:r>
              <a:rPr lang="en-IN" b="1" dirty="0" smtClean="0"/>
              <a:t>/shadow</a:t>
            </a:r>
            <a:r>
              <a:rPr lang="en-IN" dirty="0" smtClean="0"/>
              <a:t> file</a:t>
            </a:r>
          </a:p>
          <a:p>
            <a:pPr marL="4572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00" y="4361645"/>
            <a:ext cx="9316750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8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9093"/>
            <a:ext cx="9875520" cy="1249251"/>
          </a:xfrm>
        </p:spPr>
        <p:txBody>
          <a:bodyPr/>
          <a:lstStyle/>
          <a:p>
            <a:r>
              <a:rPr lang="en-IN" dirty="0" smtClean="0"/>
              <a:t>Steps to create User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02" y="1661375"/>
            <a:ext cx="10346170" cy="4434625"/>
          </a:xfrm>
        </p:spPr>
        <p:txBody>
          <a:bodyPr>
            <a:normAutofit/>
          </a:bodyPr>
          <a:lstStyle/>
          <a:p>
            <a:r>
              <a:rPr lang="en-IN" sz="2600" dirty="0" smtClean="0"/>
              <a:t>Step 1: Switch to root user </a:t>
            </a:r>
            <a:r>
              <a:rPr lang="en-IN" sz="2600" b="1" dirty="0" smtClean="0"/>
              <a:t>: </a:t>
            </a:r>
            <a:r>
              <a:rPr lang="en-IN" sz="2600" b="1" dirty="0" err="1" smtClean="0"/>
              <a:t>sudo</a:t>
            </a:r>
            <a:r>
              <a:rPr lang="en-IN" sz="2600" b="1" dirty="0" smtClean="0"/>
              <a:t> </a:t>
            </a:r>
            <a:r>
              <a:rPr lang="en-IN" sz="2600" b="1" dirty="0" err="1" smtClean="0"/>
              <a:t>su</a:t>
            </a:r>
            <a:endParaRPr lang="en-IN" sz="2600" b="1" dirty="0" smtClean="0"/>
          </a:p>
          <a:p>
            <a:r>
              <a:rPr lang="en-IN" sz="2600" dirty="0" smtClean="0"/>
              <a:t>Step2: </a:t>
            </a:r>
            <a:r>
              <a:rPr lang="en-IN" sz="2600" dirty="0" err="1" smtClean="0"/>
              <a:t>adduser</a:t>
            </a:r>
            <a:r>
              <a:rPr lang="en-IN" sz="2600" dirty="0" smtClean="0"/>
              <a:t> username</a:t>
            </a:r>
          </a:p>
          <a:p>
            <a:r>
              <a:rPr lang="en-IN" sz="2600" dirty="0" smtClean="0"/>
              <a:t>Step3: </a:t>
            </a:r>
            <a:r>
              <a:rPr lang="en-IN" sz="2600" dirty="0" err="1" smtClean="0"/>
              <a:t>usermod</a:t>
            </a:r>
            <a:r>
              <a:rPr lang="en-IN" sz="2600" dirty="0" smtClean="0"/>
              <a:t> –</a:t>
            </a:r>
            <a:r>
              <a:rPr lang="en-IN" sz="2600" dirty="0" err="1" smtClean="0"/>
              <a:t>aG</a:t>
            </a:r>
            <a:r>
              <a:rPr lang="en-IN" sz="2600" dirty="0" smtClean="0"/>
              <a:t> </a:t>
            </a:r>
            <a:r>
              <a:rPr lang="en-IN" sz="2600" dirty="0" err="1" smtClean="0"/>
              <a:t>sudo</a:t>
            </a:r>
            <a:r>
              <a:rPr lang="en-IN" sz="2600" dirty="0" smtClean="0"/>
              <a:t> username</a:t>
            </a:r>
          </a:p>
          <a:p>
            <a:pPr marL="45720" indent="0">
              <a:buNone/>
            </a:pPr>
            <a:r>
              <a:rPr lang="en-IN" sz="2600" dirty="0" smtClean="0"/>
              <a:t>(</a:t>
            </a:r>
            <a:r>
              <a:rPr lang="en-IN" sz="2600" dirty="0" err="1" smtClean="0"/>
              <a:t>Usermod</a:t>
            </a:r>
            <a:r>
              <a:rPr lang="en-IN" sz="2600" dirty="0" smtClean="0"/>
              <a:t> is used to add new user to </a:t>
            </a:r>
            <a:r>
              <a:rPr lang="en-IN" sz="2600" dirty="0" err="1" smtClean="0"/>
              <a:t>sudo</a:t>
            </a:r>
            <a:r>
              <a:rPr lang="en-IN" sz="2600" dirty="0" smtClean="0"/>
              <a:t> group)</a:t>
            </a:r>
            <a:endParaRPr lang="en-IN" sz="2600" dirty="0"/>
          </a:p>
          <a:p>
            <a:r>
              <a:rPr lang="en-IN" sz="2600" dirty="0" smtClean="0"/>
              <a:t>Step 4: </a:t>
            </a:r>
            <a:r>
              <a:rPr lang="en-IN" sz="2600" dirty="0" err="1" smtClean="0"/>
              <a:t>su</a:t>
            </a:r>
            <a:r>
              <a:rPr lang="en-IN" sz="2600" dirty="0" smtClean="0"/>
              <a:t> – username</a:t>
            </a:r>
          </a:p>
          <a:p>
            <a:endParaRPr lang="en-IN" sz="2600" dirty="0" smtClean="0"/>
          </a:p>
          <a:p>
            <a:pPr marL="45720" indent="0">
              <a:buNone/>
            </a:pPr>
            <a:r>
              <a:rPr lang="en-IN" sz="2600" dirty="0" smtClean="0"/>
              <a:t>For deleting user:</a:t>
            </a:r>
          </a:p>
          <a:p>
            <a:r>
              <a:rPr lang="en-IN" sz="2600" dirty="0" err="1" smtClean="0"/>
              <a:t>Deluser</a:t>
            </a:r>
            <a:r>
              <a:rPr lang="en-IN" sz="2600" dirty="0" smtClean="0"/>
              <a:t> username</a:t>
            </a:r>
          </a:p>
          <a:p>
            <a:pPr marL="4572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79478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104" y="1403797"/>
            <a:ext cx="7134895" cy="489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5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Difference b/t </a:t>
            </a:r>
            <a:r>
              <a:rPr lang="en-IN" dirty="0" err="1" smtClean="0"/>
              <a:t>adduser</a:t>
            </a:r>
            <a:r>
              <a:rPr lang="en-IN" dirty="0" smtClean="0"/>
              <a:t> &amp; </a:t>
            </a:r>
            <a:r>
              <a:rPr lang="en-IN" dirty="0" err="1" smtClean="0"/>
              <a:t>useradd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u</a:t>
            </a:r>
            <a:r>
              <a:rPr lang="en-IN" dirty="0" err="1" smtClean="0"/>
              <a:t>seradd</a:t>
            </a:r>
            <a:r>
              <a:rPr lang="en-IN" dirty="0" smtClean="0"/>
              <a:t>:   add user with his name only ( if you want to add a temp user with only a name, other info not required)</a:t>
            </a:r>
          </a:p>
          <a:p>
            <a:pPr marL="45720" indent="0">
              <a:buNone/>
            </a:pPr>
            <a:r>
              <a:rPr lang="en-IN" dirty="0" smtClean="0"/>
              <a:t>Basically it creates a temporary user , can we provide permissions to it, to access data.</a:t>
            </a:r>
          </a:p>
          <a:p>
            <a:r>
              <a:rPr lang="en-IN" dirty="0" err="1"/>
              <a:t>a</a:t>
            </a:r>
            <a:r>
              <a:rPr lang="en-IN" dirty="0" err="1" smtClean="0"/>
              <a:t>dduser</a:t>
            </a:r>
            <a:r>
              <a:rPr lang="en-IN" dirty="0" smtClean="0"/>
              <a:t>:  add user with full profile and info</a:t>
            </a:r>
          </a:p>
          <a:p>
            <a:pPr marL="45720" indent="0">
              <a:buNone/>
            </a:pPr>
            <a:r>
              <a:rPr lang="en-IN" dirty="0" smtClean="0"/>
              <a:t>( You can check the details in screenshot of slide 6)</a:t>
            </a:r>
          </a:p>
          <a:p>
            <a:r>
              <a:rPr lang="en-IN" dirty="0" smtClean="0"/>
              <a:t>The difference is clearly reflected in slide 6 screenshot b/w both.</a:t>
            </a:r>
          </a:p>
          <a:p>
            <a:r>
              <a:rPr lang="en-IN" dirty="0" smtClean="0"/>
              <a:t>It is recommended to use </a:t>
            </a:r>
            <a:r>
              <a:rPr lang="en-IN" dirty="0" err="1" smtClean="0"/>
              <a:t>adduser</a:t>
            </a:r>
            <a:r>
              <a:rPr lang="en-IN" dirty="0"/>
              <a:t> </a:t>
            </a:r>
            <a:r>
              <a:rPr lang="en-IN" dirty="0" smtClean="0"/>
              <a:t> instead of </a:t>
            </a:r>
            <a:r>
              <a:rPr lang="en-IN" dirty="0" err="1" smtClean="0"/>
              <a:t>useradd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604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73487"/>
            <a:ext cx="9875520" cy="1107583"/>
          </a:xfrm>
        </p:spPr>
        <p:txBody>
          <a:bodyPr/>
          <a:lstStyle/>
          <a:p>
            <a:r>
              <a:rPr lang="en-IN" dirty="0" smtClean="0"/>
              <a:t>Steps to create Group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70" y="1481070"/>
            <a:ext cx="10449201" cy="4038600"/>
          </a:xfrm>
        </p:spPr>
        <p:txBody>
          <a:bodyPr>
            <a:normAutofit fontScale="25000" lnSpcReduction="20000"/>
          </a:bodyPr>
          <a:lstStyle/>
          <a:p>
            <a:endParaRPr lang="en-IN" sz="9600" dirty="0" smtClean="0"/>
          </a:p>
          <a:p>
            <a:r>
              <a:rPr lang="en-IN" sz="9600" dirty="0"/>
              <a:t>All this information is stored in </a:t>
            </a:r>
            <a:r>
              <a:rPr lang="en-IN" sz="9600" b="1" dirty="0"/>
              <a:t>/</a:t>
            </a:r>
            <a:r>
              <a:rPr lang="en-IN" sz="9600" b="1" dirty="0" err="1"/>
              <a:t>etc</a:t>
            </a:r>
            <a:r>
              <a:rPr lang="en-IN" sz="9600" b="1" dirty="0"/>
              <a:t>/group </a:t>
            </a:r>
            <a:r>
              <a:rPr lang="en-IN" sz="9600" dirty="0"/>
              <a:t>file</a:t>
            </a:r>
          </a:p>
          <a:p>
            <a:pPr marL="45720" indent="0">
              <a:buNone/>
            </a:pPr>
            <a:r>
              <a:rPr lang="en-IN" sz="9600" dirty="0" err="1"/>
              <a:t>Groupname:password:gid:members</a:t>
            </a:r>
            <a:endParaRPr lang="en-IN" sz="9600" dirty="0"/>
          </a:p>
          <a:p>
            <a:pPr marL="45720" indent="0">
              <a:buNone/>
            </a:pPr>
            <a:endParaRPr lang="en-IN" sz="9600" dirty="0" smtClean="0"/>
          </a:p>
          <a:p>
            <a:r>
              <a:rPr lang="en-IN" sz="9600" dirty="0" err="1" smtClean="0"/>
              <a:t>Addgroup</a:t>
            </a:r>
            <a:r>
              <a:rPr lang="en-IN" sz="9600" dirty="0" smtClean="0"/>
              <a:t> </a:t>
            </a:r>
            <a:r>
              <a:rPr lang="en-IN" sz="9600" dirty="0" err="1" smtClean="0"/>
              <a:t>groupname</a:t>
            </a:r>
            <a:endParaRPr lang="en-IN" sz="9600" dirty="0" smtClean="0"/>
          </a:p>
          <a:p>
            <a:r>
              <a:rPr lang="en-IN" sz="9600" dirty="0" err="1" smtClean="0"/>
              <a:t>Usermod</a:t>
            </a:r>
            <a:r>
              <a:rPr lang="en-IN" sz="9600" dirty="0" smtClean="0"/>
              <a:t>  –a  –G </a:t>
            </a:r>
            <a:r>
              <a:rPr lang="en-IN" sz="9600" dirty="0" err="1" smtClean="0"/>
              <a:t>groupname</a:t>
            </a:r>
            <a:r>
              <a:rPr lang="en-IN" sz="9600" dirty="0" smtClean="0"/>
              <a:t> username</a:t>
            </a:r>
          </a:p>
          <a:p>
            <a:pPr marL="45720" indent="0">
              <a:buNone/>
            </a:pPr>
            <a:r>
              <a:rPr lang="en-IN" sz="9600" dirty="0" smtClean="0"/>
              <a:t>(To add user to group)</a:t>
            </a:r>
          </a:p>
          <a:p>
            <a:r>
              <a:rPr lang="en-IN" sz="9600" dirty="0" smtClean="0"/>
              <a:t>-a: tells </a:t>
            </a:r>
            <a:r>
              <a:rPr lang="en-IN" sz="9600" dirty="0" err="1" smtClean="0"/>
              <a:t>usermod</a:t>
            </a:r>
            <a:r>
              <a:rPr lang="en-IN" sz="9600" dirty="0" smtClean="0"/>
              <a:t> we are appending</a:t>
            </a:r>
          </a:p>
          <a:p>
            <a:r>
              <a:rPr lang="en-IN" sz="9600" dirty="0" smtClean="0"/>
              <a:t>-G: tells </a:t>
            </a:r>
            <a:r>
              <a:rPr lang="en-IN" sz="9600" dirty="0" err="1" smtClean="0"/>
              <a:t>usermod</a:t>
            </a:r>
            <a:r>
              <a:rPr lang="en-IN" sz="9600" dirty="0" smtClean="0"/>
              <a:t> we are appending to the group that follows the option.</a:t>
            </a:r>
            <a:endParaRPr lang="en-IN" sz="9600" dirty="0" smtClean="0"/>
          </a:p>
          <a:p>
            <a:endParaRPr lang="en-IN" sz="9600" dirty="0"/>
          </a:p>
          <a:p>
            <a:r>
              <a:rPr lang="en-IN" sz="9600" dirty="0" smtClean="0"/>
              <a:t>To delete group: </a:t>
            </a:r>
            <a:r>
              <a:rPr lang="en-IN" sz="9600" dirty="0" err="1" smtClean="0"/>
              <a:t>delgroup</a:t>
            </a:r>
            <a:r>
              <a:rPr lang="en-IN" sz="9600" dirty="0" smtClean="0"/>
              <a:t> </a:t>
            </a:r>
            <a:r>
              <a:rPr lang="en-IN" sz="9600" dirty="0" err="1" smtClean="0"/>
              <a:t>groupname</a:t>
            </a:r>
            <a:endParaRPr lang="en-IN" sz="9600" dirty="0" smtClean="0"/>
          </a:p>
          <a:p>
            <a:pPr marL="4572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187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     </a:t>
            </a:r>
            <a:br>
              <a:rPr lang="en-IN" dirty="0" smtClean="0"/>
            </a:br>
            <a:r>
              <a:rPr lang="en-IN" dirty="0" smtClean="0"/>
              <a:t>cat /</a:t>
            </a:r>
            <a:r>
              <a:rPr lang="en-IN" dirty="0" err="1" smtClean="0"/>
              <a:t>etc</a:t>
            </a:r>
            <a:r>
              <a:rPr lang="en-IN" dirty="0" smtClean="0"/>
              <a:t>/group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37" y="1390919"/>
            <a:ext cx="7490710" cy="279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37" y="5238287"/>
            <a:ext cx="7490710" cy="116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9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1525</TotalTime>
  <Words>387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Corbel</vt:lpstr>
      <vt:lpstr>Wingdings</vt:lpstr>
      <vt:lpstr>Basis</vt:lpstr>
      <vt:lpstr>Creating Users and groups</vt:lpstr>
      <vt:lpstr>What You Will learn</vt:lpstr>
      <vt:lpstr>PowerPoint Presentation</vt:lpstr>
      <vt:lpstr>User account consists of: </vt:lpstr>
      <vt:lpstr>Steps to create User</vt:lpstr>
      <vt:lpstr>PowerPoint Presentation</vt:lpstr>
      <vt:lpstr>Difference b/t adduser &amp; useradd</vt:lpstr>
      <vt:lpstr>Steps to create Group</vt:lpstr>
      <vt:lpstr>                     cat /etc/group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Users and groups</dc:title>
  <dc:creator>Mudit Garg</dc:creator>
  <cp:lastModifiedBy>Mudit Garg</cp:lastModifiedBy>
  <cp:revision>41</cp:revision>
  <dcterms:created xsi:type="dcterms:W3CDTF">2018-09-24T14:08:18Z</dcterms:created>
  <dcterms:modified xsi:type="dcterms:W3CDTF">2018-10-01T17:04:13Z</dcterms:modified>
</cp:coreProperties>
</file>