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71" r:id="rId5"/>
    <p:sldId id="257" r:id="rId6"/>
    <p:sldId id="258" r:id="rId7"/>
    <p:sldId id="265" r:id="rId8"/>
    <p:sldId id="259" r:id="rId9"/>
    <p:sldId id="269" r:id="rId10"/>
    <p:sldId id="273" r:id="rId11"/>
    <p:sldId id="274" r:id="rId12"/>
    <p:sldId id="267" r:id="rId13"/>
    <p:sldId id="260" r:id="rId14"/>
    <p:sldId id="266" r:id="rId15"/>
    <p:sldId id="261" r:id="rId16"/>
    <p:sldId id="262" r:id="rId17"/>
    <p:sldId id="263" r:id="rId18"/>
    <p:sldId id="26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879EF9-1E63-4DEC-8878-28F279F2C33B}" type="datetimeFigureOut">
              <a:rPr lang="en-US" smtClean="0"/>
              <a:pPr/>
              <a:t>01-Oct-18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37692F-4828-4548-9A70-57D3842EA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thenew.com/devops-automation-consul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762000"/>
            <a:ext cx="6172200" cy="2362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Automation scenarios: </a:t>
            </a:r>
            <a:br>
              <a:rPr lang="en-US" sz="3200" dirty="0" smtClean="0"/>
            </a:br>
            <a:r>
              <a:rPr lang="en-US" sz="3200" dirty="0" smtClean="0"/>
              <a:t>auto discard old archives.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Garishma</a:t>
            </a:r>
            <a:r>
              <a:rPr lang="en-US" dirty="0" smtClean="0"/>
              <a:t> </a:t>
            </a:r>
            <a:r>
              <a:rPr lang="en-US" dirty="0" err="1" smtClean="0"/>
              <a:t>Virk</a:t>
            </a:r>
            <a:endParaRPr lang="en-US" dirty="0" smtClean="0"/>
          </a:p>
          <a:p>
            <a:r>
              <a:rPr lang="en-US" dirty="0" smtClean="0"/>
              <a:t>Roll no.17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392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using </a:t>
            </a:r>
            <a:r>
              <a:rPr lang="en-US" dirty="0" err="1" smtClean="0"/>
              <a:t>cli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cron</a:t>
            </a:r>
            <a:r>
              <a:rPr lang="en-US" dirty="0" smtClean="0"/>
              <a:t> scripts are used 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If these scripts fail, then it will increase the storage cost.</a:t>
            </a:r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On deleting particular folders using CLI, it deletes the files but leaves the folders empty. This way, it becomes difficult to identify the folders whose files have been deleted.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467600" cy="1143000"/>
          </a:xfrm>
        </p:spPr>
        <p:txBody>
          <a:bodyPr>
            <a:normAutofit/>
          </a:bodyPr>
          <a:lstStyle/>
          <a:p>
            <a:pPr lvl="4" algn="l" rtl="0">
              <a:spcBef>
                <a:spcPct val="0"/>
              </a:spcBef>
            </a:pPr>
            <a:r>
              <a:rPr lang="en-US" sz="2400" dirty="0" smtClean="0"/>
              <a:t>Now, integrate </a:t>
            </a:r>
            <a:r>
              <a:rPr lang="en-US" sz="2400" dirty="0" err="1" smtClean="0"/>
              <a:t>jenkins</a:t>
            </a:r>
            <a:r>
              <a:rPr lang="en-US" sz="2400" dirty="0" smtClean="0"/>
              <a:t> with </a:t>
            </a:r>
            <a:r>
              <a:rPr lang="en-US" sz="2400" dirty="0" err="1" smtClean="0"/>
              <a:t>artifactory</a:t>
            </a:r>
            <a:r>
              <a:rPr lang="en-US" sz="2400" dirty="0" smtClean="0"/>
              <a:t>???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Jenkins-Jfrog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5150" y="2932112"/>
            <a:ext cx="7251700" cy="2209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JENKINS: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Jenkins provides an option to manage the older artifacts. </a:t>
            </a:r>
          </a:p>
          <a:p>
            <a:endParaRPr lang="en-US" dirty="0" smtClean="0"/>
          </a:p>
          <a:p>
            <a:r>
              <a:rPr lang="en-US" b="1" dirty="0" smtClean="0"/>
              <a:t>           Discard Old Build </a:t>
            </a:r>
            <a:r>
              <a:rPr lang="en-US" b="1" dirty="0" err="1" smtClean="0"/>
              <a:t>Plugin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581400" y="2209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err="1"/>
              <a:t>plugin</a:t>
            </a:r>
            <a:r>
              <a:rPr lang="en-US" sz="2400" dirty="0"/>
              <a:t> functionality can be extended to manage the </a:t>
            </a:r>
            <a:r>
              <a:rPr lang="en-US" sz="2400" dirty="0" smtClean="0"/>
              <a:t>artifacts.</a:t>
            </a:r>
            <a:r>
              <a:rPr lang="en-US" sz="2400" dirty="0"/>
              <a:t> after installing the </a:t>
            </a:r>
            <a:r>
              <a:rPr lang="en-US" sz="2400" dirty="0" err="1"/>
              <a:t>plugin</a:t>
            </a:r>
            <a:r>
              <a:rPr lang="en-US" sz="2400" dirty="0"/>
              <a:t>, you will get the option as shown below to manage the build data of your Jenkins job:</a:t>
            </a:r>
          </a:p>
        </p:txBody>
      </p:sp>
      <p:pic>
        <p:nvPicPr>
          <p:cNvPr id="3" name="Picture 2" descr="Screen-Shot-2017-05-17-at-10.20.04-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76200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can handle the build data depending upon the last number of builds or number of days.</a:t>
            </a:r>
          </a:p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620000" cy="43319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7772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After defining the above options, it is also desired to manage the artifacts generated through the execution of Jenkins job. This can be managed through the </a:t>
            </a:r>
            <a:r>
              <a:rPr lang="en-US" sz="2400" dirty="0" err="1"/>
              <a:t>Artifactory</a:t>
            </a:r>
            <a:r>
              <a:rPr lang="en-US" sz="2400" dirty="0"/>
              <a:t> configuration as shown below: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7772400" cy="22111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2133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And….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467600" cy="4873752"/>
          </a:xfrm>
        </p:spPr>
        <p:txBody>
          <a:bodyPr/>
          <a:lstStyle/>
          <a:p>
            <a:r>
              <a:rPr lang="en-US" dirty="0" smtClean="0"/>
              <a:t>No need to install the </a:t>
            </a:r>
            <a:r>
              <a:rPr lang="en-US" dirty="0" err="1" smtClean="0"/>
              <a:t>artifactory</a:t>
            </a:r>
            <a:r>
              <a:rPr lang="en-US" dirty="0" smtClean="0"/>
              <a:t> CLI and setting up automation scripts to manage the older artifacts and job details.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2819400"/>
            <a:ext cx="7467600" cy="7620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autmation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Automation is the technology by which a process or procedure is performed without human assistance.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SCENARIO?</a:t>
            </a:r>
          </a:p>
          <a:p>
            <a:endParaRPr lang="en-US" dirty="0" smtClean="0"/>
          </a:p>
          <a:p>
            <a:r>
              <a:rPr lang="en-US" dirty="0" smtClean="0"/>
              <a:t>a postulated sequence or development of events.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automation???</a:t>
            </a:r>
            <a:endParaRPr lang="en-US" dirty="0"/>
          </a:p>
        </p:txBody>
      </p:sp>
      <p:pic>
        <p:nvPicPr>
          <p:cNvPr id="4" name="Content Placeholder 3" descr="Screenshot (15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596" r="-8163" b="11848"/>
          <a:stretch>
            <a:fillRect/>
          </a:stretch>
        </p:blipFill>
        <p:spPr>
          <a:xfrm>
            <a:off x="457200" y="1828800"/>
            <a:ext cx="8077200" cy="3810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Some surveys:</a:t>
            </a:r>
            <a:endParaRPr lang="en-US" dirty="0"/>
          </a:p>
        </p:txBody>
      </p:sp>
      <p:pic>
        <p:nvPicPr>
          <p:cNvPr id="4" name="Content Placeholder 3" descr="Screenshot (15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529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467600" cy="1143000"/>
          </a:xfrm>
        </p:spPr>
        <p:txBody>
          <a:bodyPr/>
          <a:lstStyle/>
          <a:p>
            <a:r>
              <a:rPr lang="en-US" b="1" u="sng" dirty="0" smtClean="0"/>
              <a:t>Storage  problem??????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7467600" cy="2743200"/>
          </a:xfrm>
        </p:spPr>
        <p:txBody>
          <a:bodyPr/>
          <a:lstStyle/>
          <a:p>
            <a:r>
              <a:rPr lang="en-US" dirty="0" smtClean="0"/>
              <a:t>No longer an issue.</a:t>
            </a:r>
          </a:p>
          <a:p>
            <a:endParaRPr lang="en-US" dirty="0" smtClean="0"/>
          </a:p>
          <a:p>
            <a:r>
              <a:rPr lang="en-US" dirty="0" smtClean="0"/>
              <a:t>Storage providers like AWS S3 , JFROG etc gives unlimited storage space on cloud.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828800" y="16002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467600" cy="1143000"/>
          </a:xfrm>
        </p:spPr>
        <p:txBody>
          <a:bodyPr/>
          <a:lstStyle/>
          <a:p>
            <a:r>
              <a:rPr lang="en-US" sz="3200" b="1" u="sng" dirty="0" smtClean="0"/>
              <a:t>What is the real problem??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52800"/>
            <a:ext cx="739140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about managing the old artifacts that are no longer required……</a:t>
            </a:r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3962400" y="2057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Consider:</a:t>
            </a:r>
          </a:p>
          <a:p>
            <a:r>
              <a:rPr lang="en-US" dirty="0" smtClean="0"/>
              <a:t>A </a:t>
            </a:r>
            <a:r>
              <a:rPr lang="en-US" dirty="0" smtClean="0"/>
              <a:t>file of 100 MB</a:t>
            </a:r>
          </a:p>
          <a:p>
            <a:r>
              <a:rPr lang="en-US" dirty="0" smtClean="0"/>
              <a:t>20 commits per day,</a:t>
            </a:r>
          </a:p>
          <a:p>
            <a:r>
              <a:rPr lang="en-US" dirty="0" smtClean="0"/>
              <a:t>Storage cost around 2 GB</a:t>
            </a:r>
          </a:p>
          <a:p>
            <a:r>
              <a:rPr lang="en-US" dirty="0" smtClean="0"/>
              <a:t>After build </a:t>
            </a:r>
            <a:r>
              <a:rPr lang="en-US" dirty="0" err="1" smtClean="0"/>
              <a:t>deployment,,no</a:t>
            </a:r>
            <a:r>
              <a:rPr lang="en-US" dirty="0" smtClean="0"/>
              <a:t> longer we’ll need build of 1 to 15</a:t>
            </a:r>
            <a:r>
              <a:rPr lang="en-US" baseline="30000" dirty="0" smtClean="0"/>
              <a:t>th</a:t>
            </a:r>
            <a:r>
              <a:rPr lang="en-US" dirty="0" smtClean="0"/>
              <a:t> commit.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data and optimize cost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33800" y="4191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467600" cy="160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us understand what an </a:t>
            </a:r>
            <a:r>
              <a:rPr lang="en-US" sz="2400" i="1" u="sng" dirty="0" err="1" smtClean="0"/>
              <a:t>artifactory</a:t>
            </a:r>
            <a:r>
              <a:rPr lang="en-US" sz="2400" dirty="0" smtClean="0"/>
              <a:t> is and how can we speed up the </a:t>
            </a:r>
            <a:r>
              <a:rPr lang="en-US" sz="2400" dirty="0" smtClean="0">
                <a:hlinkClick r:id="rId2" tooltip="Deployment Automation"/>
              </a:rPr>
              <a:t>deployment process</a:t>
            </a:r>
            <a:r>
              <a:rPr lang="en-US" sz="2400" dirty="0" smtClean="0"/>
              <a:t> using such </a:t>
            </a:r>
            <a:r>
              <a:rPr lang="en-US" sz="2400" dirty="0" err="1" smtClean="0"/>
              <a:t>artifactories</a:t>
            </a:r>
            <a:r>
              <a:rPr lang="en-US" sz="2400" dirty="0" smtClean="0"/>
              <a:t> with CI/CD tools?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200400"/>
            <a:ext cx="7467600" cy="1219200"/>
          </a:xfrm>
        </p:spPr>
        <p:txBody>
          <a:bodyPr/>
          <a:lstStyle/>
          <a:p>
            <a:r>
              <a:rPr lang="en-US" dirty="0" err="1" smtClean="0"/>
              <a:t>Artifactories</a:t>
            </a:r>
            <a:r>
              <a:rPr lang="en-US" dirty="0" smtClean="0"/>
              <a:t> are used to store the artifacts (build packages) onto a storage service.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5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Screenshot (15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  <p:pic>
        <p:nvPicPr>
          <p:cNvPr id="6" name="Picture 5" descr="Screenshot (16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308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Automation scenarios:  auto discard old archives.</vt:lpstr>
      <vt:lpstr>What is autmation? </vt:lpstr>
      <vt:lpstr>Why automation???</vt:lpstr>
      <vt:lpstr>Some surveys:</vt:lpstr>
      <vt:lpstr>Storage  problem?????? </vt:lpstr>
      <vt:lpstr>What is the real problem?? </vt:lpstr>
      <vt:lpstr>Example :</vt:lpstr>
      <vt:lpstr>let us understand what an artifactory is and how can we speed up the deployment process using such artifactories with CI/CD tools?</vt:lpstr>
      <vt:lpstr>Slide 9</vt:lpstr>
      <vt:lpstr>Slide 10</vt:lpstr>
      <vt:lpstr>Slide 11</vt:lpstr>
      <vt:lpstr>Problems of using cli: </vt:lpstr>
      <vt:lpstr>Now, integrate jenkins with artifactory??? </vt:lpstr>
      <vt:lpstr>                          JENKINS:</vt:lpstr>
      <vt:lpstr>Slide 15</vt:lpstr>
      <vt:lpstr>Slide 16</vt:lpstr>
      <vt:lpstr>Slide 17</vt:lpstr>
      <vt:lpstr>And….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scenarios:  auto discard old archives.</dc:title>
  <dc:creator>500060134</dc:creator>
  <cp:lastModifiedBy>500060134</cp:lastModifiedBy>
  <cp:revision>12</cp:revision>
  <dcterms:created xsi:type="dcterms:W3CDTF">2018-09-23T19:23:53Z</dcterms:created>
  <dcterms:modified xsi:type="dcterms:W3CDTF">2018-10-01T07:50:45Z</dcterms:modified>
</cp:coreProperties>
</file>