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2" r:id="rId3"/>
    <p:sldId id="273" r:id="rId4"/>
    <p:sldId id="259" r:id="rId5"/>
    <p:sldId id="260" r:id="rId6"/>
    <p:sldId id="261" r:id="rId7"/>
    <p:sldId id="257" r:id="rId8"/>
    <p:sldId id="265" r:id="rId9"/>
    <p:sldId id="263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94660"/>
  </p:normalViewPr>
  <p:slideViewPr>
    <p:cSldViewPr snapToGrid="0">
      <p:cViewPr>
        <p:scale>
          <a:sx n="75" d="100"/>
          <a:sy n="75" d="100"/>
        </p:scale>
        <p:origin x="6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73B96-8EFD-4145-9DF4-F54C111DFF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42C4CD3-12AD-4711-9D1A-F66FD77B9540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Ownership of</a:t>
          </a:r>
        </a:p>
        <a:p>
          <a:r>
            <a:rPr lang="en-IN" b="1" dirty="0">
              <a:solidFill>
                <a:schemeClr val="tx1"/>
              </a:solidFill>
            </a:rPr>
            <a:t> Linux files</a:t>
          </a:r>
          <a:endParaRPr lang="en-IN" dirty="0">
            <a:solidFill>
              <a:schemeClr val="tx1"/>
            </a:solidFill>
          </a:endParaRPr>
        </a:p>
      </dgm:t>
    </dgm:pt>
    <dgm:pt modelId="{C64770FB-D95D-409D-AE08-718362FAFAB9}" type="parTrans" cxnId="{1158DC6E-E8CB-4DE3-A8E0-BB56C9FF3C08}">
      <dgm:prSet/>
      <dgm:spPr/>
      <dgm:t>
        <a:bodyPr/>
        <a:lstStyle/>
        <a:p>
          <a:endParaRPr lang="en-IN"/>
        </a:p>
      </dgm:t>
    </dgm:pt>
    <dgm:pt modelId="{4C5EE56B-FF6B-4DFF-975E-21EDCC32BD0C}" type="sibTrans" cxnId="{1158DC6E-E8CB-4DE3-A8E0-BB56C9FF3C08}">
      <dgm:prSet/>
      <dgm:spPr/>
      <dgm:t>
        <a:bodyPr/>
        <a:lstStyle/>
        <a:p>
          <a:endParaRPr lang="en-IN"/>
        </a:p>
      </dgm:t>
    </dgm:pt>
    <dgm:pt modelId="{AB2B8217-AFC2-42E6-9AE7-FAC5A05D7DE2}">
      <dgm:prSet phldrT="[Text]"/>
      <dgm:spPr/>
      <dgm:t>
        <a:bodyPr/>
        <a:lstStyle/>
        <a:p>
          <a:r>
            <a:rPr lang="en-IN" b="1" i="0" dirty="0"/>
            <a:t>User</a:t>
          </a:r>
          <a:endParaRPr lang="en-US" b="0" i="0" dirty="0"/>
        </a:p>
        <a:p>
          <a:r>
            <a:rPr lang="en-US" b="0" i="0" dirty="0"/>
            <a:t>A user is the owner of the file. By default, the person who created a file becomes its owner. Hence, a user is also sometimes called an owner.</a:t>
          </a:r>
          <a:endParaRPr lang="en-IN" dirty="0"/>
        </a:p>
      </dgm:t>
    </dgm:pt>
    <dgm:pt modelId="{8F806902-FFD8-4C3D-B525-3F82E97D09FE}" type="parTrans" cxnId="{0F94AB94-A5DC-4900-919A-4AF5AD19C72C}">
      <dgm:prSet/>
      <dgm:spPr/>
      <dgm:t>
        <a:bodyPr/>
        <a:lstStyle/>
        <a:p>
          <a:endParaRPr lang="en-IN"/>
        </a:p>
      </dgm:t>
    </dgm:pt>
    <dgm:pt modelId="{32E51929-03D6-4F5A-8689-03554BADA954}" type="sibTrans" cxnId="{0F94AB94-A5DC-4900-919A-4AF5AD19C72C}">
      <dgm:prSet/>
      <dgm:spPr/>
      <dgm:t>
        <a:bodyPr/>
        <a:lstStyle/>
        <a:p>
          <a:endParaRPr lang="en-IN"/>
        </a:p>
      </dgm:t>
    </dgm:pt>
    <dgm:pt modelId="{21EBB30B-3083-4138-814C-1651B1FDE213}">
      <dgm:prSet phldrT="[Text]"/>
      <dgm:spPr/>
      <dgm:t>
        <a:bodyPr/>
        <a:lstStyle/>
        <a:p>
          <a:r>
            <a:rPr lang="en-IN" b="1" i="0" dirty="0"/>
            <a:t>Group</a:t>
          </a:r>
          <a:endParaRPr lang="en-US" b="0" i="0" dirty="0"/>
        </a:p>
        <a:p>
          <a:r>
            <a:rPr lang="en-US" b="0" i="0" dirty="0"/>
            <a:t>A user- group can contain multiple users. All users belonging to a group will have the same access permissions to the file.</a:t>
          </a:r>
          <a:endParaRPr lang="en-IN" dirty="0"/>
        </a:p>
      </dgm:t>
    </dgm:pt>
    <dgm:pt modelId="{6601E585-484F-4783-9482-FFABA523907F}" type="parTrans" cxnId="{4A8EE639-B2CC-4841-9DFD-EEBEABC5AC49}">
      <dgm:prSet/>
      <dgm:spPr/>
      <dgm:t>
        <a:bodyPr/>
        <a:lstStyle/>
        <a:p>
          <a:endParaRPr lang="en-IN"/>
        </a:p>
      </dgm:t>
    </dgm:pt>
    <dgm:pt modelId="{B919E18E-98A1-4714-8E19-8C0AAA5FC9F6}" type="sibTrans" cxnId="{4A8EE639-B2CC-4841-9DFD-EEBEABC5AC49}">
      <dgm:prSet/>
      <dgm:spPr/>
      <dgm:t>
        <a:bodyPr/>
        <a:lstStyle/>
        <a:p>
          <a:endParaRPr lang="en-IN"/>
        </a:p>
      </dgm:t>
    </dgm:pt>
    <dgm:pt modelId="{5DCC5703-5B66-4173-B1A6-304B2F07089B}">
      <dgm:prSet phldrT="[Text]"/>
      <dgm:spPr/>
      <dgm:t>
        <a:bodyPr/>
        <a:lstStyle/>
        <a:p>
          <a:r>
            <a:rPr lang="en-IN" b="1" i="0" dirty="0"/>
            <a:t>Other</a:t>
          </a:r>
        </a:p>
        <a:p>
          <a:r>
            <a:rPr lang="en-US" b="0" i="0" dirty="0"/>
            <a:t>Any other user who has access to a file. This person has neither created the file, nor he belongs to a user group who could own the file. Practically, it means everybody else.</a:t>
          </a:r>
          <a:endParaRPr lang="en-IN" dirty="0"/>
        </a:p>
      </dgm:t>
    </dgm:pt>
    <dgm:pt modelId="{F60DECDF-E0DC-419D-B57B-1BB96A385C00}" type="parTrans" cxnId="{AC461A36-0B37-4894-8166-3857241DB4E8}">
      <dgm:prSet/>
      <dgm:spPr/>
      <dgm:t>
        <a:bodyPr/>
        <a:lstStyle/>
        <a:p>
          <a:endParaRPr lang="en-IN"/>
        </a:p>
      </dgm:t>
    </dgm:pt>
    <dgm:pt modelId="{3E13D954-5E8A-4996-92B0-31A6B7C6BA02}" type="sibTrans" cxnId="{AC461A36-0B37-4894-8166-3857241DB4E8}">
      <dgm:prSet/>
      <dgm:spPr/>
      <dgm:t>
        <a:bodyPr/>
        <a:lstStyle/>
        <a:p>
          <a:endParaRPr lang="en-IN"/>
        </a:p>
      </dgm:t>
    </dgm:pt>
    <dgm:pt modelId="{2AAF8D71-CF88-44D4-8C63-3C1ADF2DEAB1}" type="pres">
      <dgm:prSet presAssocID="{E2A73B96-8EFD-4145-9DF4-F54C111DFF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AB6FB6-9CBD-4847-9B15-31E5378D80A5}" type="pres">
      <dgm:prSet presAssocID="{E42C4CD3-12AD-4711-9D1A-F66FD77B9540}" presName="hierRoot1" presStyleCnt="0"/>
      <dgm:spPr/>
    </dgm:pt>
    <dgm:pt modelId="{D85540A2-0C94-4A8B-9FBD-4404C091067F}" type="pres">
      <dgm:prSet presAssocID="{E42C4CD3-12AD-4711-9D1A-F66FD77B9540}" presName="composite" presStyleCnt="0"/>
      <dgm:spPr/>
    </dgm:pt>
    <dgm:pt modelId="{ECADF63D-1633-4C01-ACDA-0CB21E439396}" type="pres">
      <dgm:prSet presAssocID="{E42C4CD3-12AD-4711-9D1A-F66FD77B9540}" presName="background" presStyleLbl="node0" presStyleIdx="0" presStyleCnt="1"/>
      <dgm:spPr/>
    </dgm:pt>
    <dgm:pt modelId="{144589EA-03A3-43BC-AB22-E78C836E59D9}" type="pres">
      <dgm:prSet presAssocID="{E42C4CD3-12AD-4711-9D1A-F66FD77B9540}" presName="text" presStyleLbl="fgAcc0" presStyleIdx="0" presStyleCnt="1" custScaleX="84113" custScaleY="62059">
        <dgm:presLayoutVars>
          <dgm:chPref val="3"/>
        </dgm:presLayoutVars>
      </dgm:prSet>
      <dgm:spPr/>
    </dgm:pt>
    <dgm:pt modelId="{215A70F0-DFAA-4A8C-86AE-0409BEC022D8}" type="pres">
      <dgm:prSet presAssocID="{E42C4CD3-12AD-4711-9D1A-F66FD77B9540}" presName="hierChild2" presStyleCnt="0"/>
      <dgm:spPr/>
    </dgm:pt>
    <dgm:pt modelId="{AD15304F-9F0C-4F25-B627-B4E132F06C86}" type="pres">
      <dgm:prSet presAssocID="{8F806902-FFD8-4C3D-B525-3F82E97D09FE}" presName="Name10" presStyleLbl="parChTrans1D2" presStyleIdx="0" presStyleCnt="3"/>
      <dgm:spPr/>
    </dgm:pt>
    <dgm:pt modelId="{2B373A15-E8C1-4258-8F64-13D12990A0EC}" type="pres">
      <dgm:prSet presAssocID="{AB2B8217-AFC2-42E6-9AE7-FAC5A05D7DE2}" presName="hierRoot2" presStyleCnt="0"/>
      <dgm:spPr/>
    </dgm:pt>
    <dgm:pt modelId="{0FE07971-172A-4EEA-BF49-2AEDDB6753AF}" type="pres">
      <dgm:prSet presAssocID="{AB2B8217-AFC2-42E6-9AE7-FAC5A05D7DE2}" presName="composite2" presStyleCnt="0"/>
      <dgm:spPr/>
    </dgm:pt>
    <dgm:pt modelId="{9D8CF9AA-A27D-4E79-A888-CCBB50AE4651}" type="pres">
      <dgm:prSet presAssocID="{AB2B8217-AFC2-42E6-9AE7-FAC5A05D7DE2}" presName="background2" presStyleLbl="node2" presStyleIdx="0" presStyleCnt="3"/>
      <dgm:spPr/>
    </dgm:pt>
    <dgm:pt modelId="{D6EC157F-F2B2-46D2-8EA0-5FF5BF9A90B5}" type="pres">
      <dgm:prSet presAssocID="{AB2B8217-AFC2-42E6-9AE7-FAC5A05D7DE2}" presName="text2" presStyleLbl="fgAcc2" presStyleIdx="0" presStyleCnt="3">
        <dgm:presLayoutVars>
          <dgm:chPref val="3"/>
        </dgm:presLayoutVars>
      </dgm:prSet>
      <dgm:spPr/>
    </dgm:pt>
    <dgm:pt modelId="{7A36061B-0395-4264-9AE1-5D9B1F2C9597}" type="pres">
      <dgm:prSet presAssocID="{AB2B8217-AFC2-42E6-9AE7-FAC5A05D7DE2}" presName="hierChild3" presStyleCnt="0"/>
      <dgm:spPr/>
    </dgm:pt>
    <dgm:pt modelId="{2DF450BC-59BE-44D2-AF15-2F2917C6B967}" type="pres">
      <dgm:prSet presAssocID="{6601E585-484F-4783-9482-FFABA523907F}" presName="Name10" presStyleLbl="parChTrans1D2" presStyleIdx="1" presStyleCnt="3"/>
      <dgm:spPr/>
    </dgm:pt>
    <dgm:pt modelId="{A47395FD-6CB0-45D0-844C-036F11DDFBA2}" type="pres">
      <dgm:prSet presAssocID="{21EBB30B-3083-4138-814C-1651B1FDE213}" presName="hierRoot2" presStyleCnt="0"/>
      <dgm:spPr/>
    </dgm:pt>
    <dgm:pt modelId="{797F9E44-B707-4C0B-A5C9-EEA2BAA973CD}" type="pres">
      <dgm:prSet presAssocID="{21EBB30B-3083-4138-814C-1651B1FDE213}" presName="composite2" presStyleCnt="0"/>
      <dgm:spPr/>
    </dgm:pt>
    <dgm:pt modelId="{D5AF3315-D5F1-4D6F-B60D-1E4A2CA065F5}" type="pres">
      <dgm:prSet presAssocID="{21EBB30B-3083-4138-814C-1651B1FDE213}" presName="background2" presStyleLbl="node2" presStyleIdx="1" presStyleCnt="3"/>
      <dgm:spPr/>
    </dgm:pt>
    <dgm:pt modelId="{334E6287-0E98-4650-9D58-CAB624E6D13F}" type="pres">
      <dgm:prSet presAssocID="{21EBB30B-3083-4138-814C-1651B1FDE213}" presName="text2" presStyleLbl="fgAcc2" presStyleIdx="1" presStyleCnt="3">
        <dgm:presLayoutVars>
          <dgm:chPref val="3"/>
        </dgm:presLayoutVars>
      </dgm:prSet>
      <dgm:spPr/>
    </dgm:pt>
    <dgm:pt modelId="{AF83EBFA-8AA0-4893-8CCA-A012A0E90130}" type="pres">
      <dgm:prSet presAssocID="{21EBB30B-3083-4138-814C-1651B1FDE213}" presName="hierChild3" presStyleCnt="0"/>
      <dgm:spPr/>
    </dgm:pt>
    <dgm:pt modelId="{1F39454A-6B6A-47FB-899F-2227F6294F3C}" type="pres">
      <dgm:prSet presAssocID="{F60DECDF-E0DC-419D-B57B-1BB96A385C00}" presName="Name10" presStyleLbl="parChTrans1D2" presStyleIdx="2" presStyleCnt="3"/>
      <dgm:spPr/>
    </dgm:pt>
    <dgm:pt modelId="{81F05DC5-FA9E-483E-94AD-414C9A8DBAAA}" type="pres">
      <dgm:prSet presAssocID="{5DCC5703-5B66-4173-B1A6-304B2F07089B}" presName="hierRoot2" presStyleCnt="0"/>
      <dgm:spPr/>
    </dgm:pt>
    <dgm:pt modelId="{4E4EA2CD-300F-415C-B9B1-4EF5619F9A09}" type="pres">
      <dgm:prSet presAssocID="{5DCC5703-5B66-4173-B1A6-304B2F07089B}" presName="composite2" presStyleCnt="0"/>
      <dgm:spPr/>
    </dgm:pt>
    <dgm:pt modelId="{9E487F7F-901C-463A-B336-934653D427AD}" type="pres">
      <dgm:prSet presAssocID="{5DCC5703-5B66-4173-B1A6-304B2F07089B}" presName="background2" presStyleLbl="node2" presStyleIdx="2" presStyleCnt="3"/>
      <dgm:spPr/>
    </dgm:pt>
    <dgm:pt modelId="{F827A1A9-AF14-44C4-9730-632854EA1B41}" type="pres">
      <dgm:prSet presAssocID="{5DCC5703-5B66-4173-B1A6-304B2F07089B}" presName="text2" presStyleLbl="fgAcc2" presStyleIdx="2" presStyleCnt="3">
        <dgm:presLayoutVars>
          <dgm:chPref val="3"/>
        </dgm:presLayoutVars>
      </dgm:prSet>
      <dgm:spPr/>
    </dgm:pt>
    <dgm:pt modelId="{5DA0838A-7D54-4B6D-AF93-3C7E137008BC}" type="pres">
      <dgm:prSet presAssocID="{5DCC5703-5B66-4173-B1A6-304B2F07089B}" presName="hierChild3" presStyleCnt="0"/>
      <dgm:spPr/>
    </dgm:pt>
  </dgm:ptLst>
  <dgm:cxnLst>
    <dgm:cxn modelId="{DA13FC00-1C7A-453C-A440-0A141B33EC21}" type="presOf" srcId="{F60DECDF-E0DC-419D-B57B-1BB96A385C00}" destId="{1F39454A-6B6A-47FB-899F-2227F6294F3C}" srcOrd="0" destOrd="0" presId="urn:microsoft.com/office/officeart/2005/8/layout/hierarchy1"/>
    <dgm:cxn modelId="{AC461A36-0B37-4894-8166-3857241DB4E8}" srcId="{E42C4CD3-12AD-4711-9D1A-F66FD77B9540}" destId="{5DCC5703-5B66-4173-B1A6-304B2F07089B}" srcOrd="2" destOrd="0" parTransId="{F60DECDF-E0DC-419D-B57B-1BB96A385C00}" sibTransId="{3E13D954-5E8A-4996-92B0-31A6B7C6BA02}"/>
    <dgm:cxn modelId="{4A8EE639-B2CC-4841-9DFD-EEBEABC5AC49}" srcId="{E42C4CD3-12AD-4711-9D1A-F66FD77B9540}" destId="{21EBB30B-3083-4138-814C-1651B1FDE213}" srcOrd="1" destOrd="0" parTransId="{6601E585-484F-4783-9482-FFABA523907F}" sibTransId="{B919E18E-98A1-4714-8E19-8C0AAA5FC9F6}"/>
    <dgm:cxn modelId="{3D423468-A88F-4766-BBEF-F48957668F16}" type="presOf" srcId="{6601E585-484F-4783-9482-FFABA523907F}" destId="{2DF450BC-59BE-44D2-AF15-2F2917C6B967}" srcOrd="0" destOrd="0" presId="urn:microsoft.com/office/officeart/2005/8/layout/hierarchy1"/>
    <dgm:cxn modelId="{1158DC6E-E8CB-4DE3-A8E0-BB56C9FF3C08}" srcId="{E2A73B96-8EFD-4145-9DF4-F54C111DFF7C}" destId="{E42C4CD3-12AD-4711-9D1A-F66FD77B9540}" srcOrd="0" destOrd="0" parTransId="{C64770FB-D95D-409D-AE08-718362FAFAB9}" sibTransId="{4C5EE56B-FF6B-4DFF-975E-21EDCC32BD0C}"/>
    <dgm:cxn modelId="{7B2B3C50-BC1D-49D1-B1EB-19F67C7041B0}" type="presOf" srcId="{21EBB30B-3083-4138-814C-1651B1FDE213}" destId="{334E6287-0E98-4650-9D58-CAB624E6D13F}" srcOrd="0" destOrd="0" presId="urn:microsoft.com/office/officeart/2005/8/layout/hierarchy1"/>
    <dgm:cxn modelId="{D961C775-212F-4BE2-9DDB-DBAB3BAFB348}" type="presOf" srcId="{E42C4CD3-12AD-4711-9D1A-F66FD77B9540}" destId="{144589EA-03A3-43BC-AB22-E78C836E59D9}" srcOrd="0" destOrd="0" presId="urn:microsoft.com/office/officeart/2005/8/layout/hierarchy1"/>
    <dgm:cxn modelId="{C8FB5059-F12E-444F-90C7-F1D48CC6B1BA}" type="presOf" srcId="{AB2B8217-AFC2-42E6-9AE7-FAC5A05D7DE2}" destId="{D6EC157F-F2B2-46D2-8EA0-5FF5BF9A90B5}" srcOrd="0" destOrd="0" presId="urn:microsoft.com/office/officeart/2005/8/layout/hierarchy1"/>
    <dgm:cxn modelId="{0F94AB94-A5DC-4900-919A-4AF5AD19C72C}" srcId="{E42C4CD3-12AD-4711-9D1A-F66FD77B9540}" destId="{AB2B8217-AFC2-42E6-9AE7-FAC5A05D7DE2}" srcOrd="0" destOrd="0" parTransId="{8F806902-FFD8-4C3D-B525-3F82E97D09FE}" sibTransId="{32E51929-03D6-4F5A-8689-03554BADA954}"/>
    <dgm:cxn modelId="{B5D5EFA5-D81D-4290-B4E9-B7C71D929DE2}" type="presOf" srcId="{8F806902-FFD8-4C3D-B525-3F82E97D09FE}" destId="{AD15304F-9F0C-4F25-B627-B4E132F06C86}" srcOrd="0" destOrd="0" presId="urn:microsoft.com/office/officeart/2005/8/layout/hierarchy1"/>
    <dgm:cxn modelId="{640620F1-6215-4502-A334-8243767A63FE}" type="presOf" srcId="{5DCC5703-5B66-4173-B1A6-304B2F07089B}" destId="{F827A1A9-AF14-44C4-9730-632854EA1B41}" srcOrd="0" destOrd="0" presId="urn:microsoft.com/office/officeart/2005/8/layout/hierarchy1"/>
    <dgm:cxn modelId="{CC49A4F4-A33F-47A4-ADF2-101790D3FC1D}" type="presOf" srcId="{E2A73B96-8EFD-4145-9DF4-F54C111DFF7C}" destId="{2AAF8D71-CF88-44D4-8C63-3C1ADF2DEAB1}" srcOrd="0" destOrd="0" presId="urn:microsoft.com/office/officeart/2005/8/layout/hierarchy1"/>
    <dgm:cxn modelId="{77B9D2AD-6764-430D-B93E-1D9445694B80}" type="presParOf" srcId="{2AAF8D71-CF88-44D4-8C63-3C1ADF2DEAB1}" destId="{55AB6FB6-9CBD-4847-9B15-31E5378D80A5}" srcOrd="0" destOrd="0" presId="urn:microsoft.com/office/officeart/2005/8/layout/hierarchy1"/>
    <dgm:cxn modelId="{EEAE74A8-2FDE-4ADC-B769-E18B44894140}" type="presParOf" srcId="{55AB6FB6-9CBD-4847-9B15-31E5378D80A5}" destId="{D85540A2-0C94-4A8B-9FBD-4404C091067F}" srcOrd="0" destOrd="0" presId="urn:microsoft.com/office/officeart/2005/8/layout/hierarchy1"/>
    <dgm:cxn modelId="{D29AF099-15E3-4783-A14D-8F50E43958DE}" type="presParOf" srcId="{D85540A2-0C94-4A8B-9FBD-4404C091067F}" destId="{ECADF63D-1633-4C01-ACDA-0CB21E439396}" srcOrd="0" destOrd="0" presId="urn:microsoft.com/office/officeart/2005/8/layout/hierarchy1"/>
    <dgm:cxn modelId="{B380643B-EA90-4852-8356-E98378EF9BE1}" type="presParOf" srcId="{D85540A2-0C94-4A8B-9FBD-4404C091067F}" destId="{144589EA-03A3-43BC-AB22-E78C836E59D9}" srcOrd="1" destOrd="0" presId="urn:microsoft.com/office/officeart/2005/8/layout/hierarchy1"/>
    <dgm:cxn modelId="{95DCDF05-2239-4415-A41F-1270712F4770}" type="presParOf" srcId="{55AB6FB6-9CBD-4847-9B15-31E5378D80A5}" destId="{215A70F0-DFAA-4A8C-86AE-0409BEC022D8}" srcOrd="1" destOrd="0" presId="urn:microsoft.com/office/officeart/2005/8/layout/hierarchy1"/>
    <dgm:cxn modelId="{21861A6D-50BC-4B2A-B7DE-F4A6FDBE953F}" type="presParOf" srcId="{215A70F0-DFAA-4A8C-86AE-0409BEC022D8}" destId="{AD15304F-9F0C-4F25-B627-B4E132F06C86}" srcOrd="0" destOrd="0" presId="urn:microsoft.com/office/officeart/2005/8/layout/hierarchy1"/>
    <dgm:cxn modelId="{46546EB3-3965-4342-AEDD-AE497BD2342D}" type="presParOf" srcId="{215A70F0-DFAA-4A8C-86AE-0409BEC022D8}" destId="{2B373A15-E8C1-4258-8F64-13D12990A0EC}" srcOrd="1" destOrd="0" presId="urn:microsoft.com/office/officeart/2005/8/layout/hierarchy1"/>
    <dgm:cxn modelId="{1375FD37-43D9-4D10-831C-E6A70F32608C}" type="presParOf" srcId="{2B373A15-E8C1-4258-8F64-13D12990A0EC}" destId="{0FE07971-172A-4EEA-BF49-2AEDDB6753AF}" srcOrd="0" destOrd="0" presId="urn:microsoft.com/office/officeart/2005/8/layout/hierarchy1"/>
    <dgm:cxn modelId="{4510CF81-9E8C-4955-8BB4-F7E129EB1D10}" type="presParOf" srcId="{0FE07971-172A-4EEA-BF49-2AEDDB6753AF}" destId="{9D8CF9AA-A27D-4E79-A888-CCBB50AE4651}" srcOrd="0" destOrd="0" presId="urn:microsoft.com/office/officeart/2005/8/layout/hierarchy1"/>
    <dgm:cxn modelId="{424A8B3D-62C4-46E0-963B-79B1C0B87347}" type="presParOf" srcId="{0FE07971-172A-4EEA-BF49-2AEDDB6753AF}" destId="{D6EC157F-F2B2-46D2-8EA0-5FF5BF9A90B5}" srcOrd="1" destOrd="0" presId="urn:microsoft.com/office/officeart/2005/8/layout/hierarchy1"/>
    <dgm:cxn modelId="{CB4BFA35-5C27-4B92-83BC-C368813FC371}" type="presParOf" srcId="{2B373A15-E8C1-4258-8F64-13D12990A0EC}" destId="{7A36061B-0395-4264-9AE1-5D9B1F2C9597}" srcOrd="1" destOrd="0" presId="urn:microsoft.com/office/officeart/2005/8/layout/hierarchy1"/>
    <dgm:cxn modelId="{BDFD7179-DE27-4E2D-AFF4-63F9CF990BD5}" type="presParOf" srcId="{215A70F0-DFAA-4A8C-86AE-0409BEC022D8}" destId="{2DF450BC-59BE-44D2-AF15-2F2917C6B967}" srcOrd="2" destOrd="0" presId="urn:microsoft.com/office/officeart/2005/8/layout/hierarchy1"/>
    <dgm:cxn modelId="{D1429E43-3C7E-4AA4-BF87-D64CCD5A1800}" type="presParOf" srcId="{215A70F0-DFAA-4A8C-86AE-0409BEC022D8}" destId="{A47395FD-6CB0-45D0-844C-036F11DDFBA2}" srcOrd="3" destOrd="0" presId="urn:microsoft.com/office/officeart/2005/8/layout/hierarchy1"/>
    <dgm:cxn modelId="{D19D63DF-0378-44B1-BF84-149132BB3861}" type="presParOf" srcId="{A47395FD-6CB0-45D0-844C-036F11DDFBA2}" destId="{797F9E44-B707-4C0B-A5C9-EEA2BAA973CD}" srcOrd="0" destOrd="0" presId="urn:microsoft.com/office/officeart/2005/8/layout/hierarchy1"/>
    <dgm:cxn modelId="{5D497818-8EB5-4E66-A6F2-71FC937A52A3}" type="presParOf" srcId="{797F9E44-B707-4C0B-A5C9-EEA2BAA973CD}" destId="{D5AF3315-D5F1-4D6F-B60D-1E4A2CA065F5}" srcOrd="0" destOrd="0" presId="urn:microsoft.com/office/officeart/2005/8/layout/hierarchy1"/>
    <dgm:cxn modelId="{AFAD26AF-D9E5-42D9-BFA1-7CBF7A327BC8}" type="presParOf" srcId="{797F9E44-B707-4C0B-A5C9-EEA2BAA973CD}" destId="{334E6287-0E98-4650-9D58-CAB624E6D13F}" srcOrd="1" destOrd="0" presId="urn:microsoft.com/office/officeart/2005/8/layout/hierarchy1"/>
    <dgm:cxn modelId="{F8E4979C-08C8-4B09-984E-27007692F8AF}" type="presParOf" srcId="{A47395FD-6CB0-45D0-844C-036F11DDFBA2}" destId="{AF83EBFA-8AA0-4893-8CCA-A012A0E90130}" srcOrd="1" destOrd="0" presId="urn:microsoft.com/office/officeart/2005/8/layout/hierarchy1"/>
    <dgm:cxn modelId="{E7E38085-13D1-4C8B-B11D-80973391D86F}" type="presParOf" srcId="{215A70F0-DFAA-4A8C-86AE-0409BEC022D8}" destId="{1F39454A-6B6A-47FB-899F-2227F6294F3C}" srcOrd="4" destOrd="0" presId="urn:microsoft.com/office/officeart/2005/8/layout/hierarchy1"/>
    <dgm:cxn modelId="{01993121-E5FB-48B8-A626-9820CB30CB2A}" type="presParOf" srcId="{215A70F0-DFAA-4A8C-86AE-0409BEC022D8}" destId="{81F05DC5-FA9E-483E-94AD-414C9A8DBAAA}" srcOrd="5" destOrd="0" presId="urn:microsoft.com/office/officeart/2005/8/layout/hierarchy1"/>
    <dgm:cxn modelId="{32BDEDD7-7E0A-430E-86F4-308A453D7B4D}" type="presParOf" srcId="{81F05DC5-FA9E-483E-94AD-414C9A8DBAAA}" destId="{4E4EA2CD-300F-415C-B9B1-4EF5619F9A09}" srcOrd="0" destOrd="0" presId="urn:microsoft.com/office/officeart/2005/8/layout/hierarchy1"/>
    <dgm:cxn modelId="{B1A67B98-DC74-4CF1-88D2-6CC499190E87}" type="presParOf" srcId="{4E4EA2CD-300F-415C-B9B1-4EF5619F9A09}" destId="{9E487F7F-901C-463A-B336-934653D427AD}" srcOrd="0" destOrd="0" presId="urn:microsoft.com/office/officeart/2005/8/layout/hierarchy1"/>
    <dgm:cxn modelId="{0EC9E17B-EE67-4320-8405-1CC35F0A7D46}" type="presParOf" srcId="{4E4EA2CD-300F-415C-B9B1-4EF5619F9A09}" destId="{F827A1A9-AF14-44C4-9730-632854EA1B41}" srcOrd="1" destOrd="0" presId="urn:microsoft.com/office/officeart/2005/8/layout/hierarchy1"/>
    <dgm:cxn modelId="{6CCF0CEB-5324-454D-904B-02867C6F2102}" type="presParOf" srcId="{81F05DC5-FA9E-483E-94AD-414C9A8DBAAA}" destId="{5DA0838A-7D54-4B6D-AF93-3C7E137008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53742-1BDA-40EF-9615-87F5EBD98709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E53E809C-D6E5-4956-A042-01E0BE7F26E9}">
      <dgm:prSet/>
      <dgm:spPr/>
      <dgm:t>
        <a:bodyPr/>
        <a:lstStyle/>
        <a:p>
          <a:pPr algn="ctr"/>
          <a:r>
            <a:rPr lang="en-US" b="1" i="0" dirty="0"/>
            <a:t>Read:</a:t>
          </a:r>
        </a:p>
        <a:p>
          <a:pPr algn="ctr"/>
          <a:r>
            <a:rPr lang="en-US" b="0" i="0" dirty="0"/>
            <a:t> This permission give you the authority to open and read a file. Read permission on a directory gives you the ability to lists its content.</a:t>
          </a:r>
          <a:endParaRPr lang="en-IN" dirty="0"/>
        </a:p>
      </dgm:t>
    </dgm:pt>
    <dgm:pt modelId="{7CA45309-9A24-48C4-883B-F7E73714C98B}" type="parTrans" cxnId="{18B500CF-5052-4F10-BDE8-5CD9399D7BB8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</a:endParaRPr>
        </a:p>
      </dgm:t>
    </dgm:pt>
    <dgm:pt modelId="{12E9D566-7AA6-4D3E-983D-53C6F11DF9B5}" type="sibTrans" cxnId="{18B500CF-5052-4F10-BDE8-5CD9399D7BB8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</a:endParaRPr>
        </a:p>
      </dgm:t>
    </dgm:pt>
    <dgm:pt modelId="{47074ED8-EAA8-4923-A8C2-043E7F433552}">
      <dgm:prSet/>
      <dgm:spPr/>
      <dgm:t>
        <a:bodyPr/>
        <a:lstStyle/>
        <a:p>
          <a:pPr algn="ctr"/>
          <a:r>
            <a:rPr lang="en-US" b="1" i="0" dirty="0"/>
            <a:t>Write: </a:t>
          </a:r>
        </a:p>
        <a:p>
          <a:pPr algn="ctr"/>
          <a:r>
            <a:rPr lang="en-US" b="0" i="0" dirty="0"/>
            <a:t>The write permission gives you the authority to modify the contents of a file. The write permission on a directory gives you the authority to add, remove and rename files stored in the directory. </a:t>
          </a:r>
          <a:endParaRPr lang="en-IN" dirty="0"/>
        </a:p>
      </dgm:t>
    </dgm:pt>
    <dgm:pt modelId="{87574D33-1275-4D3F-8829-285DDD98CC60}" type="parTrans" cxnId="{41B4AAA8-38ED-42CC-A84E-04E7E4ACD6DA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</a:endParaRPr>
        </a:p>
      </dgm:t>
    </dgm:pt>
    <dgm:pt modelId="{1CEA5FCC-9BAF-412F-B159-8322678BA461}" type="sibTrans" cxnId="{41B4AAA8-38ED-42CC-A84E-04E7E4ACD6DA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</a:endParaRPr>
        </a:p>
      </dgm:t>
    </dgm:pt>
    <dgm:pt modelId="{C0FC6663-D98B-4367-BB42-A3D2F79EE790}">
      <dgm:prSet/>
      <dgm:spPr/>
      <dgm:t>
        <a:bodyPr/>
        <a:lstStyle/>
        <a:p>
          <a:pPr algn="ctr"/>
          <a:r>
            <a:rPr lang="en-US" b="1" i="0" dirty="0"/>
            <a:t>Execute: </a:t>
          </a:r>
        </a:p>
        <a:p>
          <a:pPr algn="ctr"/>
          <a:r>
            <a:rPr lang="en-US" b="0" i="0" dirty="0"/>
            <a:t>An executable is a file that contains a program - that is, a particular kind of file that is capable of being executed or run as a program in the computer.</a:t>
          </a:r>
          <a:endParaRPr lang="en-IN" b="0" dirty="0"/>
        </a:p>
      </dgm:t>
    </dgm:pt>
    <dgm:pt modelId="{48FF36C0-18FE-401E-8DC0-1B8E94C2A985}" type="parTrans" cxnId="{A94CFB44-5CB0-4D78-BFC7-3121DA0FFE5E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</a:endParaRPr>
        </a:p>
      </dgm:t>
    </dgm:pt>
    <dgm:pt modelId="{1319D098-8318-43D1-9CBF-CC2B624B2F63}" type="sibTrans" cxnId="{A94CFB44-5CB0-4D78-BFC7-3121DA0FFE5E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</a:endParaRPr>
        </a:p>
      </dgm:t>
    </dgm:pt>
    <dgm:pt modelId="{D1E42A80-C111-4BBA-833F-B10D66B91A70}" type="pres">
      <dgm:prSet presAssocID="{B2B53742-1BDA-40EF-9615-87F5EBD98709}" presName="linear" presStyleCnt="0">
        <dgm:presLayoutVars>
          <dgm:animLvl val="lvl"/>
          <dgm:resizeHandles val="exact"/>
        </dgm:presLayoutVars>
      </dgm:prSet>
      <dgm:spPr/>
    </dgm:pt>
    <dgm:pt modelId="{493F3D01-2CCF-4718-A0BD-F77CE5380DF0}" type="pres">
      <dgm:prSet presAssocID="{E53E809C-D6E5-4956-A042-01E0BE7F26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116D4A-1DD2-453C-8CEC-2250DE0FFBB0}" type="pres">
      <dgm:prSet presAssocID="{12E9D566-7AA6-4D3E-983D-53C6F11DF9B5}" presName="spacer" presStyleCnt="0"/>
      <dgm:spPr/>
    </dgm:pt>
    <dgm:pt modelId="{606C492A-C8AA-471F-AFB0-09600BAE5EAC}" type="pres">
      <dgm:prSet presAssocID="{47074ED8-EAA8-4923-A8C2-043E7F4335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9F5891-8B9C-4F18-A280-E0367D5BB90C}" type="pres">
      <dgm:prSet presAssocID="{1CEA5FCC-9BAF-412F-B159-8322678BA461}" presName="spacer" presStyleCnt="0"/>
      <dgm:spPr/>
    </dgm:pt>
    <dgm:pt modelId="{81DA0BA5-2E71-4C3B-9FC3-953DF23AD58F}" type="pres">
      <dgm:prSet presAssocID="{C0FC6663-D98B-4367-BB42-A3D2F79EE7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CB8D15B-D7C5-46CB-BB1D-82123BA2576B}" type="presOf" srcId="{E53E809C-D6E5-4956-A042-01E0BE7F26E9}" destId="{493F3D01-2CCF-4718-A0BD-F77CE5380DF0}" srcOrd="0" destOrd="0" presId="urn:microsoft.com/office/officeart/2005/8/layout/vList2"/>
    <dgm:cxn modelId="{6824A041-E721-40F7-895F-4724499480B0}" type="presOf" srcId="{47074ED8-EAA8-4923-A8C2-043E7F433552}" destId="{606C492A-C8AA-471F-AFB0-09600BAE5EAC}" srcOrd="0" destOrd="0" presId="urn:microsoft.com/office/officeart/2005/8/layout/vList2"/>
    <dgm:cxn modelId="{A94CFB44-5CB0-4D78-BFC7-3121DA0FFE5E}" srcId="{B2B53742-1BDA-40EF-9615-87F5EBD98709}" destId="{C0FC6663-D98B-4367-BB42-A3D2F79EE790}" srcOrd="2" destOrd="0" parTransId="{48FF36C0-18FE-401E-8DC0-1B8E94C2A985}" sibTransId="{1319D098-8318-43D1-9CBF-CC2B624B2F63}"/>
    <dgm:cxn modelId="{9591FD95-83E7-4700-A797-DA8BB4BBB554}" type="presOf" srcId="{C0FC6663-D98B-4367-BB42-A3D2F79EE790}" destId="{81DA0BA5-2E71-4C3B-9FC3-953DF23AD58F}" srcOrd="0" destOrd="0" presId="urn:microsoft.com/office/officeart/2005/8/layout/vList2"/>
    <dgm:cxn modelId="{41B4AAA8-38ED-42CC-A84E-04E7E4ACD6DA}" srcId="{B2B53742-1BDA-40EF-9615-87F5EBD98709}" destId="{47074ED8-EAA8-4923-A8C2-043E7F433552}" srcOrd="1" destOrd="0" parTransId="{87574D33-1275-4D3F-8829-285DDD98CC60}" sibTransId="{1CEA5FCC-9BAF-412F-B159-8322678BA461}"/>
    <dgm:cxn modelId="{18B500CF-5052-4F10-BDE8-5CD9399D7BB8}" srcId="{B2B53742-1BDA-40EF-9615-87F5EBD98709}" destId="{E53E809C-D6E5-4956-A042-01E0BE7F26E9}" srcOrd="0" destOrd="0" parTransId="{7CA45309-9A24-48C4-883B-F7E73714C98B}" sibTransId="{12E9D566-7AA6-4D3E-983D-53C6F11DF9B5}"/>
    <dgm:cxn modelId="{E84BD1F0-9FD6-4C8B-B925-2CD51CBC0F21}" type="presOf" srcId="{B2B53742-1BDA-40EF-9615-87F5EBD98709}" destId="{D1E42A80-C111-4BBA-833F-B10D66B91A70}" srcOrd="0" destOrd="0" presId="urn:microsoft.com/office/officeart/2005/8/layout/vList2"/>
    <dgm:cxn modelId="{1AAAA018-52CB-4F9E-B824-E4F49066C7BF}" type="presParOf" srcId="{D1E42A80-C111-4BBA-833F-B10D66B91A70}" destId="{493F3D01-2CCF-4718-A0BD-F77CE5380DF0}" srcOrd="0" destOrd="0" presId="urn:microsoft.com/office/officeart/2005/8/layout/vList2"/>
    <dgm:cxn modelId="{788D1427-92EB-4A19-8CE4-DD99B29ADB70}" type="presParOf" srcId="{D1E42A80-C111-4BBA-833F-B10D66B91A70}" destId="{11116D4A-1DD2-453C-8CEC-2250DE0FFBB0}" srcOrd="1" destOrd="0" presId="urn:microsoft.com/office/officeart/2005/8/layout/vList2"/>
    <dgm:cxn modelId="{BB06E4D3-7BE4-421F-B6FC-A95E75DD7998}" type="presParOf" srcId="{D1E42A80-C111-4BBA-833F-B10D66B91A70}" destId="{606C492A-C8AA-471F-AFB0-09600BAE5EAC}" srcOrd="2" destOrd="0" presId="urn:microsoft.com/office/officeart/2005/8/layout/vList2"/>
    <dgm:cxn modelId="{CF6D5BE4-B5B2-469D-96CA-CCF817C88632}" type="presParOf" srcId="{D1E42A80-C111-4BBA-833F-B10D66B91A70}" destId="{A69F5891-8B9C-4F18-A280-E0367D5BB90C}" srcOrd="3" destOrd="0" presId="urn:microsoft.com/office/officeart/2005/8/layout/vList2"/>
    <dgm:cxn modelId="{09215328-3051-40E0-AFC2-8193E48A590B}" type="presParOf" srcId="{D1E42A80-C111-4BBA-833F-B10D66B91A70}" destId="{81DA0BA5-2E71-4C3B-9FC3-953DF23AD5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11244E-BF5B-4449-B165-CBE70D52E1B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ECE0F28-0690-4276-B0A9-22D19799C67E}">
      <dgm:prSet/>
      <dgm:spPr/>
      <dgm:t>
        <a:bodyPr/>
        <a:lstStyle/>
        <a:p>
          <a:r>
            <a:rPr lang="en-US"/>
            <a:t>There are 2 ways to use the command -</a:t>
          </a:r>
          <a:endParaRPr lang="en-IN"/>
        </a:p>
      </dgm:t>
    </dgm:pt>
    <dgm:pt modelId="{3FA238EC-33A7-491C-B54C-F975FC26639C}" type="parTrans" cxnId="{87AF3460-98F1-4F1A-BE05-62C21F34F0F0}">
      <dgm:prSet/>
      <dgm:spPr/>
      <dgm:t>
        <a:bodyPr/>
        <a:lstStyle/>
        <a:p>
          <a:endParaRPr lang="en-IN"/>
        </a:p>
      </dgm:t>
    </dgm:pt>
    <dgm:pt modelId="{2C1F889B-0E37-4D84-983F-5745E566BBC3}" type="sibTrans" cxnId="{87AF3460-98F1-4F1A-BE05-62C21F34F0F0}">
      <dgm:prSet/>
      <dgm:spPr/>
      <dgm:t>
        <a:bodyPr/>
        <a:lstStyle/>
        <a:p>
          <a:endParaRPr lang="en-IN"/>
        </a:p>
      </dgm:t>
    </dgm:pt>
    <dgm:pt modelId="{78AA2408-EBF4-445F-BDB6-E74E43D0C081}">
      <dgm:prSet/>
      <dgm:spPr/>
      <dgm:t>
        <a:bodyPr/>
        <a:lstStyle/>
        <a:p>
          <a:r>
            <a:rPr lang="en-US" dirty="0"/>
            <a:t>Absolute mode</a:t>
          </a:r>
          <a:endParaRPr lang="en-IN" dirty="0"/>
        </a:p>
      </dgm:t>
    </dgm:pt>
    <dgm:pt modelId="{87D4300E-B55C-4C8E-9315-FD8F482D7AF8}" type="parTrans" cxnId="{D72B4074-55C5-4F08-9B73-1F80A495060B}">
      <dgm:prSet/>
      <dgm:spPr/>
      <dgm:t>
        <a:bodyPr/>
        <a:lstStyle/>
        <a:p>
          <a:endParaRPr lang="en-IN"/>
        </a:p>
      </dgm:t>
    </dgm:pt>
    <dgm:pt modelId="{DB464D12-747E-440C-BBF3-1E4E8BCCC6A1}" type="sibTrans" cxnId="{D72B4074-55C5-4F08-9B73-1F80A495060B}">
      <dgm:prSet/>
      <dgm:spPr/>
      <dgm:t>
        <a:bodyPr/>
        <a:lstStyle/>
        <a:p>
          <a:endParaRPr lang="en-IN"/>
        </a:p>
      </dgm:t>
    </dgm:pt>
    <dgm:pt modelId="{A11C6460-2CB4-44E7-8EDD-729E98B50377}">
      <dgm:prSet/>
      <dgm:spPr/>
      <dgm:t>
        <a:bodyPr/>
        <a:lstStyle/>
        <a:p>
          <a:r>
            <a:rPr lang="en-US" dirty="0"/>
            <a:t>Symbolic mode</a:t>
          </a:r>
          <a:endParaRPr lang="en-IN" dirty="0"/>
        </a:p>
      </dgm:t>
    </dgm:pt>
    <dgm:pt modelId="{F355C30D-A94E-445B-B961-7A70812A2B79}" type="parTrans" cxnId="{BF5642CF-0765-4803-B090-C3D7EAD3040E}">
      <dgm:prSet/>
      <dgm:spPr/>
      <dgm:t>
        <a:bodyPr/>
        <a:lstStyle/>
        <a:p>
          <a:endParaRPr lang="en-IN"/>
        </a:p>
      </dgm:t>
    </dgm:pt>
    <dgm:pt modelId="{3243DC27-920B-44CB-AAAA-F0B498815A85}" type="sibTrans" cxnId="{BF5642CF-0765-4803-B090-C3D7EAD3040E}">
      <dgm:prSet/>
      <dgm:spPr/>
      <dgm:t>
        <a:bodyPr/>
        <a:lstStyle/>
        <a:p>
          <a:endParaRPr lang="en-IN"/>
        </a:p>
      </dgm:t>
    </dgm:pt>
    <dgm:pt modelId="{81ACC432-8548-4C0A-B068-1C416786424E}" type="pres">
      <dgm:prSet presAssocID="{C211244E-BF5B-4449-B165-CBE70D52E1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F937A5-AE37-4218-9562-D841059BD2BE}" type="pres">
      <dgm:prSet presAssocID="{5ECE0F28-0690-4276-B0A9-22D19799C67E}" presName="hierRoot1" presStyleCnt="0"/>
      <dgm:spPr/>
    </dgm:pt>
    <dgm:pt modelId="{DFE3A4E7-3281-4849-8477-4874ED709668}" type="pres">
      <dgm:prSet presAssocID="{5ECE0F28-0690-4276-B0A9-22D19799C67E}" presName="composite" presStyleCnt="0"/>
      <dgm:spPr/>
    </dgm:pt>
    <dgm:pt modelId="{4DAE6576-1AC4-4064-A37E-414F84770FD2}" type="pres">
      <dgm:prSet presAssocID="{5ECE0F28-0690-4276-B0A9-22D19799C67E}" presName="background" presStyleLbl="node0" presStyleIdx="0" presStyleCnt="1"/>
      <dgm:spPr/>
    </dgm:pt>
    <dgm:pt modelId="{5D4A82EF-4E0D-4237-9B24-CB3AD1CBE643}" type="pres">
      <dgm:prSet presAssocID="{5ECE0F28-0690-4276-B0A9-22D19799C67E}" presName="text" presStyleLbl="fgAcc0" presStyleIdx="0" presStyleCnt="1">
        <dgm:presLayoutVars>
          <dgm:chPref val="3"/>
        </dgm:presLayoutVars>
      </dgm:prSet>
      <dgm:spPr/>
    </dgm:pt>
    <dgm:pt modelId="{38EBCD6E-CBA3-4C32-BDF3-A661AF69F12A}" type="pres">
      <dgm:prSet presAssocID="{5ECE0F28-0690-4276-B0A9-22D19799C67E}" presName="hierChild2" presStyleCnt="0"/>
      <dgm:spPr/>
    </dgm:pt>
    <dgm:pt modelId="{52B9413C-0DBC-4918-8D67-3BE5F308B4A6}" type="pres">
      <dgm:prSet presAssocID="{87D4300E-B55C-4C8E-9315-FD8F482D7AF8}" presName="Name10" presStyleLbl="parChTrans1D2" presStyleIdx="0" presStyleCnt="2"/>
      <dgm:spPr/>
    </dgm:pt>
    <dgm:pt modelId="{C33DA47E-FB5F-4E1F-992B-7328C8C53357}" type="pres">
      <dgm:prSet presAssocID="{78AA2408-EBF4-445F-BDB6-E74E43D0C081}" presName="hierRoot2" presStyleCnt="0"/>
      <dgm:spPr/>
    </dgm:pt>
    <dgm:pt modelId="{18853583-0013-4776-AAB3-8D9C5832800F}" type="pres">
      <dgm:prSet presAssocID="{78AA2408-EBF4-445F-BDB6-E74E43D0C081}" presName="composite2" presStyleCnt="0"/>
      <dgm:spPr/>
    </dgm:pt>
    <dgm:pt modelId="{976939EC-6EFA-40CD-AAEA-A4EED3A618CD}" type="pres">
      <dgm:prSet presAssocID="{78AA2408-EBF4-445F-BDB6-E74E43D0C081}" presName="background2" presStyleLbl="node2" presStyleIdx="0" presStyleCnt="2"/>
      <dgm:spPr/>
    </dgm:pt>
    <dgm:pt modelId="{F6E802F6-1638-4CA4-B2B9-9F8EFE4A09EF}" type="pres">
      <dgm:prSet presAssocID="{78AA2408-EBF4-445F-BDB6-E74E43D0C081}" presName="text2" presStyleLbl="fgAcc2" presStyleIdx="0" presStyleCnt="2">
        <dgm:presLayoutVars>
          <dgm:chPref val="3"/>
        </dgm:presLayoutVars>
      </dgm:prSet>
      <dgm:spPr/>
    </dgm:pt>
    <dgm:pt modelId="{C2C8456F-194C-4CE6-A1C5-3E18C62DC5B2}" type="pres">
      <dgm:prSet presAssocID="{78AA2408-EBF4-445F-BDB6-E74E43D0C081}" presName="hierChild3" presStyleCnt="0"/>
      <dgm:spPr/>
    </dgm:pt>
    <dgm:pt modelId="{D575205C-AFDA-4F30-99B5-01697CBCB1A7}" type="pres">
      <dgm:prSet presAssocID="{F355C30D-A94E-445B-B961-7A70812A2B79}" presName="Name10" presStyleLbl="parChTrans1D2" presStyleIdx="1" presStyleCnt="2"/>
      <dgm:spPr/>
    </dgm:pt>
    <dgm:pt modelId="{F70BBED4-7023-4EF8-AD72-43EBEA370EC3}" type="pres">
      <dgm:prSet presAssocID="{A11C6460-2CB4-44E7-8EDD-729E98B50377}" presName="hierRoot2" presStyleCnt="0"/>
      <dgm:spPr/>
    </dgm:pt>
    <dgm:pt modelId="{CAA57B4D-625C-4637-868F-03230DC0A0DE}" type="pres">
      <dgm:prSet presAssocID="{A11C6460-2CB4-44E7-8EDD-729E98B50377}" presName="composite2" presStyleCnt="0"/>
      <dgm:spPr/>
    </dgm:pt>
    <dgm:pt modelId="{E6EC84AD-C274-4AE6-B6A3-375D3CAB0EDA}" type="pres">
      <dgm:prSet presAssocID="{A11C6460-2CB4-44E7-8EDD-729E98B50377}" presName="background2" presStyleLbl="node2" presStyleIdx="1" presStyleCnt="2"/>
      <dgm:spPr/>
    </dgm:pt>
    <dgm:pt modelId="{7344E276-B8D4-43CA-9BA4-106031DDE567}" type="pres">
      <dgm:prSet presAssocID="{A11C6460-2CB4-44E7-8EDD-729E98B50377}" presName="text2" presStyleLbl="fgAcc2" presStyleIdx="1" presStyleCnt="2">
        <dgm:presLayoutVars>
          <dgm:chPref val="3"/>
        </dgm:presLayoutVars>
      </dgm:prSet>
      <dgm:spPr/>
    </dgm:pt>
    <dgm:pt modelId="{567401E5-C29B-4B31-9EEE-A0E4C258FFD8}" type="pres">
      <dgm:prSet presAssocID="{A11C6460-2CB4-44E7-8EDD-729E98B50377}" presName="hierChild3" presStyleCnt="0"/>
      <dgm:spPr/>
    </dgm:pt>
  </dgm:ptLst>
  <dgm:cxnLst>
    <dgm:cxn modelId="{4DC74B15-3705-4FC1-802F-D69CD37A341B}" type="presOf" srcId="{F355C30D-A94E-445B-B961-7A70812A2B79}" destId="{D575205C-AFDA-4F30-99B5-01697CBCB1A7}" srcOrd="0" destOrd="0" presId="urn:microsoft.com/office/officeart/2005/8/layout/hierarchy1"/>
    <dgm:cxn modelId="{75E61A18-EDFB-4CBD-9E7E-7F6B9CA2253D}" type="presOf" srcId="{5ECE0F28-0690-4276-B0A9-22D19799C67E}" destId="{5D4A82EF-4E0D-4237-9B24-CB3AD1CBE643}" srcOrd="0" destOrd="0" presId="urn:microsoft.com/office/officeart/2005/8/layout/hierarchy1"/>
    <dgm:cxn modelId="{396B081D-2651-4F70-A467-DB651BA7D99F}" type="presOf" srcId="{C211244E-BF5B-4449-B165-CBE70D52E1BD}" destId="{81ACC432-8548-4C0A-B068-1C416786424E}" srcOrd="0" destOrd="0" presId="urn:microsoft.com/office/officeart/2005/8/layout/hierarchy1"/>
    <dgm:cxn modelId="{8775B332-0A2B-405A-A036-192A7097D5E8}" type="presOf" srcId="{78AA2408-EBF4-445F-BDB6-E74E43D0C081}" destId="{F6E802F6-1638-4CA4-B2B9-9F8EFE4A09EF}" srcOrd="0" destOrd="0" presId="urn:microsoft.com/office/officeart/2005/8/layout/hierarchy1"/>
    <dgm:cxn modelId="{87AF3460-98F1-4F1A-BE05-62C21F34F0F0}" srcId="{C211244E-BF5B-4449-B165-CBE70D52E1BD}" destId="{5ECE0F28-0690-4276-B0A9-22D19799C67E}" srcOrd="0" destOrd="0" parTransId="{3FA238EC-33A7-491C-B54C-F975FC26639C}" sibTransId="{2C1F889B-0E37-4D84-983F-5745E566BBC3}"/>
    <dgm:cxn modelId="{D72B4074-55C5-4F08-9B73-1F80A495060B}" srcId="{5ECE0F28-0690-4276-B0A9-22D19799C67E}" destId="{78AA2408-EBF4-445F-BDB6-E74E43D0C081}" srcOrd="0" destOrd="0" parTransId="{87D4300E-B55C-4C8E-9315-FD8F482D7AF8}" sibTransId="{DB464D12-747E-440C-BBF3-1E4E8BCCC6A1}"/>
    <dgm:cxn modelId="{BF5642CF-0765-4803-B090-C3D7EAD3040E}" srcId="{5ECE0F28-0690-4276-B0A9-22D19799C67E}" destId="{A11C6460-2CB4-44E7-8EDD-729E98B50377}" srcOrd="1" destOrd="0" parTransId="{F355C30D-A94E-445B-B961-7A70812A2B79}" sibTransId="{3243DC27-920B-44CB-AAAA-F0B498815A85}"/>
    <dgm:cxn modelId="{BDCF97F5-3FE3-4806-90D2-EDF13031DFE7}" type="presOf" srcId="{A11C6460-2CB4-44E7-8EDD-729E98B50377}" destId="{7344E276-B8D4-43CA-9BA4-106031DDE567}" srcOrd="0" destOrd="0" presId="urn:microsoft.com/office/officeart/2005/8/layout/hierarchy1"/>
    <dgm:cxn modelId="{669276FA-C0A7-4DAD-B868-6AC899AB60AD}" type="presOf" srcId="{87D4300E-B55C-4C8E-9315-FD8F482D7AF8}" destId="{52B9413C-0DBC-4918-8D67-3BE5F308B4A6}" srcOrd="0" destOrd="0" presId="urn:microsoft.com/office/officeart/2005/8/layout/hierarchy1"/>
    <dgm:cxn modelId="{92F1009C-6FA5-421A-90D8-C8D13C639F00}" type="presParOf" srcId="{81ACC432-8548-4C0A-B068-1C416786424E}" destId="{06F937A5-AE37-4218-9562-D841059BD2BE}" srcOrd="0" destOrd="0" presId="urn:microsoft.com/office/officeart/2005/8/layout/hierarchy1"/>
    <dgm:cxn modelId="{328F373F-4FC6-4C83-8B4A-73EA94D5E6F7}" type="presParOf" srcId="{06F937A5-AE37-4218-9562-D841059BD2BE}" destId="{DFE3A4E7-3281-4849-8477-4874ED709668}" srcOrd="0" destOrd="0" presId="urn:microsoft.com/office/officeart/2005/8/layout/hierarchy1"/>
    <dgm:cxn modelId="{C416B1BD-0F03-48ED-89FD-E0BA0229CA1D}" type="presParOf" srcId="{DFE3A4E7-3281-4849-8477-4874ED709668}" destId="{4DAE6576-1AC4-4064-A37E-414F84770FD2}" srcOrd="0" destOrd="0" presId="urn:microsoft.com/office/officeart/2005/8/layout/hierarchy1"/>
    <dgm:cxn modelId="{7D064908-A46B-4FC8-B55C-C23D7EDA4D81}" type="presParOf" srcId="{DFE3A4E7-3281-4849-8477-4874ED709668}" destId="{5D4A82EF-4E0D-4237-9B24-CB3AD1CBE643}" srcOrd="1" destOrd="0" presId="urn:microsoft.com/office/officeart/2005/8/layout/hierarchy1"/>
    <dgm:cxn modelId="{70329E71-06CC-49D5-B07D-8B999A629E88}" type="presParOf" srcId="{06F937A5-AE37-4218-9562-D841059BD2BE}" destId="{38EBCD6E-CBA3-4C32-BDF3-A661AF69F12A}" srcOrd="1" destOrd="0" presId="urn:microsoft.com/office/officeart/2005/8/layout/hierarchy1"/>
    <dgm:cxn modelId="{5204B356-06C5-4DD7-92C1-E5FE49635604}" type="presParOf" srcId="{38EBCD6E-CBA3-4C32-BDF3-A661AF69F12A}" destId="{52B9413C-0DBC-4918-8D67-3BE5F308B4A6}" srcOrd="0" destOrd="0" presId="urn:microsoft.com/office/officeart/2005/8/layout/hierarchy1"/>
    <dgm:cxn modelId="{88AF1411-106F-46BA-8AB3-D5E8CC913594}" type="presParOf" srcId="{38EBCD6E-CBA3-4C32-BDF3-A661AF69F12A}" destId="{C33DA47E-FB5F-4E1F-992B-7328C8C53357}" srcOrd="1" destOrd="0" presId="urn:microsoft.com/office/officeart/2005/8/layout/hierarchy1"/>
    <dgm:cxn modelId="{DCE776BF-ED8F-4413-B7BD-93E9449CDD2B}" type="presParOf" srcId="{C33DA47E-FB5F-4E1F-992B-7328C8C53357}" destId="{18853583-0013-4776-AAB3-8D9C5832800F}" srcOrd="0" destOrd="0" presId="urn:microsoft.com/office/officeart/2005/8/layout/hierarchy1"/>
    <dgm:cxn modelId="{404FDA64-29C7-4A86-860A-D0AF0C71ED8A}" type="presParOf" srcId="{18853583-0013-4776-AAB3-8D9C5832800F}" destId="{976939EC-6EFA-40CD-AAEA-A4EED3A618CD}" srcOrd="0" destOrd="0" presId="urn:microsoft.com/office/officeart/2005/8/layout/hierarchy1"/>
    <dgm:cxn modelId="{202CAFD3-94B4-47F3-8043-33A39F09676F}" type="presParOf" srcId="{18853583-0013-4776-AAB3-8D9C5832800F}" destId="{F6E802F6-1638-4CA4-B2B9-9F8EFE4A09EF}" srcOrd="1" destOrd="0" presId="urn:microsoft.com/office/officeart/2005/8/layout/hierarchy1"/>
    <dgm:cxn modelId="{CAFD186B-6B3A-4A92-91A5-F094370D34D9}" type="presParOf" srcId="{C33DA47E-FB5F-4E1F-992B-7328C8C53357}" destId="{C2C8456F-194C-4CE6-A1C5-3E18C62DC5B2}" srcOrd="1" destOrd="0" presId="urn:microsoft.com/office/officeart/2005/8/layout/hierarchy1"/>
    <dgm:cxn modelId="{1A3FCEA4-A7D0-4578-9DC3-3975BB4F2AD1}" type="presParOf" srcId="{38EBCD6E-CBA3-4C32-BDF3-A661AF69F12A}" destId="{D575205C-AFDA-4F30-99B5-01697CBCB1A7}" srcOrd="2" destOrd="0" presId="urn:microsoft.com/office/officeart/2005/8/layout/hierarchy1"/>
    <dgm:cxn modelId="{F7CC2E39-CCFF-4A2B-AB65-F074DCC230A8}" type="presParOf" srcId="{38EBCD6E-CBA3-4C32-BDF3-A661AF69F12A}" destId="{F70BBED4-7023-4EF8-AD72-43EBEA370EC3}" srcOrd="3" destOrd="0" presId="urn:microsoft.com/office/officeart/2005/8/layout/hierarchy1"/>
    <dgm:cxn modelId="{81909A9F-07C1-4FFB-A8D2-42181249F0A3}" type="presParOf" srcId="{F70BBED4-7023-4EF8-AD72-43EBEA370EC3}" destId="{CAA57B4D-625C-4637-868F-03230DC0A0DE}" srcOrd="0" destOrd="0" presId="urn:microsoft.com/office/officeart/2005/8/layout/hierarchy1"/>
    <dgm:cxn modelId="{62B05CC4-E9A8-484E-BBAF-DCAA73496817}" type="presParOf" srcId="{CAA57B4D-625C-4637-868F-03230DC0A0DE}" destId="{E6EC84AD-C274-4AE6-B6A3-375D3CAB0EDA}" srcOrd="0" destOrd="0" presId="urn:microsoft.com/office/officeart/2005/8/layout/hierarchy1"/>
    <dgm:cxn modelId="{971045E9-9D28-4314-89D0-C342319ED656}" type="presParOf" srcId="{CAA57B4D-625C-4637-868F-03230DC0A0DE}" destId="{7344E276-B8D4-43CA-9BA4-106031DDE567}" srcOrd="1" destOrd="0" presId="urn:microsoft.com/office/officeart/2005/8/layout/hierarchy1"/>
    <dgm:cxn modelId="{D958821C-F581-432A-B631-691F320C6DFA}" type="presParOf" srcId="{F70BBED4-7023-4EF8-AD72-43EBEA370EC3}" destId="{567401E5-C29B-4B31-9EEE-A0E4C258FF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9454A-6B6A-47FB-899F-2227F6294F3C}">
      <dsp:nvSpPr>
        <dsp:cNvPr id="0" name=""/>
        <dsp:cNvSpPr/>
      </dsp:nvSpPr>
      <dsp:spPr>
        <a:xfrm>
          <a:off x="5570323" y="1323075"/>
          <a:ext cx="3953132" cy="94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036"/>
              </a:lnTo>
              <a:lnTo>
                <a:pt x="3953132" y="641036"/>
              </a:lnTo>
              <a:lnTo>
                <a:pt x="3953132" y="9406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450BC-59BE-44D2-AF15-2F2917C6B967}">
      <dsp:nvSpPr>
        <dsp:cNvPr id="0" name=""/>
        <dsp:cNvSpPr/>
      </dsp:nvSpPr>
      <dsp:spPr>
        <a:xfrm>
          <a:off x="5524603" y="1323075"/>
          <a:ext cx="91440" cy="9406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06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5304F-9F0C-4F25-B627-B4E132F06C86}">
      <dsp:nvSpPr>
        <dsp:cNvPr id="0" name=""/>
        <dsp:cNvSpPr/>
      </dsp:nvSpPr>
      <dsp:spPr>
        <a:xfrm>
          <a:off x="1617190" y="1323075"/>
          <a:ext cx="3953132" cy="940665"/>
        </a:xfrm>
        <a:custGeom>
          <a:avLst/>
          <a:gdLst/>
          <a:ahLst/>
          <a:cxnLst/>
          <a:rect l="0" t="0" r="0" b="0"/>
          <a:pathLst>
            <a:path>
              <a:moveTo>
                <a:pt x="3953132" y="0"/>
              </a:moveTo>
              <a:lnTo>
                <a:pt x="3953132" y="641036"/>
              </a:lnTo>
              <a:lnTo>
                <a:pt x="0" y="641036"/>
              </a:lnTo>
              <a:lnTo>
                <a:pt x="0" y="9406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DF63D-1633-4C01-ACDA-0CB21E439396}">
      <dsp:nvSpPr>
        <dsp:cNvPr id="0" name=""/>
        <dsp:cNvSpPr/>
      </dsp:nvSpPr>
      <dsp:spPr>
        <a:xfrm>
          <a:off x="4210055" y="48487"/>
          <a:ext cx="2720535" cy="1274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589EA-03A3-43BC-AB22-E78C836E59D9}">
      <dsp:nvSpPr>
        <dsp:cNvPr id="0" name=""/>
        <dsp:cNvSpPr/>
      </dsp:nvSpPr>
      <dsp:spPr>
        <a:xfrm>
          <a:off x="4569431" y="389894"/>
          <a:ext cx="2720535" cy="1274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chemeClr val="tx1"/>
              </a:solidFill>
            </a:rPr>
            <a:t>Ownership of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chemeClr val="tx1"/>
              </a:solidFill>
            </a:rPr>
            <a:t> Linux files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4606762" y="427225"/>
        <a:ext cx="2645873" cy="1199925"/>
      </dsp:txXfrm>
    </dsp:sp>
    <dsp:sp modelId="{9D8CF9AA-A27D-4E79-A888-CCBB50AE4651}">
      <dsp:nvSpPr>
        <dsp:cNvPr id="0" name=""/>
        <dsp:cNvSpPr/>
      </dsp:nvSpPr>
      <dsp:spPr>
        <a:xfrm>
          <a:off x="0" y="2263741"/>
          <a:ext cx="3234381" cy="2053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C157F-F2B2-46D2-8EA0-5FF5BF9A90B5}">
      <dsp:nvSpPr>
        <dsp:cNvPr id="0" name=""/>
        <dsp:cNvSpPr/>
      </dsp:nvSpPr>
      <dsp:spPr>
        <a:xfrm>
          <a:off x="359375" y="2605148"/>
          <a:ext cx="3234381" cy="2053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User</a:t>
          </a:r>
          <a:endParaRPr lang="en-US" sz="1500" b="0" i="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A user is the owner of the file. By default, the person who created a file becomes its owner. Hence, a user is also sometimes called an owner.</a:t>
          </a:r>
          <a:endParaRPr lang="en-IN" sz="1500" kern="1200" dirty="0"/>
        </a:p>
      </dsp:txBody>
      <dsp:txXfrm>
        <a:off x="419530" y="2665303"/>
        <a:ext cx="3114071" cy="1933522"/>
      </dsp:txXfrm>
    </dsp:sp>
    <dsp:sp modelId="{D5AF3315-D5F1-4D6F-B60D-1E4A2CA065F5}">
      <dsp:nvSpPr>
        <dsp:cNvPr id="0" name=""/>
        <dsp:cNvSpPr/>
      </dsp:nvSpPr>
      <dsp:spPr>
        <a:xfrm>
          <a:off x="3953132" y="2263741"/>
          <a:ext cx="3234381" cy="2053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E6287-0E98-4650-9D58-CAB624E6D13F}">
      <dsp:nvSpPr>
        <dsp:cNvPr id="0" name=""/>
        <dsp:cNvSpPr/>
      </dsp:nvSpPr>
      <dsp:spPr>
        <a:xfrm>
          <a:off x="4312508" y="2605148"/>
          <a:ext cx="3234381" cy="2053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Group</a:t>
          </a:r>
          <a:endParaRPr lang="en-US" sz="1500" b="0" i="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A user- group can contain multiple users. All users belonging to a group will have the same access permissions to the file.</a:t>
          </a:r>
          <a:endParaRPr lang="en-IN" sz="1500" kern="1200" dirty="0"/>
        </a:p>
      </dsp:txBody>
      <dsp:txXfrm>
        <a:off x="4372663" y="2665303"/>
        <a:ext cx="3114071" cy="1933522"/>
      </dsp:txXfrm>
    </dsp:sp>
    <dsp:sp modelId="{9E487F7F-901C-463A-B336-934653D427AD}">
      <dsp:nvSpPr>
        <dsp:cNvPr id="0" name=""/>
        <dsp:cNvSpPr/>
      </dsp:nvSpPr>
      <dsp:spPr>
        <a:xfrm>
          <a:off x="7906265" y="2263741"/>
          <a:ext cx="3234381" cy="2053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7A1A9-AF14-44C4-9730-632854EA1B41}">
      <dsp:nvSpPr>
        <dsp:cNvPr id="0" name=""/>
        <dsp:cNvSpPr/>
      </dsp:nvSpPr>
      <dsp:spPr>
        <a:xfrm>
          <a:off x="8265640" y="2605148"/>
          <a:ext cx="3234381" cy="2053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Other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Any other user who has access to a file. This person has neither created the file, nor he belongs to a user group who could own the file. Practically, it means everybody else.</a:t>
          </a:r>
          <a:endParaRPr lang="en-IN" sz="1500" kern="1200" dirty="0"/>
        </a:p>
      </dsp:txBody>
      <dsp:txXfrm>
        <a:off x="8325795" y="2665303"/>
        <a:ext cx="3114071" cy="19335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F3D01-2CCF-4718-A0BD-F77CE5380DF0}">
      <dsp:nvSpPr>
        <dsp:cNvPr id="0" name=""/>
        <dsp:cNvSpPr/>
      </dsp:nvSpPr>
      <dsp:spPr>
        <a:xfrm>
          <a:off x="0" y="292384"/>
          <a:ext cx="5190066" cy="150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Read: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 This permission give you the authority to open and read a file. Read permission on a directory gives you the ability to lists its content.</a:t>
          </a:r>
          <a:endParaRPr lang="en-IN" sz="1600" kern="1200" dirty="0"/>
        </a:p>
      </dsp:txBody>
      <dsp:txXfrm>
        <a:off x="73507" y="365891"/>
        <a:ext cx="5043052" cy="1358776"/>
      </dsp:txXfrm>
    </dsp:sp>
    <dsp:sp modelId="{606C492A-C8AA-471F-AFB0-09600BAE5EAC}">
      <dsp:nvSpPr>
        <dsp:cNvPr id="0" name=""/>
        <dsp:cNvSpPr/>
      </dsp:nvSpPr>
      <dsp:spPr>
        <a:xfrm>
          <a:off x="0" y="1844254"/>
          <a:ext cx="5190066" cy="150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Write: 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write permission gives you the authority to modify the contents of a file. The write permission on a directory gives you the authority to add, remove and rename files stored in the directory. </a:t>
          </a:r>
          <a:endParaRPr lang="en-IN" sz="1600" kern="1200" dirty="0"/>
        </a:p>
      </dsp:txBody>
      <dsp:txXfrm>
        <a:off x="73507" y="1917761"/>
        <a:ext cx="5043052" cy="1358776"/>
      </dsp:txXfrm>
    </dsp:sp>
    <dsp:sp modelId="{81DA0BA5-2E71-4C3B-9FC3-953DF23AD58F}">
      <dsp:nvSpPr>
        <dsp:cNvPr id="0" name=""/>
        <dsp:cNvSpPr/>
      </dsp:nvSpPr>
      <dsp:spPr>
        <a:xfrm>
          <a:off x="0" y="3396125"/>
          <a:ext cx="5190066" cy="150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Execute: 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An executable is a file that contains a program - that is, a particular kind of file that is capable of being executed or run as a program in the computer.</a:t>
          </a:r>
          <a:endParaRPr lang="en-IN" sz="1600" b="0" kern="1200" dirty="0"/>
        </a:p>
      </dsp:txBody>
      <dsp:txXfrm>
        <a:off x="73507" y="3469632"/>
        <a:ext cx="5043052" cy="1358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5205C-AFDA-4F30-99B5-01697CBCB1A7}">
      <dsp:nvSpPr>
        <dsp:cNvPr id="0" name=""/>
        <dsp:cNvSpPr/>
      </dsp:nvSpPr>
      <dsp:spPr>
        <a:xfrm>
          <a:off x="2558174" y="1709152"/>
          <a:ext cx="1406635" cy="669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197"/>
              </a:lnTo>
              <a:lnTo>
                <a:pt x="1406635" y="456197"/>
              </a:lnTo>
              <a:lnTo>
                <a:pt x="1406635" y="66943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9413C-0DBC-4918-8D67-3BE5F308B4A6}">
      <dsp:nvSpPr>
        <dsp:cNvPr id="0" name=""/>
        <dsp:cNvSpPr/>
      </dsp:nvSpPr>
      <dsp:spPr>
        <a:xfrm>
          <a:off x="1151539" y="1709152"/>
          <a:ext cx="1406635" cy="669430"/>
        </a:xfrm>
        <a:custGeom>
          <a:avLst/>
          <a:gdLst/>
          <a:ahLst/>
          <a:cxnLst/>
          <a:rect l="0" t="0" r="0" b="0"/>
          <a:pathLst>
            <a:path>
              <a:moveTo>
                <a:pt x="1406635" y="0"/>
              </a:moveTo>
              <a:lnTo>
                <a:pt x="1406635" y="456197"/>
              </a:lnTo>
              <a:lnTo>
                <a:pt x="0" y="456197"/>
              </a:lnTo>
              <a:lnTo>
                <a:pt x="0" y="66943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E6576-1AC4-4064-A37E-414F84770FD2}">
      <dsp:nvSpPr>
        <dsp:cNvPr id="0" name=""/>
        <dsp:cNvSpPr/>
      </dsp:nvSpPr>
      <dsp:spPr>
        <a:xfrm>
          <a:off x="1407290" y="247530"/>
          <a:ext cx="2301766" cy="1461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A82EF-4E0D-4237-9B24-CB3AD1CBE643}">
      <dsp:nvSpPr>
        <dsp:cNvPr id="0" name=""/>
        <dsp:cNvSpPr/>
      </dsp:nvSpPr>
      <dsp:spPr>
        <a:xfrm>
          <a:off x="1663042" y="490495"/>
          <a:ext cx="2301766" cy="1461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2 ways to use the command -</a:t>
          </a:r>
          <a:endParaRPr lang="en-IN" sz="2100" kern="1200"/>
        </a:p>
      </dsp:txBody>
      <dsp:txXfrm>
        <a:off x="1705851" y="533304"/>
        <a:ext cx="2216148" cy="1376003"/>
      </dsp:txXfrm>
    </dsp:sp>
    <dsp:sp modelId="{976939EC-6EFA-40CD-AAEA-A4EED3A618CD}">
      <dsp:nvSpPr>
        <dsp:cNvPr id="0" name=""/>
        <dsp:cNvSpPr/>
      </dsp:nvSpPr>
      <dsp:spPr>
        <a:xfrm>
          <a:off x="655" y="2378583"/>
          <a:ext cx="2301766" cy="1461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802F6-1638-4CA4-B2B9-9F8EFE4A09EF}">
      <dsp:nvSpPr>
        <dsp:cNvPr id="0" name=""/>
        <dsp:cNvSpPr/>
      </dsp:nvSpPr>
      <dsp:spPr>
        <a:xfrm>
          <a:off x="256407" y="2621547"/>
          <a:ext cx="2301766" cy="1461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Absolute mode</a:t>
          </a:r>
          <a:endParaRPr lang="en-IN" sz="2100" kern="1200" dirty="0"/>
        </a:p>
      </dsp:txBody>
      <dsp:txXfrm>
        <a:off x="299216" y="2664356"/>
        <a:ext cx="2216148" cy="1376003"/>
      </dsp:txXfrm>
    </dsp:sp>
    <dsp:sp modelId="{E6EC84AD-C274-4AE6-B6A3-375D3CAB0EDA}">
      <dsp:nvSpPr>
        <dsp:cNvPr id="0" name=""/>
        <dsp:cNvSpPr/>
      </dsp:nvSpPr>
      <dsp:spPr>
        <a:xfrm>
          <a:off x="2813925" y="2378583"/>
          <a:ext cx="2301766" cy="1461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4E276-B8D4-43CA-9BA4-106031DDE567}">
      <dsp:nvSpPr>
        <dsp:cNvPr id="0" name=""/>
        <dsp:cNvSpPr/>
      </dsp:nvSpPr>
      <dsp:spPr>
        <a:xfrm>
          <a:off x="3069677" y="2621547"/>
          <a:ext cx="2301766" cy="1461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Symbolic mode</a:t>
          </a:r>
          <a:endParaRPr lang="en-IN" sz="2100" kern="1200" dirty="0"/>
        </a:p>
      </dsp:txBody>
      <dsp:txXfrm>
        <a:off x="3112486" y="2664356"/>
        <a:ext cx="2216148" cy="1376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16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7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23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3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15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312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270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40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5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56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5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0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27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96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3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3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E0D8F9-2A60-4D6A-987B-604CB1EEABAB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4153748-4717-4FD8-B125-C83D89E9F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60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0312" y="1863635"/>
            <a:ext cx="7813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Permissions </a:t>
            </a:r>
            <a:br>
              <a:rPr lang="en-IN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Linux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0088" y="4554241"/>
            <a:ext cx="2126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Uni Sans Heavy CAPS" panose="00000500000000000000" pitchFamily="50" charset="0"/>
                <a:cs typeface="Segoe UI" panose="020B0502040204020203" pitchFamily="34" charset="0"/>
              </a:rPr>
              <a:t>NAMAN VATS</a:t>
            </a:r>
          </a:p>
          <a:p>
            <a:pPr algn="ctr"/>
            <a:r>
              <a:rPr lang="en-IN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Uni Sans Heavy CAPS" panose="00000500000000000000" pitchFamily="50" charset="0"/>
                <a:cs typeface="Segoe UI" panose="020B0502040204020203" pitchFamily="34" charset="0"/>
              </a:rPr>
              <a:t>Devops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Uni Sans Heavy CAPS" panose="00000500000000000000" pitchFamily="50" charset="0"/>
                <a:cs typeface="Segoe UI" panose="020B0502040204020203" pitchFamily="34" charset="0"/>
              </a:rPr>
              <a:t> Batch-1</a:t>
            </a:r>
          </a:p>
          <a:p>
            <a:pPr algn="ctr"/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Uni Sans Heavy CAPS" panose="00000500000000000000" pitchFamily="50" charset="0"/>
                <a:cs typeface="Segoe UI" panose="020B0502040204020203" pitchFamily="34" charset="0"/>
              </a:rPr>
              <a:t>500061496</a:t>
            </a:r>
          </a:p>
          <a:p>
            <a:pPr algn="ctr"/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Uni Sans Heavy CAPS" panose="00000500000000000000" pitchFamily="50" charset="0"/>
                <a:cs typeface="Segoe UI" panose="020B0502040204020203" pitchFamily="34" charset="0"/>
              </a:rPr>
              <a:t>171217038</a:t>
            </a:r>
          </a:p>
        </p:txBody>
      </p:sp>
    </p:spTree>
    <p:extLst>
      <p:ext uri="{BB962C8B-B14F-4D97-AF65-F5344CB8AC3E}">
        <p14:creationId xmlns:p14="http://schemas.microsoft.com/office/powerpoint/2010/main" val="127137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1487" y="419826"/>
            <a:ext cx="327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Uni Sans Heavy CAPS" panose="00000500000000000000" pitchFamily="50" charset="0"/>
              </a:rPr>
              <a:t>New terms:-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338" y="1466723"/>
            <a:ext cx="1024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</a:rPr>
              <a:t>link count </a:t>
            </a:r>
            <a:r>
              <a:rPr lang="en-US" dirty="0">
                <a:solidFill>
                  <a:schemeClr val="bg1"/>
                </a:solidFill>
              </a:rPr>
              <a:t>:-Unix file systems keep track of a "link count" to all objects in the file system. This "link count" value is the number of different directory entries that all point to the </a:t>
            </a:r>
            <a:r>
              <a:rPr lang="en-US" dirty="0" err="1">
                <a:solidFill>
                  <a:schemeClr val="bg1"/>
                </a:solidFill>
              </a:rPr>
              <a:t>inode</a:t>
            </a:r>
            <a:r>
              <a:rPr lang="en-US" dirty="0">
                <a:solidFill>
                  <a:schemeClr val="bg1"/>
                </a:solidFill>
              </a:rPr>
              <a:t> associated with the object. 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8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EF082-4074-41C8-8213-B0EC8DBC7A6F}"/>
              </a:ext>
            </a:extLst>
          </p:cNvPr>
          <p:cNvSpPr txBox="1"/>
          <p:nvPr/>
        </p:nvSpPr>
        <p:spPr>
          <a:xfrm>
            <a:off x="844378" y="996940"/>
            <a:ext cx="1050324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Summary: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Linux being a multi-user system uses permissions and ownership for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 are three user types on a Linux system viz. User, Group and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Linux divides the file permissions into read, write and execute denoted by </a:t>
            </a:r>
            <a:r>
              <a:rPr lang="en-US" dirty="0" err="1">
                <a:solidFill>
                  <a:schemeClr val="bg1"/>
                </a:solidFill>
              </a:rPr>
              <a:t>r,w</a:t>
            </a:r>
            <a:r>
              <a:rPr lang="en-US" dirty="0">
                <a:solidFill>
                  <a:schemeClr val="bg1"/>
                </a:solidFill>
              </a:rPr>
              <a:t>, and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permissions on a file can be changed by '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' command which can be further divided into Absolute and Symbolic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'</a:t>
            </a:r>
            <a:r>
              <a:rPr lang="en-US" dirty="0" err="1">
                <a:solidFill>
                  <a:schemeClr val="bg1"/>
                </a:solidFill>
              </a:rPr>
              <a:t>chgrp</a:t>
            </a:r>
            <a:r>
              <a:rPr lang="en-US" dirty="0">
                <a:solidFill>
                  <a:schemeClr val="bg1"/>
                </a:solidFill>
              </a:rPr>
              <a:t>' command can change the group ownership </a:t>
            </a:r>
            <a:r>
              <a:rPr lang="en-US" b="1" dirty="0" err="1">
                <a:solidFill>
                  <a:schemeClr val="bg1"/>
                </a:solidFill>
              </a:rPr>
              <a:t>chrgrp</a:t>
            </a:r>
            <a:r>
              <a:rPr lang="en-US" b="1" dirty="0">
                <a:solidFill>
                  <a:schemeClr val="bg1"/>
                </a:solidFill>
              </a:rPr>
              <a:t> group filename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does x - </a:t>
            </a:r>
            <a:r>
              <a:rPr lang="en-US" dirty="0" err="1">
                <a:solidFill>
                  <a:schemeClr val="bg1"/>
                </a:solidFill>
              </a:rPr>
              <a:t>eXecuting</a:t>
            </a:r>
            <a:r>
              <a:rPr lang="en-US" dirty="0">
                <a:solidFill>
                  <a:schemeClr val="bg1"/>
                </a:solidFill>
              </a:rPr>
              <a:t> a directory mean? A: Being allowed to "enter" a </a:t>
            </a:r>
            <a:r>
              <a:rPr lang="en-US" dirty="0" err="1">
                <a:solidFill>
                  <a:schemeClr val="bg1"/>
                </a:solidFill>
              </a:rPr>
              <a:t>dir</a:t>
            </a:r>
            <a:r>
              <a:rPr lang="en-US" dirty="0">
                <a:solidFill>
                  <a:schemeClr val="bg1"/>
                </a:solidFill>
              </a:rPr>
              <a:t> and gain possible access to sub-dirs.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8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14765" y="3013501"/>
            <a:ext cx="3162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Uni Sans Heavy CAPS" panose="00000500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419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A06DFD-F7EC-4376-BC79-6C6223AC9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534" y="756037"/>
            <a:ext cx="8347390" cy="887412"/>
          </a:xfrm>
        </p:spPr>
        <p:txBody>
          <a:bodyPr/>
          <a:lstStyle/>
          <a:p>
            <a:r>
              <a:rPr lang="en-IN" dirty="0"/>
              <a:t>Topics covered:-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2F02571-E88D-4B37-9DDA-20B2511F6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566" y="1842401"/>
            <a:ext cx="7807325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2046" rIns="0" bIns="0"/>
          <a:lstStyle>
            <a:lvl1pPr marL="309563" indent="-309563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79463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Segoe UISegoe UI"/>
              </a:rPr>
              <a:t>Ownership of Linux files</a:t>
            </a:r>
          </a:p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Font typeface="Arial" panose="020B0604020202020204" pitchFamily="34" charset="0"/>
              <a:buChar char="•"/>
            </a:pPr>
            <a:r>
              <a:rPr lang="en-IN" altLang="en-US" dirty="0">
                <a:latin typeface="Segoe UISegoe UI"/>
                <a:cs typeface="Arial" panose="020B0604020202020204" pitchFamily="34" charset="0"/>
              </a:rPr>
              <a:t>Permissions</a:t>
            </a:r>
            <a:endParaRPr lang="en-GB" altLang="en-US" dirty="0">
              <a:latin typeface="Segoe UISegoe UI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Segoe UISegoe UI"/>
              </a:rPr>
              <a:t>A program in detail</a:t>
            </a:r>
            <a:endParaRPr lang="en-GB" altLang="en-US" dirty="0">
              <a:latin typeface="Segoe UISegoe UI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ClrTx/>
              <a:buFont typeface="Arial" panose="020B0604020202020204" pitchFamily="34" charset="0"/>
              <a:buChar char="•"/>
            </a:pPr>
            <a:r>
              <a:rPr lang="en-GB" altLang="en-US" dirty="0">
                <a:latin typeface="Segoe UISegoe UI"/>
              </a:rPr>
              <a:t>Access rights</a:t>
            </a:r>
            <a:endParaRPr lang="en-GB" altLang="en-US" dirty="0">
              <a:latin typeface="Segoe UISegoe UI"/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Segoe UISegoe UI"/>
              </a:rPr>
              <a:t>Changing file/directory permissions with '</a:t>
            </a:r>
            <a:r>
              <a:rPr lang="en-US" dirty="0" err="1">
                <a:latin typeface="Segoe UISegoe UI"/>
              </a:rPr>
              <a:t>chmod</a:t>
            </a:r>
            <a:r>
              <a:rPr lang="en-US" dirty="0">
                <a:latin typeface="Segoe UISegoe UI"/>
              </a:rPr>
              <a:t>' command</a:t>
            </a:r>
          </a:p>
          <a:p>
            <a:pPr marL="927100" lvl="1" indent="-457200" eaLnBrk="1" hangingPunct="1">
              <a:lnSpc>
                <a:spcPct val="83000"/>
              </a:lnSpc>
              <a:spcAft>
                <a:spcPts val="1288"/>
              </a:spcAft>
              <a:buFont typeface="Arial" panose="020B0604020202020204" pitchFamily="34" charset="0"/>
              <a:buChar char="•"/>
            </a:pPr>
            <a:r>
              <a:rPr lang="en-US" dirty="0"/>
              <a:t>Absolute mode</a:t>
            </a:r>
            <a:endParaRPr lang="en-IN" dirty="0"/>
          </a:p>
          <a:p>
            <a:pPr marL="927100" lvl="1" indent="-457200" eaLnBrk="1" hangingPunct="1">
              <a:lnSpc>
                <a:spcPct val="83000"/>
              </a:lnSpc>
              <a:spcAft>
                <a:spcPts val="1288"/>
              </a:spcAft>
              <a:buFont typeface="Arial" panose="020B0604020202020204" pitchFamily="34" charset="0"/>
              <a:buChar char="•"/>
            </a:pPr>
            <a:r>
              <a:rPr lang="en-US" dirty="0"/>
              <a:t>Symbolic mode</a:t>
            </a:r>
            <a:endParaRPr lang="en-US" dirty="0">
              <a:latin typeface="Segoe UISegoe UI"/>
            </a:endParaRPr>
          </a:p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Segoe UISegoe UI"/>
              </a:rPr>
              <a:t>Summary</a:t>
            </a:r>
          </a:p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Segoe UISegoe UI"/>
              </a:rPr>
              <a:t>New terms</a:t>
            </a:r>
          </a:p>
        </p:txBody>
      </p:sp>
    </p:spTree>
    <p:extLst>
      <p:ext uri="{BB962C8B-B14F-4D97-AF65-F5344CB8AC3E}">
        <p14:creationId xmlns:p14="http://schemas.microsoft.com/office/powerpoint/2010/main" val="29714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3F578F3-3754-4988-B2A2-99DE7313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Ownership of Linux files</a:t>
            </a:r>
            <a:br>
              <a:rPr lang="en-IN" dirty="0"/>
            </a:b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A3FA3-A458-4AC4-B8E5-4454F370DCB9}"/>
              </a:ext>
            </a:extLst>
          </p:cNvPr>
          <p:cNvSpPr/>
          <p:nvPr/>
        </p:nvSpPr>
        <p:spPr>
          <a:xfrm>
            <a:off x="345988" y="1562100"/>
            <a:ext cx="11500021" cy="455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F4E448-C3F0-4AFC-80C6-6611AD45D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437038"/>
              </p:ext>
            </p:extLst>
          </p:nvPr>
        </p:nvGraphicFramePr>
        <p:xfrm>
          <a:off x="345989" y="1680632"/>
          <a:ext cx="11500022" cy="4707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74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DD89B7-86A0-4F10-9CB4-26CCA6BE7E0B}"/>
              </a:ext>
            </a:extLst>
          </p:cNvPr>
          <p:cNvSpPr/>
          <p:nvPr/>
        </p:nvSpPr>
        <p:spPr>
          <a:xfrm>
            <a:off x="666492" y="2224859"/>
            <a:ext cx="3913986" cy="2789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666492" y="697385"/>
            <a:ext cx="3363421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3000"/>
              </a:lnSpc>
              <a:spcAft>
                <a:spcPts val="1288"/>
              </a:spcAft>
            </a:pPr>
            <a:r>
              <a:rPr lang="en-IN" altLang="en-US" sz="4800" dirty="0">
                <a:solidFill>
                  <a:schemeClr val="bg1"/>
                </a:solidFill>
                <a:latin typeface="Segoe UISegoe UI"/>
                <a:cs typeface="Arial" panose="020B0604020202020204" pitchFamily="34" charset="0"/>
              </a:rPr>
              <a:t>Permissions</a:t>
            </a:r>
            <a:endParaRPr lang="en-GB" altLang="en-US" sz="4800" dirty="0">
              <a:solidFill>
                <a:schemeClr val="bg1"/>
              </a:solidFill>
              <a:latin typeface="Segoe UISegoe UI"/>
              <a:cs typeface="Arial" panose="020B0604020202020204" pitchFamily="34" charset="0"/>
            </a:endParaRPr>
          </a:p>
        </p:txBody>
      </p:sp>
      <p:pic>
        <p:nvPicPr>
          <p:cNvPr id="10" name="Picture 8" descr="https://www.guru99.com/images/PermissionsConcept.png">
            <a:extLst>
              <a:ext uri="{FF2B5EF4-FFF2-40B4-BE49-F238E27FC236}">
                <a16:creationId xmlns:a16="http://schemas.microsoft.com/office/drawing/2014/main" id="{162ED356-C5A7-4E23-B748-0AA070BC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2" y="2224859"/>
            <a:ext cx="3913986" cy="2789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3DE75D19-0972-4BDE-A8FC-E32AB1AFF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546455"/>
              </p:ext>
            </p:extLst>
          </p:nvPr>
        </p:nvGraphicFramePr>
        <p:xfrm>
          <a:off x="5730346" y="1168400"/>
          <a:ext cx="5190066" cy="519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46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50ADF4-AEFE-40C3-9F2B-E46C9679D126}"/>
              </a:ext>
            </a:extLst>
          </p:cNvPr>
          <p:cNvGrpSpPr/>
          <p:nvPr/>
        </p:nvGrpSpPr>
        <p:grpSpPr>
          <a:xfrm>
            <a:off x="1434109" y="1977131"/>
            <a:ext cx="8215391" cy="1327260"/>
            <a:chOff x="1246343" y="1373532"/>
            <a:chExt cx="5835962" cy="1343715"/>
          </a:xfrm>
        </p:grpSpPr>
        <p:sp>
          <p:nvSpPr>
            <p:cNvPr id="4" name="Rectangle 3"/>
            <p:cNvSpPr/>
            <p:nvPr/>
          </p:nvSpPr>
          <p:spPr>
            <a:xfrm>
              <a:off x="1246343" y="1373532"/>
              <a:ext cx="5835962" cy="1343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 descr="https://www.guru99.com/images/Permis_system.png">
              <a:extLst>
                <a:ext uri="{FF2B5EF4-FFF2-40B4-BE49-F238E27FC236}">
                  <a16:creationId xmlns:a16="http://schemas.microsoft.com/office/drawing/2014/main" id="{D538B6DA-8055-4E4D-80B0-8F0361A394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687" y="1426265"/>
              <a:ext cx="5629275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B8A121-8A68-48C1-B018-88626FC096EE}"/>
              </a:ext>
            </a:extLst>
          </p:cNvPr>
          <p:cNvSpPr txBox="1"/>
          <p:nvPr/>
        </p:nvSpPr>
        <p:spPr>
          <a:xfrm>
            <a:off x="584200" y="546100"/>
            <a:ext cx="627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</a:rPr>
              <a:t>A </a:t>
            </a:r>
            <a:r>
              <a:rPr lang="en-US" altLang="en-US" sz="3600" b="1" dirty="0">
                <a:solidFill>
                  <a:schemeClr val="bg1"/>
                </a:solidFill>
              </a:rPr>
              <a:t>program in detail:-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2DD80-BA58-4E8D-953A-B9B5D4488DCA}"/>
              </a:ext>
            </a:extLst>
          </p:cNvPr>
          <p:cNvSpPr txBox="1"/>
          <p:nvPr/>
        </p:nvSpPr>
        <p:spPr>
          <a:xfrm>
            <a:off x="584200" y="1474977"/>
            <a:ext cx="288925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ls - l</a:t>
            </a:r>
            <a:r>
              <a:rPr lang="en-US" dirty="0"/>
              <a:t> on terminal gives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236E8-DA07-4ACF-B94C-80D592BBD696}"/>
              </a:ext>
            </a:extLst>
          </p:cNvPr>
          <p:cNvSpPr txBox="1"/>
          <p:nvPr/>
        </p:nvSpPr>
        <p:spPr>
          <a:xfrm>
            <a:off x="1505888" y="3025872"/>
            <a:ext cx="9252003" cy="328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4000"/>
              </a:lnSpc>
            </a:pPr>
            <a:endParaRPr lang="en-US" altLang="en-US" sz="1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-------------  --  ------  ------     --  --------------  --------  ----------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|        |     |        |       |         |            |           |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|        |     |        |       |         |            |           +------ File Name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|        |     |        |       |         |            +---- Modification time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|        |     |        |       |         +---  Modification Date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|        |     |        |       |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|        |     |        |       +-------------   Size (in bytes)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|        |     |        |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|        |     |        +-----------------------        Group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|        |     |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|        |     +--------------------------------        Owner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|        |  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|        +--------------------------------------  “</a:t>
            </a: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hlinkClick r:id="rId3" action="ppaction://hlinksldjump"/>
              </a:rPr>
              <a:t>link count</a:t>
            </a: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|</a:t>
            </a:r>
          </a:p>
          <a:p>
            <a:pPr>
              <a:lnSpc>
                <a:spcPct val="94000"/>
              </a:lnSpc>
            </a:pPr>
            <a:r>
              <a:rPr lang="en-US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+----------------------------------------------   File Permissions</a:t>
            </a:r>
          </a:p>
          <a:p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2053" name="Picture 5" descr="Related image">
            <a:extLst>
              <a:ext uri="{FF2B5EF4-FFF2-40B4-BE49-F238E27FC236}">
                <a16:creationId xmlns:a16="http://schemas.microsoft.com/office/drawing/2014/main" id="{90462612-978B-4CBE-9D0A-BB9578B8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45" y="1977131"/>
            <a:ext cx="10546755" cy="40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5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7C9D6C-F8EB-4CAF-8065-1EAFB363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55" y="674370"/>
            <a:ext cx="2629645" cy="443229"/>
          </a:xfrm>
        </p:spPr>
        <p:txBody>
          <a:bodyPr/>
          <a:lstStyle/>
          <a:p>
            <a:r>
              <a:rPr lang="en-GB" altLang="en-US" sz="2800" b="1" dirty="0">
                <a:solidFill>
                  <a:schemeClr val="bg1"/>
                </a:solidFill>
                <a:latin typeface="Segoe UISegoe UI"/>
              </a:rPr>
              <a:t>Access rights:- </a:t>
            </a:r>
            <a:endParaRPr lang="en-IN" sz="2800" dirty="0">
              <a:solidFill>
                <a:schemeClr val="bg1"/>
              </a:solidFill>
              <a:latin typeface="Segoe UISegoe U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F46725-F25F-4F40-B50B-0139EB9C9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954" y="1363980"/>
            <a:ext cx="3493245" cy="4819650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spcBef>
                <a:spcPts val="0"/>
              </a:spcBef>
              <a:spcAft>
                <a:spcPts val="1288"/>
              </a:spcAft>
              <a:buClrTx/>
              <a:buFont typeface="Arial" panose="020B0604020202020204" pitchFamily="34" charset="0"/>
              <a:buChar char="•"/>
            </a:pPr>
            <a:r>
              <a:rPr lang="en-GB" altLang="en-US" sz="2500" dirty="0">
                <a:solidFill>
                  <a:schemeClr val="bg1"/>
                </a:solidFill>
                <a:latin typeface="Segoe UISegoe UI"/>
              </a:rPr>
              <a:t>Files are owned by a </a:t>
            </a:r>
            <a:r>
              <a:rPr lang="en-GB" altLang="en-US" sz="2500" i="1" dirty="0">
                <a:solidFill>
                  <a:schemeClr val="bg1"/>
                </a:solidFill>
                <a:latin typeface="Segoe UISegoe UI"/>
              </a:rPr>
              <a:t>user</a:t>
            </a:r>
            <a:r>
              <a:rPr lang="en-GB" altLang="en-US" sz="2500" dirty="0">
                <a:solidFill>
                  <a:schemeClr val="bg1"/>
                </a:solidFill>
                <a:latin typeface="Segoe UISegoe UI"/>
              </a:rPr>
              <a:t> and a </a:t>
            </a:r>
            <a:r>
              <a:rPr lang="en-GB" altLang="en-US" sz="2500" i="1" dirty="0">
                <a:solidFill>
                  <a:schemeClr val="bg1"/>
                </a:solidFill>
                <a:latin typeface="Segoe UISegoe UI"/>
              </a:rPr>
              <a:t>group </a:t>
            </a:r>
            <a:r>
              <a:rPr lang="en-GB" altLang="en-US" sz="2500" dirty="0">
                <a:solidFill>
                  <a:schemeClr val="bg1"/>
                </a:solidFill>
                <a:latin typeface="Segoe UISegoe UI"/>
              </a:rPr>
              <a:t>(ownership)</a:t>
            </a:r>
          </a:p>
          <a:p>
            <a:pPr marL="285750" indent="-285750">
              <a:spcBef>
                <a:spcPts val="0"/>
              </a:spcBef>
              <a:spcAft>
                <a:spcPts val="1288"/>
              </a:spcAft>
              <a:buClrTx/>
              <a:buFont typeface="Arial" panose="020B0604020202020204" pitchFamily="34" charset="0"/>
              <a:buChar char="•"/>
            </a:pPr>
            <a:r>
              <a:rPr lang="en-GB" altLang="en-US" sz="2500" dirty="0">
                <a:solidFill>
                  <a:schemeClr val="bg1"/>
                </a:solidFill>
                <a:latin typeface="Segoe UISegoe UI"/>
              </a:rPr>
              <a:t>Files have permissions for the user, the group, and </a:t>
            </a:r>
            <a:r>
              <a:rPr lang="en-GB" altLang="en-US" sz="2500" i="1" dirty="0">
                <a:solidFill>
                  <a:schemeClr val="bg1"/>
                </a:solidFill>
                <a:latin typeface="Segoe UISegoe UI"/>
              </a:rPr>
              <a:t>other</a:t>
            </a:r>
          </a:p>
          <a:p>
            <a:pPr marL="285750" indent="-285750">
              <a:spcBef>
                <a:spcPts val="0"/>
              </a:spcBef>
              <a:spcAft>
                <a:spcPts val="1288"/>
              </a:spcAft>
              <a:buClrTx/>
              <a:buFont typeface="Arial" panose="020B0604020202020204" pitchFamily="34" charset="0"/>
              <a:buChar char="•"/>
            </a:pPr>
            <a:r>
              <a:rPr lang="en-GB" altLang="en-US" sz="2500" dirty="0">
                <a:solidFill>
                  <a:schemeClr val="bg1"/>
                </a:solidFill>
                <a:latin typeface="Segoe UISegoe UI"/>
              </a:rPr>
              <a:t>“</a:t>
            </a:r>
            <a:r>
              <a:rPr lang="en-GB" altLang="en-US" sz="2500" i="1" dirty="0">
                <a:solidFill>
                  <a:schemeClr val="bg1"/>
                </a:solidFill>
                <a:latin typeface="Segoe UISegoe UI"/>
              </a:rPr>
              <a:t>other” </a:t>
            </a:r>
            <a:r>
              <a:rPr lang="en-GB" altLang="en-US" sz="2500" dirty="0">
                <a:solidFill>
                  <a:schemeClr val="bg1"/>
                </a:solidFill>
                <a:latin typeface="Segoe UISegoe UI"/>
              </a:rPr>
              <a:t>permission is often referred to as “world”</a:t>
            </a:r>
          </a:p>
          <a:p>
            <a:pPr marL="285750" indent="-285750">
              <a:spcBef>
                <a:spcPts val="0"/>
              </a:spcBef>
              <a:spcAft>
                <a:spcPts val="1288"/>
              </a:spcAft>
              <a:buClrTx/>
              <a:buFont typeface="Arial" panose="020B0604020202020204" pitchFamily="34" charset="0"/>
              <a:buChar char="•"/>
            </a:pPr>
            <a:r>
              <a:rPr lang="en-GB" altLang="en-US" sz="2500" dirty="0">
                <a:solidFill>
                  <a:schemeClr val="bg1"/>
                </a:solidFill>
                <a:latin typeface="Segoe UISegoe UI"/>
              </a:rPr>
              <a:t>The permissions are </a:t>
            </a:r>
            <a:r>
              <a:rPr lang="en-GB" altLang="en-US" sz="2500" i="1" dirty="0">
                <a:solidFill>
                  <a:schemeClr val="bg1"/>
                </a:solidFill>
                <a:latin typeface="Segoe UISegoe UI"/>
              </a:rPr>
              <a:t>Read, Write </a:t>
            </a:r>
            <a:r>
              <a:rPr lang="en-GB" altLang="en-US" sz="2500" dirty="0">
                <a:solidFill>
                  <a:schemeClr val="bg1"/>
                </a:solidFill>
                <a:latin typeface="Segoe UISegoe UI"/>
              </a:rPr>
              <a:t>and </a:t>
            </a:r>
            <a:r>
              <a:rPr lang="en-GB" altLang="en-US" sz="2500" i="1" dirty="0">
                <a:solidFill>
                  <a:schemeClr val="bg1"/>
                </a:solidFill>
                <a:latin typeface="Segoe UISegoe UI"/>
              </a:rPr>
              <a:t>Execute </a:t>
            </a:r>
            <a:r>
              <a:rPr lang="en-GB" altLang="en-US" sz="2500" dirty="0">
                <a:solidFill>
                  <a:schemeClr val="bg1"/>
                </a:solidFill>
                <a:latin typeface="Segoe UISegoe UI"/>
              </a:rPr>
              <a:t>(R, W, X)</a:t>
            </a:r>
          </a:p>
          <a:p>
            <a:pPr marL="285750" indent="-285750">
              <a:spcBef>
                <a:spcPts val="0"/>
              </a:spcBef>
              <a:spcAft>
                <a:spcPts val="1288"/>
              </a:spcAft>
              <a:buClrTx/>
              <a:buFont typeface="Arial" panose="020B0604020202020204" pitchFamily="34" charset="0"/>
              <a:buChar char="•"/>
            </a:pPr>
            <a:r>
              <a:rPr lang="en-GB" altLang="en-US" sz="2500" dirty="0">
                <a:solidFill>
                  <a:schemeClr val="bg1"/>
                </a:solidFill>
                <a:latin typeface="Segoe UISegoe UI"/>
              </a:rPr>
              <a:t>The user who owns a file is always allowed to change its permissions</a:t>
            </a:r>
          </a:p>
          <a:p>
            <a:pPr>
              <a:lnSpc>
                <a:spcPct val="83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en-GB" altLang="en-US" sz="2500" dirty="0">
                <a:solidFill>
                  <a:schemeClr val="bg1"/>
                </a:solidFill>
              </a:rPr>
              <a:t>Two critical points:</a:t>
            </a:r>
          </a:p>
          <a:p>
            <a:pPr marL="342900" indent="-342900">
              <a:spcBef>
                <a:spcPts val="0"/>
              </a:spcBef>
              <a:spcAft>
                <a:spcPts val="1038"/>
              </a:spcAft>
              <a:buFont typeface="Wingdings" panose="05000000000000000000" pitchFamily="2" charset="2"/>
              <a:buChar char="q"/>
            </a:pPr>
            <a:r>
              <a:rPr lang="en-GB" altLang="en-US" sz="2500" dirty="0">
                <a:solidFill>
                  <a:schemeClr val="bg1"/>
                </a:solidFill>
              </a:rPr>
              <a:t>The permissions of a directory affect whether someone can see its contents or add or remove files in it.</a:t>
            </a:r>
          </a:p>
          <a:p>
            <a:pPr marL="342900" indent="-342900">
              <a:spcBef>
                <a:spcPts val="0"/>
              </a:spcBef>
              <a:spcAft>
                <a:spcPts val="1038"/>
              </a:spcAft>
              <a:buFont typeface="Wingdings" panose="05000000000000000000" pitchFamily="2" charset="2"/>
              <a:buChar char="q"/>
            </a:pPr>
            <a:r>
              <a:rPr lang="en-GB" altLang="en-US" sz="2500" dirty="0">
                <a:solidFill>
                  <a:schemeClr val="bg1"/>
                </a:solidFill>
              </a:rPr>
              <a:t>The permissions on a file determine what a user can do to the data in the file.</a:t>
            </a:r>
          </a:p>
          <a:p>
            <a:pPr>
              <a:spcBef>
                <a:spcPts val="0"/>
              </a:spcBef>
              <a:spcAft>
                <a:spcPts val="1288"/>
              </a:spcAft>
              <a:buClrTx/>
            </a:pPr>
            <a:r>
              <a:rPr lang="en-GB" altLang="en-US" sz="2500" dirty="0">
                <a:solidFill>
                  <a:schemeClr val="bg1"/>
                </a:solidFill>
              </a:rPr>
              <a:t>Example: </a:t>
            </a:r>
          </a:p>
          <a:p>
            <a:pPr>
              <a:spcBef>
                <a:spcPts val="0"/>
              </a:spcBef>
              <a:spcAft>
                <a:spcPts val="1038"/>
              </a:spcAft>
              <a:buClrTx/>
            </a:pPr>
            <a:r>
              <a:rPr lang="en-GB" altLang="en-US" sz="2500" dirty="0">
                <a:solidFill>
                  <a:schemeClr val="bg1"/>
                </a:solidFill>
              </a:rPr>
              <a:t>If you don't have write permission for a directory, then you can't delete a file in the directory.  If you have write access to the file you can update the data in the file.</a:t>
            </a:r>
          </a:p>
          <a:p>
            <a:pPr marL="285750" indent="-285750">
              <a:spcAft>
                <a:spcPts val="1288"/>
              </a:spcAft>
              <a:buClrTx/>
              <a:buFont typeface="Arial" panose="020B0604020202020204" pitchFamily="34" charset="0"/>
              <a:buChar char="•"/>
            </a:pPr>
            <a:endParaRPr lang="en-GB" altLang="en-US" dirty="0">
              <a:solidFill>
                <a:schemeClr val="bg1"/>
              </a:solidFill>
              <a:latin typeface="Segoe UI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A9791209-58F4-4589-9AAC-4B16C5454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80" y="2149792"/>
            <a:ext cx="6818843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2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F45D-7A63-435D-A4A2-29C9AE06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54" y="698500"/>
            <a:ext cx="4354512" cy="12827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Changing file/directory permissions with '</a:t>
            </a:r>
            <a:r>
              <a:rPr lang="en-US" sz="2800" b="1" dirty="0" err="1"/>
              <a:t>chmod</a:t>
            </a:r>
            <a:r>
              <a:rPr lang="en-US" sz="2800" b="1" dirty="0"/>
              <a:t>' command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169BFF8-9D92-477A-8446-243129578A9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9654" y="2559531"/>
            <a:ext cx="4635500" cy="173893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 you do not want your colleague to see your personal images. This can be achieved by changing file permissions.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use the 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command which stands for 'change mode’.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solidFill>
                <a:srgbClr val="343434"/>
              </a:solidFill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the command, we can set permissions (read, write, execute) on a file/directory for the owner, group and the world. 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solidFill>
                <a:srgbClr val="343434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E9940E-0DF0-4526-A3DC-7FFE2B4555B1}"/>
              </a:ext>
            </a:extLst>
          </p:cNvPr>
          <p:cNvSpPr txBox="1"/>
          <p:nvPr/>
        </p:nvSpPr>
        <p:spPr>
          <a:xfrm>
            <a:off x="786654" y="4813302"/>
            <a:ext cx="4227512" cy="11079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343434"/>
              </a:solidFill>
              <a:latin typeface="Monac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343434"/>
                </a:solidFill>
                <a:latin typeface="Monaco"/>
              </a:rPr>
              <a:t>chmod</a:t>
            </a:r>
            <a:r>
              <a:rPr lang="en-US" altLang="en-US" sz="2400" b="1" dirty="0">
                <a:solidFill>
                  <a:srgbClr val="343434"/>
                </a:solidFill>
                <a:latin typeface="Monaco"/>
              </a:rPr>
              <a:t> permissions filename</a:t>
            </a:r>
            <a:r>
              <a:rPr lang="en-US" altLang="en-US" sz="2400" b="1" dirty="0"/>
              <a:t> 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DD137A22-CBF7-4541-9E59-2132A9B0C6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995351"/>
              </p:ext>
            </p:extLst>
          </p:nvPr>
        </p:nvGraphicFramePr>
        <p:xfrm>
          <a:off x="6198346" y="1263650"/>
          <a:ext cx="5372100" cy="433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1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7343" y="513299"/>
            <a:ext cx="4333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  <a:latin typeface="Segoe UISegoe UI"/>
              </a:rPr>
              <a:t>Absolute mode</a:t>
            </a:r>
            <a:endParaRPr lang="en-IN" sz="4800" dirty="0">
              <a:solidFill>
                <a:schemeClr val="bg1"/>
              </a:solidFill>
              <a:latin typeface="Segoe UISegoe 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B6FFBB-CB15-487E-A8B1-EDE34A2F656C}"/>
              </a:ext>
            </a:extLst>
          </p:cNvPr>
          <p:cNvSpPr txBox="1"/>
          <p:nvPr/>
        </p:nvSpPr>
        <p:spPr>
          <a:xfrm>
            <a:off x="594363" y="1344296"/>
            <a:ext cx="5397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 this mode, file </a:t>
            </a:r>
            <a:r>
              <a:rPr lang="en-US" sz="1600" b="1" dirty="0">
                <a:solidFill>
                  <a:schemeClr val="bg1"/>
                </a:solidFill>
              </a:rPr>
              <a:t>permissions are not represented as characters but a three-digit octal number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table below gives numbers for all for permissions types.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AC80A88-1422-432D-9528-0B683EA0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4691"/>
              </p:ext>
            </p:extLst>
          </p:nvPr>
        </p:nvGraphicFramePr>
        <p:xfrm>
          <a:off x="784862" y="2599265"/>
          <a:ext cx="5016501" cy="3424770"/>
        </p:xfrm>
        <a:graphic>
          <a:graphicData uri="http://schemas.openxmlformats.org/drawingml/2006/table">
            <a:tbl>
              <a:tblPr/>
              <a:tblGrid>
                <a:gridCol w="1672167">
                  <a:extLst>
                    <a:ext uri="{9D8B030D-6E8A-4147-A177-3AD203B41FA5}">
                      <a16:colId xmlns:a16="http://schemas.microsoft.com/office/drawing/2014/main" val="60558754"/>
                    </a:ext>
                  </a:extLst>
                </a:gridCol>
                <a:gridCol w="1672167">
                  <a:extLst>
                    <a:ext uri="{9D8B030D-6E8A-4147-A177-3AD203B41FA5}">
                      <a16:colId xmlns:a16="http://schemas.microsoft.com/office/drawing/2014/main" val="3579127232"/>
                    </a:ext>
                  </a:extLst>
                </a:gridCol>
                <a:gridCol w="1672167">
                  <a:extLst>
                    <a:ext uri="{9D8B030D-6E8A-4147-A177-3AD203B41FA5}">
                      <a16:colId xmlns:a16="http://schemas.microsoft.com/office/drawing/2014/main" val="3290428262"/>
                    </a:ext>
                  </a:extLst>
                </a:gridCol>
              </a:tblGrid>
              <a:tr h="31123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Number</a:t>
                      </a:r>
                    </a:p>
                  </a:txBody>
                  <a:tcPr marL="63265" marR="63265" marT="63265" marB="63265">
                    <a:lnL w="9525" cap="flat" cmpd="sng" algn="ctr">
                      <a:solidFill>
                        <a:srgbClr val="389D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9D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Permission Type</a:t>
                      </a:r>
                    </a:p>
                  </a:txBody>
                  <a:tcPr marL="63265" marR="63265" marT="63265" marB="63265">
                    <a:lnL w="9525" cap="flat" cmpd="sng" algn="ctr">
                      <a:solidFill>
                        <a:srgbClr val="389D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9D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Symbol</a:t>
                      </a:r>
                    </a:p>
                  </a:txBody>
                  <a:tcPr marL="63265" marR="63265" marT="63265" marB="63265">
                    <a:lnL w="9525" cap="flat" cmpd="sng" algn="ctr">
                      <a:solidFill>
                        <a:srgbClr val="389D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0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6017"/>
                  </a:ext>
                </a:extLst>
              </a:tr>
              <a:tr h="31123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B00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No Permission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B00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---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B00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0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93635"/>
                  </a:ext>
                </a:extLst>
              </a:tr>
              <a:tr h="31123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581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1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Execute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601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1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--x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601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0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880288"/>
                  </a:ext>
                </a:extLst>
              </a:tr>
              <a:tr h="31123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F01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Write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F01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A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-w-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D0A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1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61298"/>
                  </a:ext>
                </a:extLst>
              </a:tr>
              <a:tr h="31123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3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F8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Execute + Write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F8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-wx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F8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928534"/>
                  </a:ext>
                </a:extLst>
              </a:tr>
              <a:tr h="31123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4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20A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Read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20A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B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r--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68B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734275"/>
                  </a:ext>
                </a:extLst>
              </a:tr>
              <a:tr h="31123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5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B00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Read + Execute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30F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r-x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30F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4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273075"/>
                  </a:ext>
                </a:extLst>
              </a:tr>
              <a:tr h="31123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6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98B7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Read +Write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F00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1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rw-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081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0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62362"/>
                  </a:ext>
                </a:extLst>
              </a:tr>
              <a:tr h="51157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7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08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A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1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Read + Write +Execute</a:t>
                      </a: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58A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EF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 err="1">
                          <a:effectLst/>
                        </a:rPr>
                        <a:t>rwx</a:t>
                      </a:r>
                      <a:endParaRPr lang="en-IN" sz="1500" dirty="0">
                        <a:effectLst/>
                      </a:endParaRPr>
                    </a:p>
                  </a:txBody>
                  <a:tcPr marL="63265" marR="63265" marT="63265" marB="63265">
                    <a:lnL w="12700" cap="flat" cmpd="sng" algn="ctr">
                      <a:solidFill>
                        <a:srgbClr val="A8EF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E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F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784978"/>
                  </a:ext>
                </a:extLst>
              </a:tr>
            </a:tbl>
          </a:graphicData>
        </a:graphic>
      </p:graphicFrame>
      <p:pic>
        <p:nvPicPr>
          <p:cNvPr id="6147" name="Picture 3" descr="File Permissions in Linux/Unix">
            <a:extLst>
              <a:ext uri="{FF2B5EF4-FFF2-40B4-BE49-F238E27FC236}">
                <a16:creationId xmlns:a16="http://schemas.microsoft.com/office/drawing/2014/main" id="{3C54ECFF-1EBF-48CE-A8AD-E1F8D61B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1194591"/>
            <a:ext cx="5397500" cy="280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File Permissions in Linux/Unix">
            <a:extLst>
              <a:ext uri="{FF2B5EF4-FFF2-40B4-BE49-F238E27FC236}">
                <a16:creationId xmlns:a16="http://schemas.microsoft.com/office/drawing/2014/main" id="{D1A039E8-59DD-438C-88E2-55B1737B4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4603750"/>
            <a:ext cx="29908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30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2287" y="431926"/>
            <a:ext cx="4375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  <a:latin typeface="Segoe UISegoe UI"/>
              </a:rPr>
              <a:t>Symbolic mode</a:t>
            </a:r>
            <a:endParaRPr lang="en-IN" sz="4800" dirty="0">
              <a:solidFill>
                <a:schemeClr val="bg1"/>
              </a:solidFill>
              <a:latin typeface="Segoe UI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D136F-6CD2-4818-8509-93C408DC4EB6}"/>
              </a:ext>
            </a:extLst>
          </p:cNvPr>
          <p:cNvSpPr txBox="1"/>
          <p:nvPr/>
        </p:nvSpPr>
        <p:spPr>
          <a:xfrm>
            <a:off x="711200" y="1262923"/>
            <a:ext cx="486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Segoe UI"/>
              </a:rPr>
              <a:t>In the Absolute mode, you change permissions for all 3 owners. In the symbolic mode, you can modify permissions of a specific owner. It makes use of mathematical symbols to modify the file permissions.</a:t>
            </a:r>
            <a:endParaRPr lang="en-IN" sz="1600" dirty="0">
              <a:solidFill>
                <a:schemeClr val="bg1"/>
              </a:solidFill>
              <a:latin typeface="Segoe UISegoe U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5FD980-BB09-4553-8FFA-E633B492F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484714"/>
              </p:ext>
            </p:extLst>
          </p:nvPr>
        </p:nvGraphicFramePr>
        <p:xfrm>
          <a:off x="812800" y="2631240"/>
          <a:ext cx="5283200" cy="960120"/>
        </p:xfrm>
        <a:graphic>
          <a:graphicData uri="http://schemas.openxmlformats.org/drawingml/2006/table">
            <a:tbl>
              <a:tblPr/>
              <a:tblGrid>
                <a:gridCol w="1037271">
                  <a:extLst>
                    <a:ext uri="{9D8B030D-6E8A-4147-A177-3AD203B41FA5}">
                      <a16:colId xmlns:a16="http://schemas.microsoft.com/office/drawing/2014/main" val="4263403431"/>
                    </a:ext>
                  </a:extLst>
                </a:gridCol>
                <a:gridCol w="4245929">
                  <a:extLst>
                    <a:ext uri="{9D8B030D-6E8A-4147-A177-3AD203B41FA5}">
                      <a16:colId xmlns:a16="http://schemas.microsoft.com/office/drawing/2014/main" val="3497416721"/>
                    </a:ext>
                  </a:extLst>
                </a:gridCol>
              </a:tblGrid>
              <a:tr h="30384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8EA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EA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18EA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70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91851"/>
                  </a:ext>
                </a:extLst>
              </a:tr>
              <a:tr h="30384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>
                          <a:effectLst/>
                        </a:rPr>
                        <a:t>+</a:t>
                      </a:r>
                      <a:endParaRPr lang="en-IN" sz="11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F03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Adds a permission to a file or directory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83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5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70943"/>
                  </a:ext>
                </a:extLst>
              </a:tr>
              <a:tr h="30384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>
                          <a:effectLst/>
                        </a:rPr>
                        <a:t>-</a:t>
                      </a:r>
                      <a:endParaRPr lang="en-IN" sz="11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83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Removes the permission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F8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35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6579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653DB6-4747-47A1-AD20-3D61DA7E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96338"/>
              </p:ext>
            </p:extLst>
          </p:nvPr>
        </p:nvGraphicFramePr>
        <p:xfrm>
          <a:off x="1968500" y="4416218"/>
          <a:ext cx="1866900" cy="1676400"/>
        </p:xfrm>
        <a:graphic>
          <a:graphicData uri="http://schemas.openxmlformats.org/drawingml/2006/table">
            <a:tbl>
              <a:tblPr/>
              <a:tblGrid>
                <a:gridCol w="419157">
                  <a:extLst>
                    <a:ext uri="{9D8B030D-6E8A-4147-A177-3AD203B41FA5}">
                      <a16:colId xmlns:a16="http://schemas.microsoft.com/office/drawing/2014/main" val="2705389201"/>
                    </a:ext>
                  </a:extLst>
                </a:gridCol>
                <a:gridCol w="1447743">
                  <a:extLst>
                    <a:ext uri="{9D8B030D-6E8A-4147-A177-3AD203B41FA5}">
                      <a16:colId xmlns:a16="http://schemas.microsoft.com/office/drawing/2014/main" val="398203082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200" b="1" dirty="0">
                          <a:effectLst/>
                        </a:rPr>
                        <a:t>User Denotations</a:t>
                      </a:r>
                      <a:endParaRPr lang="en-IN" sz="12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89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6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u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9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9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user/owner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B09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9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77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B09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group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9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9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11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other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7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89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a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87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8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7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all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588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8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8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70699"/>
                  </a:ext>
                </a:extLst>
              </a:tr>
            </a:tbl>
          </a:graphicData>
        </a:graphic>
      </p:graphicFrame>
      <p:sp>
        <p:nvSpPr>
          <p:cNvPr id="14" name="Rectangle 1">
            <a:extLst>
              <a:ext uri="{FF2B5EF4-FFF2-40B4-BE49-F238E27FC236}">
                <a16:creationId xmlns:a16="http://schemas.microsoft.com/office/drawing/2014/main" id="{6B22A2F8-9D96-47C9-8729-928BA2651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3718697"/>
            <a:ext cx="52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Segoe UI"/>
                <a:cs typeface="Arial" panose="020B0604020202020204" pitchFamily="34" charset="0"/>
              </a:rPr>
              <a:t>The various owners are represented as -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Segoe UI"/>
            </a:endParaRPr>
          </a:p>
        </p:txBody>
      </p:sp>
      <p:pic>
        <p:nvPicPr>
          <p:cNvPr id="7171" name="Picture 3" descr="File Permissions in Linux/Unix">
            <a:extLst>
              <a:ext uri="{FF2B5EF4-FFF2-40B4-BE49-F238E27FC236}">
                <a16:creationId xmlns:a16="http://schemas.microsoft.com/office/drawing/2014/main" id="{C24D31CB-1B14-4651-9E4F-4C5847B16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 t="47217" r="-1442"/>
          <a:stretch/>
        </p:blipFill>
        <p:spPr bwMode="auto">
          <a:xfrm>
            <a:off x="6438900" y="2989355"/>
            <a:ext cx="5626100" cy="192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File Permissions in Linux/Unix">
            <a:extLst>
              <a:ext uri="{FF2B5EF4-FFF2-40B4-BE49-F238E27FC236}">
                <a16:creationId xmlns:a16="http://schemas.microsoft.com/office/drawing/2014/main" id="{E9690A12-263F-4BE3-AB1C-024EC8B11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837" b="79146"/>
          <a:stretch/>
        </p:blipFill>
        <p:spPr bwMode="auto">
          <a:xfrm>
            <a:off x="6330951" y="2196019"/>
            <a:ext cx="5841998" cy="75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73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1158</TotalTime>
  <Words>720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ＭＳ Ｐゴシック</vt:lpstr>
      <vt:lpstr>Arial</vt:lpstr>
      <vt:lpstr>Century Gothic</vt:lpstr>
      <vt:lpstr>Courier New</vt:lpstr>
      <vt:lpstr>Monaco</vt:lpstr>
      <vt:lpstr>Segoe UI</vt:lpstr>
      <vt:lpstr>Segoe UISegoe UI</vt:lpstr>
      <vt:lpstr>Uni Sans Heavy CAPS</vt:lpstr>
      <vt:lpstr>Wingdings</vt:lpstr>
      <vt:lpstr>Wingdings 3</vt:lpstr>
      <vt:lpstr>Ion Boardroom</vt:lpstr>
      <vt:lpstr>PowerPoint Presentation</vt:lpstr>
      <vt:lpstr>Topics covered:-</vt:lpstr>
      <vt:lpstr>Ownership of Linux files </vt:lpstr>
      <vt:lpstr>PowerPoint Presentation</vt:lpstr>
      <vt:lpstr>PowerPoint Presentation</vt:lpstr>
      <vt:lpstr>Access rights:- </vt:lpstr>
      <vt:lpstr>Changing file/directory permissions with 'chmod' command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Naman Vats</cp:lastModifiedBy>
  <cp:revision>40</cp:revision>
  <dcterms:created xsi:type="dcterms:W3CDTF">2018-02-04T03:23:33Z</dcterms:created>
  <dcterms:modified xsi:type="dcterms:W3CDTF">2018-09-30T23:23:31Z</dcterms:modified>
</cp:coreProperties>
</file>