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67" r:id="rId2"/>
    <p:sldId id="256" r:id="rId3"/>
    <p:sldId id="257" r:id="rId4"/>
    <p:sldId id="258" r:id="rId5"/>
    <p:sldId id="259" r:id="rId6"/>
    <p:sldId id="265" r:id="rId7"/>
    <p:sldId id="269" r:id="rId8"/>
    <p:sldId id="261" r:id="rId9"/>
    <p:sldId id="268" r:id="rId10"/>
    <p:sldId id="262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6579-AD1C-4A0A-8D27-4E29D99CF5B8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DFAF-ED54-4456-80DB-5AA3B635D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47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6579-AD1C-4A0A-8D27-4E29D99CF5B8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DFAF-ED54-4456-80DB-5AA3B635D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82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6579-AD1C-4A0A-8D27-4E29D99CF5B8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DFAF-ED54-4456-80DB-5AA3B635D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904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6579-AD1C-4A0A-8D27-4E29D99CF5B8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DFAF-ED54-4456-80DB-5AA3B635D101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070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6579-AD1C-4A0A-8D27-4E29D99CF5B8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DFAF-ED54-4456-80DB-5AA3B635D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193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6579-AD1C-4A0A-8D27-4E29D99CF5B8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DFAF-ED54-4456-80DB-5AA3B635D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482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6579-AD1C-4A0A-8D27-4E29D99CF5B8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DFAF-ED54-4456-80DB-5AA3B635D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315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6579-AD1C-4A0A-8D27-4E29D99CF5B8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DFAF-ED54-4456-80DB-5AA3B635D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234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6579-AD1C-4A0A-8D27-4E29D99CF5B8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DFAF-ED54-4456-80DB-5AA3B635D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90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6579-AD1C-4A0A-8D27-4E29D99CF5B8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DFAF-ED54-4456-80DB-5AA3B635D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70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6579-AD1C-4A0A-8D27-4E29D99CF5B8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DFAF-ED54-4456-80DB-5AA3B635D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09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6579-AD1C-4A0A-8D27-4E29D99CF5B8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DFAF-ED54-4456-80DB-5AA3B635D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05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6579-AD1C-4A0A-8D27-4E29D99CF5B8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DFAF-ED54-4456-80DB-5AA3B635D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72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6579-AD1C-4A0A-8D27-4E29D99CF5B8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DFAF-ED54-4456-80DB-5AA3B635D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08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6579-AD1C-4A0A-8D27-4E29D99CF5B8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DFAF-ED54-4456-80DB-5AA3B635D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50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6579-AD1C-4A0A-8D27-4E29D99CF5B8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DFAF-ED54-4456-80DB-5AA3B635D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9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6579-AD1C-4A0A-8D27-4E29D99CF5B8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DFAF-ED54-4456-80DB-5AA3B635D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24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686579-AD1C-4A0A-8D27-4E29D99CF5B8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9DFAF-ED54-4456-80DB-5AA3B635D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629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86" y="1252231"/>
            <a:ext cx="10515600" cy="3319769"/>
          </a:xfrm>
        </p:spPr>
        <p:txBody>
          <a:bodyPr>
            <a:normAutofit/>
          </a:bodyPr>
          <a:lstStyle/>
          <a:p>
            <a:r>
              <a:rPr lang="en-GB" sz="9600" u="sng" dirty="0" smtClean="0">
                <a:latin typeface="Algerian" panose="04020705040A02060702" pitchFamily="82" charset="0"/>
              </a:rPr>
              <a:t>AUTOMATION</a:t>
            </a:r>
            <a:r>
              <a:rPr lang="en-GB" sz="9600" dirty="0" smtClean="0">
                <a:latin typeface="Algerian" panose="04020705040A02060702" pitchFamily="82" charset="0"/>
              </a:rPr>
              <a:t>     </a:t>
            </a:r>
            <a:r>
              <a:rPr lang="en-GB" sz="9600" u="sng" dirty="0" smtClean="0">
                <a:latin typeface="Algerian" panose="04020705040A02060702" pitchFamily="82" charset="0"/>
              </a:rPr>
              <a:t>Scenarios</a:t>
            </a:r>
            <a:endParaRPr lang="en-GB" sz="9600" u="sng" dirty="0"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19666" y="4572000"/>
            <a:ext cx="453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err="1" smtClean="0">
                <a:latin typeface="Agency FB" panose="020B0503020202020204" pitchFamily="34" charset="0"/>
              </a:rPr>
              <a:t>Ishita</a:t>
            </a:r>
            <a:r>
              <a:rPr lang="en-GB" sz="4800" dirty="0" smtClean="0">
                <a:latin typeface="Agency FB" panose="020B0503020202020204" pitchFamily="34" charset="0"/>
              </a:rPr>
              <a:t> </a:t>
            </a:r>
            <a:r>
              <a:rPr lang="en-GB" sz="4800" dirty="0" err="1" smtClean="0">
                <a:latin typeface="Agency FB" panose="020B0503020202020204" pitchFamily="34" charset="0"/>
              </a:rPr>
              <a:t>Singhal</a:t>
            </a:r>
            <a:endParaRPr lang="en-GB" sz="4800" dirty="0" smtClean="0">
              <a:latin typeface="Agency FB" panose="020B0503020202020204" pitchFamily="34" charset="0"/>
            </a:endParaRPr>
          </a:p>
          <a:p>
            <a:r>
              <a:rPr lang="en-GB" sz="4800" dirty="0" smtClean="0">
                <a:latin typeface="Agency FB" panose="020B0503020202020204" pitchFamily="34" charset="0"/>
              </a:rPr>
              <a:t>R171217025</a:t>
            </a:r>
            <a:endParaRPr lang="en-GB" sz="4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2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788" y="131070"/>
            <a:ext cx="9007521" cy="660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75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585" y="0"/>
            <a:ext cx="7775904" cy="680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3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1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6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2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6427" y="174057"/>
            <a:ext cx="2887639" cy="658457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46" b="30466"/>
          <a:stretch/>
        </p:blipFill>
        <p:spPr>
          <a:xfrm>
            <a:off x="899615" y="174057"/>
            <a:ext cx="8693623" cy="664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0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0" y="0"/>
            <a:ext cx="99412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4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9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               Logging Delete Actions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We can make logs of all the delete actions we perform on a file.</a:t>
            </a:r>
          </a:p>
          <a:p>
            <a:r>
              <a:rPr lang="en-GB" sz="3200" dirty="0" smtClean="0"/>
              <a:t>Logs are created to keep a check on what actions have been performed with a file.</a:t>
            </a:r>
          </a:p>
        </p:txBody>
      </p:sp>
    </p:spTree>
    <p:extLst>
      <p:ext uri="{BB962C8B-B14F-4D97-AF65-F5344CB8AC3E}">
        <p14:creationId xmlns:p14="http://schemas.microsoft.com/office/powerpoint/2010/main" val="1829817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41</Words>
  <Application>Microsoft Office PowerPoint</Application>
  <PresentationFormat>Widescreen</PresentationFormat>
  <Paragraphs>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Agency FB</vt:lpstr>
      <vt:lpstr>Algerian</vt:lpstr>
      <vt:lpstr>Arial</vt:lpstr>
      <vt:lpstr>Century Gothic</vt:lpstr>
      <vt:lpstr>Wingdings 3</vt:lpstr>
      <vt:lpstr>Ion</vt:lpstr>
      <vt:lpstr>AUTOMATION     Scenarios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               Logging Delete Actions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17</cp:revision>
  <dcterms:created xsi:type="dcterms:W3CDTF">2018-09-23T16:57:18Z</dcterms:created>
  <dcterms:modified xsi:type="dcterms:W3CDTF">2018-09-30T12:02:12Z</dcterms:modified>
</cp:coreProperties>
</file>