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BULK FILE DOWNLOADER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76320" y="39960"/>
            <a:ext cx="12191040" cy="685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76320" y="39960"/>
            <a:ext cx="12191400" cy="685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98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How to find public and private IP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9880" y="1681200"/>
            <a:ext cx="51555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Private IP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839880" y="2505240"/>
            <a:ext cx="5155560" cy="368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Private IP is an Ip that is used within a local network (Intranent)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It can be found by typing command $ifconfig in terminal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6172200" y="1681200"/>
            <a:ext cx="51811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Public IP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6172200" y="2505240"/>
            <a:ext cx="5181120" cy="368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Public IP address is provided to us by router which is publicly accessible to internet.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How to find the Public IP and Private IP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76320" y="39960"/>
            <a:ext cx="12189960" cy="685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Command to find our public or external IP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080000" y="2448000"/>
            <a:ext cx="357588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$ sudo curl ipecho.net/plain; echo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09480" y="3086640"/>
            <a:ext cx="8533080" cy="24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4034520" y="3294000"/>
            <a:ext cx="42746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https://nptel.ac.in/downloads/111104075/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9880" y="1681200"/>
            <a:ext cx="51555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What?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9880" y="2505240"/>
            <a:ext cx="5155560" cy="368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Used to Download the files in  whole Bulk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172200" y="1681200"/>
            <a:ext cx="51811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Why?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6172200" y="2505240"/>
            <a:ext cx="5181120" cy="368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Suppose we need to download the all the files of the given URL.</a:t>
            </a:r>
            <a:endParaRPr b="0" lang="en-IN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So, it would be a tedious task to download all the files one by one from it</a:t>
            </a:r>
            <a:endParaRPr b="0" lang="en-IN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And also harmful if we miss any single file.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120" name="Picture 7" descr=""/>
          <p:cNvPicPr/>
          <p:nvPr/>
        </p:nvPicPr>
        <p:blipFill>
          <a:blip r:embed="rId1"/>
          <a:stretch/>
        </p:blipFill>
        <p:spPr>
          <a:xfrm>
            <a:off x="184680" y="3328920"/>
            <a:ext cx="6081480" cy="352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How?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 can do it by using wget command</a:t>
            </a:r>
            <a:endParaRPr b="0" lang="en-IN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Wget is a linux shell command used to download all the files from the given URL via terminal</a:t>
            </a:r>
            <a:endParaRPr b="0" lang="en-IN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eg:       $wget &lt;url&gt;     //This will download the files of particular URL</a:t>
            </a:r>
            <a:endParaRPr b="0" lang="en-IN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$wget –r &lt;URL&gt; //This will download all the files and from                                subdomain of that url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-r means it would do recursively search for all its subdomains to download everything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76320" y="39960"/>
            <a:ext cx="12189960" cy="685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How We Can Automate This ?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76320" y="39960"/>
            <a:ext cx="12191400" cy="685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88760" y="76104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Hence we can automate the downloading process using the shells script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#!/bin/bash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a=20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while [ $a -lt 40 ]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do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wget "https://nptel.ac.in/courses/111104075/pdf/Module1/Lecture$a-Module1-Anova-1.pdf"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a=`expr $a + 1`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done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76320" y="39960"/>
            <a:ext cx="12191400" cy="685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Install LAMP STACK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LAMP STACK is couple of  softwares capable of running a fledged application in their own.</a:t>
            </a:r>
            <a:endParaRPr b="0" lang="en-IN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1. Apache // is web server that handles http connections via web browser.</a:t>
            </a:r>
            <a:endParaRPr b="0" lang="en-IN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2. Mysql    // it is a database server used to store, retrieve and query data.</a:t>
            </a:r>
            <a:endParaRPr b="0" lang="en-IN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3. Php      //  it is a general purpose programming language used for web development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76320" y="39960"/>
            <a:ext cx="12191400" cy="685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Application>LibreOffice/6.1.0.3$Linux_X86_64 LibreOffice_project/efb621ed25068d70781dc026f7e9c5187a4decd1</Application>
  <Words>293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2018-09-23T13:51:12Z</dcterms:created>
  <dc:creator>DELL</dc:creator>
  <dc:description/>
  <dc:language>en-IN</dc:language>
  <cp:lastModifiedBy/>
  <dcterms:modified xsi:type="dcterms:W3CDTF">2018-09-30T18:52:16Z</dcterms:modified>
  <cp:revision>16</cp:revision>
  <dc:subject/>
  <dc:title>Bulk File Downloader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