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6C6-1034-42E5-A2F3-58A1C2E36B9A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4BF3-0C37-44AF-8CD6-3D26C5339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49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6C6-1034-42E5-A2F3-58A1C2E36B9A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4BF3-0C37-44AF-8CD6-3D26C5339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0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6C6-1034-42E5-A2F3-58A1C2E36B9A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4BF3-0C37-44AF-8CD6-3D26C5339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74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6C6-1034-42E5-A2F3-58A1C2E36B9A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4BF3-0C37-44AF-8CD6-3D26C5339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6C6-1034-42E5-A2F3-58A1C2E36B9A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4BF3-0C37-44AF-8CD6-3D26C5339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2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6C6-1034-42E5-A2F3-58A1C2E36B9A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4BF3-0C37-44AF-8CD6-3D26C5339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52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6C6-1034-42E5-A2F3-58A1C2E36B9A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4BF3-0C37-44AF-8CD6-3D26C5339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31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6C6-1034-42E5-A2F3-58A1C2E36B9A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4BF3-0C37-44AF-8CD6-3D26C5339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0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6C6-1034-42E5-A2F3-58A1C2E36B9A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4BF3-0C37-44AF-8CD6-3D26C5339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0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6C6-1034-42E5-A2F3-58A1C2E36B9A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4BF3-0C37-44AF-8CD6-3D26C5339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19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6C6-1034-42E5-A2F3-58A1C2E36B9A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4BF3-0C37-44AF-8CD6-3D26C5339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56C6-1034-42E5-A2F3-58A1C2E36B9A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4BF3-0C37-44AF-8CD6-3D26C5339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3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4104455"/>
          </a:xfrm>
        </p:spPr>
        <p:txBody>
          <a:bodyPr>
            <a:normAutofit/>
          </a:bodyPr>
          <a:lstStyle/>
          <a:p>
            <a:r>
              <a:rPr lang="en-IN" sz="5000" b="1" dirty="0" err="1" smtClean="0">
                <a:latin typeface="Algerian" pitchFamily="82" charset="0"/>
              </a:rPr>
              <a:t>DevOps</a:t>
            </a:r>
            <a:r>
              <a:rPr lang="en-IN" sz="5000" b="1" dirty="0" smtClean="0">
                <a:latin typeface="Algerian" pitchFamily="82" charset="0"/>
              </a:rPr>
              <a:t> </a:t>
            </a:r>
            <a:br>
              <a:rPr lang="en-IN" sz="5000" b="1" dirty="0" smtClean="0">
                <a:latin typeface="Algerian" pitchFamily="82" charset="0"/>
              </a:rPr>
            </a:br>
            <a:r>
              <a:rPr lang="en-IN" sz="5000" b="1" dirty="0" smtClean="0">
                <a:latin typeface="Algerian" pitchFamily="82" charset="0"/>
              </a:rPr>
              <a:t/>
            </a:r>
            <a:br>
              <a:rPr lang="en-IN" sz="5000" b="1" dirty="0" smtClean="0">
                <a:latin typeface="Algerian" pitchFamily="82" charset="0"/>
              </a:rPr>
            </a:br>
            <a:r>
              <a:rPr lang="en-IN" sz="5000" b="1" dirty="0" smtClean="0">
                <a:latin typeface="Algerian" pitchFamily="82" charset="0"/>
              </a:rPr>
              <a:t>Automation</a:t>
            </a:r>
            <a:endParaRPr lang="en-IN" sz="5000" b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77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nish mittal\Desktop\k\Screenshot from 2018-09-25 21-28-2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9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Scenario-13 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Decrypting Files::</a:t>
            </a:r>
          </a:p>
          <a:p>
            <a:pPr marL="0" indent="0" algn="ctr">
              <a:buNone/>
            </a:pPr>
            <a:r>
              <a:rPr lang="en-US" dirty="0" smtClean="0"/>
              <a:t>Linux </a:t>
            </a:r>
            <a:r>
              <a:rPr lang="en-US" dirty="0"/>
              <a:t>File </a:t>
            </a:r>
            <a:r>
              <a:rPr lang="en-US" dirty="0" smtClean="0"/>
              <a:t>Decryption </a:t>
            </a:r>
            <a:r>
              <a:rPr lang="en-US" dirty="0"/>
              <a:t>Using </a:t>
            </a:r>
            <a:r>
              <a:rPr lang="en-US" dirty="0" smtClean="0"/>
              <a:t>GPG.</a:t>
            </a: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30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/>
              <a:t>would we use GPG for file encryption?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Advantages::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usually installed by default on just about </a:t>
            </a:r>
            <a:r>
              <a:rPr lang="en-US" dirty="0" smtClean="0"/>
              <a:t>any </a:t>
            </a:r>
            <a:r>
              <a:rPr lang="en-US" dirty="0"/>
              <a:t>Linux </a:t>
            </a:r>
            <a:r>
              <a:rPr lang="en-US" dirty="0" smtClean="0"/>
              <a:t>distribution.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interface is all CLI based, you can easily </a:t>
            </a:r>
            <a:r>
              <a:rPr lang="en-US" dirty="0" smtClean="0"/>
              <a:t>integrate </a:t>
            </a:r>
            <a:r>
              <a:rPr lang="en-US" dirty="0" err="1"/>
              <a:t>gpg</a:t>
            </a:r>
            <a:r>
              <a:rPr lang="en-US" dirty="0"/>
              <a:t> inside your CI system. So you can make sure that Jenkins or other build tools send encrypted emails.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88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Disadvantages::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doesn't hide file </a:t>
            </a:r>
            <a:r>
              <a:rPr lang="en-US" dirty="0" smtClean="0"/>
              <a:t>size.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also </a:t>
            </a:r>
            <a:r>
              <a:rPr lang="en-US" dirty="0" smtClean="0"/>
              <a:t>doesn't work on </a:t>
            </a:r>
            <a:r>
              <a:rPr lang="en-US" dirty="0"/>
              <a:t>directories on its own, requiring another utility called tar, though this is also installed by default on just about every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25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82" y="188640"/>
            <a:ext cx="8039636" cy="593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44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Anmol Ahuja\Desktop\Screenshot from 2018-10-01 12-29-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49535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72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Anmol Ahuja\Desktop\Screenshot from 2018-10-01 12-38-5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712"/>
            <a:ext cx="8229600" cy="482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24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Anish mittal\Desktop\k\Screenshot from 2018-09-25 21-22-5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68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nish mittal\Desktop\k\Screenshot from 2018-09-25 21-27-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58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104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DevOps   Automation</vt:lpstr>
      <vt:lpstr>Scenario-13  </vt:lpstr>
      <vt:lpstr>Why would we use GPG for file encryption?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  Automation</dc:title>
  <dc:creator>Keshav Mishra</dc:creator>
  <cp:lastModifiedBy>Anmol Ahuja</cp:lastModifiedBy>
  <cp:revision>6</cp:revision>
  <dcterms:created xsi:type="dcterms:W3CDTF">2018-09-24T18:06:50Z</dcterms:created>
  <dcterms:modified xsi:type="dcterms:W3CDTF">2018-10-01T07:16:45Z</dcterms:modified>
</cp:coreProperties>
</file>