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82" r:id="rId8"/>
    <p:sldId id="261" r:id="rId9"/>
    <p:sldId id="262" r:id="rId10"/>
    <p:sldId id="263" r:id="rId11"/>
    <p:sldId id="279" r:id="rId12"/>
    <p:sldId id="280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259-E0B3-4043-A026-AEBE9A4FEC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5711-2DFE-4314-8A02-9C24DF4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8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259-E0B3-4043-A026-AEBE9A4FEC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5711-2DFE-4314-8A02-9C24DF4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3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259-E0B3-4043-A026-AEBE9A4FEC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5711-2DFE-4314-8A02-9C24DF4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3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259-E0B3-4043-A026-AEBE9A4FEC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5711-2DFE-4314-8A02-9C24DF4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9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259-E0B3-4043-A026-AEBE9A4FEC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5711-2DFE-4314-8A02-9C24DF4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259-E0B3-4043-A026-AEBE9A4FEC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5711-2DFE-4314-8A02-9C24DF4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7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259-E0B3-4043-A026-AEBE9A4FEC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5711-2DFE-4314-8A02-9C24DF4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259-E0B3-4043-A026-AEBE9A4FEC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5711-2DFE-4314-8A02-9C24DF4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4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259-E0B3-4043-A026-AEBE9A4FEC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5711-2DFE-4314-8A02-9C24DF4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5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259-E0B3-4043-A026-AEBE9A4FEC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5711-2DFE-4314-8A02-9C24DF4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7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259-E0B3-4043-A026-AEBE9A4FEC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5711-2DFE-4314-8A02-9C24DF4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0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6A259-E0B3-4043-A026-AEBE9A4FECE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C5711-2DFE-4314-8A02-9C24DF47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5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DISK USAGE ALARM</a:t>
            </a:r>
            <a:br>
              <a:rPr lang="en-US" sz="4400" b="1" dirty="0" smtClean="0"/>
            </a:br>
            <a:r>
              <a:rPr lang="en-US" sz="4400" b="1" dirty="0" smtClean="0"/>
              <a:t>AND</a:t>
            </a:r>
            <a:br>
              <a:rPr lang="en-US" sz="4400" b="1" dirty="0" smtClean="0"/>
            </a:br>
            <a:r>
              <a:rPr lang="en-US" sz="4400" b="1" dirty="0" smtClean="0"/>
              <a:t>SENDING FILES TO RECYCLE BIN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SCENARIO 7 AND 8</a:t>
            </a:r>
            <a:endParaRPr lang="en-US" dirty="0"/>
          </a:p>
        </p:txBody>
      </p:sp>
      <p:sp>
        <p:nvSpPr>
          <p:cNvPr id="4" name="AutoShape 2" descr="Image result for development autom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30" y="4625691"/>
            <a:ext cx="4967540" cy="1448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13371" y="4195354"/>
            <a:ext cx="2447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MADE BY – </a:t>
            </a:r>
            <a:r>
              <a:rPr lang="en-US" dirty="0" err="1" smtClean="0"/>
              <a:t>Ishika</a:t>
            </a:r>
            <a:r>
              <a:rPr lang="en-US" dirty="0" smtClean="0"/>
              <a:t> </a:t>
            </a:r>
            <a:r>
              <a:rPr lang="en-US" dirty="0" err="1" smtClean="0"/>
              <a:t>singh</a:t>
            </a:r>
            <a:endParaRPr lang="en-US" dirty="0" smtClean="0"/>
          </a:p>
          <a:p>
            <a:r>
              <a:rPr lang="en-US" dirty="0" smtClean="0"/>
              <a:t>R171217024</a:t>
            </a:r>
            <a:endParaRPr lang="en-US" dirty="0" smtClean="0"/>
          </a:p>
          <a:p>
            <a:r>
              <a:rPr lang="en-US" dirty="0" smtClean="0"/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2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the location of the recycle bin directory and the location of remove copy tool.</a:t>
            </a:r>
          </a:p>
          <a:p>
            <a:r>
              <a:rPr lang="en-US" dirty="0" smtClean="0"/>
              <a:t>If there are no arguments given, then throw an error asking to provide the file as argument.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a recycle bin directory.</a:t>
            </a:r>
          </a:p>
          <a:p>
            <a:r>
              <a:rPr lang="en-US" dirty="0" smtClean="0"/>
              <a:t>Copy the files to the recycle bin and prefix the dates of the file.</a:t>
            </a:r>
          </a:p>
          <a:p>
            <a:r>
              <a:rPr lang="en-US" dirty="0" smtClean="0"/>
              <a:t>Provide all other arguments and file paths to the remove utility.</a:t>
            </a:r>
          </a:p>
        </p:txBody>
      </p:sp>
    </p:spTree>
    <p:extLst>
      <p:ext uri="{BB962C8B-B14F-4D97-AF65-F5344CB8AC3E}">
        <p14:creationId xmlns:p14="http://schemas.microsoft.com/office/powerpoint/2010/main" val="308923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3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3" y="-217715"/>
            <a:ext cx="10058400" cy="714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0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                                </a:t>
            </a:r>
            <a:r>
              <a:rPr lang="en-US" sz="3600" dirty="0" smtClean="0">
                <a:latin typeface="Arial Black" panose="020B0A04020102020204" pitchFamily="34" charset="0"/>
              </a:rPr>
              <a:t>THANKYOU 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23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to monitor the disk usage and alert if it is beyond threshold?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251"/>
            <a:ext cx="10515600" cy="460071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Why is there a need for disk usage?</a:t>
            </a:r>
          </a:p>
          <a:p>
            <a:pPr marL="0" indent="0">
              <a:buNone/>
            </a:pPr>
            <a:r>
              <a:rPr lang="en-US" dirty="0" smtClean="0"/>
              <a:t>1.In companies the logs generated in a single day are in gigabytes and terabytes.</a:t>
            </a:r>
          </a:p>
          <a:p>
            <a:pPr marL="0" indent="0">
              <a:buNone/>
            </a:pPr>
            <a:r>
              <a:rPr lang="en-US" dirty="0" smtClean="0"/>
              <a:t>So it is obvious that the companies might run out of space to store these files.</a:t>
            </a:r>
          </a:p>
          <a:p>
            <a:pPr marL="0" indent="0">
              <a:buNone/>
            </a:pPr>
            <a:r>
              <a:rPr lang="en-US" dirty="0" smtClean="0"/>
              <a:t>2. So there is a need to clear older log files, which are no further needed.</a:t>
            </a:r>
          </a:p>
          <a:p>
            <a:pPr marL="0" indent="0">
              <a:buNone/>
            </a:pPr>
            <a:r>
              <a:rPr lang="en-US" dirty="0" smtClean="0"/>
              <a:t>3.There must be a particular retention period fixed , after which the log files should be deleted automatically.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7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3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We know that due to lack of storage the operating system will run out of space and this will result in failure of everything.</a:t>
            </a:r>
          </a:p>
          <a:p>
            <a:pPr marL="0" indent="0">
              <a:buNone/>
            </a:pPr>
            <a:r>
              <a:rPr lang="en-US" dirty="0" smtClean="0"/>
              <a:t>5. In Linux everything is in form of a file. A file is stored in a hard disk and if the hard disk is full this will lead to complete paralysis.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</a:t>
            </a:r>
            <a:r>
              <a:rPr lang="en-US" b="1" dirty="0" smtClean="0"/>
              <a:t>TO AVOID THIS</a:t>
            </a:r>
          </a:p>
          <a:p>
            <a:r>
              <a:rPr lang="en-US" dirty="0" smtClean="0"/>
              <a:t>Disk should be checked and action should be taken before its reaches a critical stage.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4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            Let us program a script for the same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 of all our program needs to know which hard disk to monitor i.e. in which storage device are all files being saved.</a:t>
            </a:r>
          </a:p>
          <a:p>
            <a:r>
              <a:rPr lang="en-US" dirty="0" smtClean="0"/>
              <a:t>The program also needs to know what is the threshold limit .</a:t>
            </a:r>
          </a:p>
          <a:p>
            <a:r>
              <a:rPr lang="en-US" dirty="0"/>
              <a:t>W</a:t>
            </a:r>
            <a:r>
              <a:rPr lang="en-US" dirty="0" smtClean="0"/>
              <a:t>e need to validate i.e. recheck the given inputs . </a:t>
            </a:r>
            <a:r>
              <a:rPr lang="en-US" b="1" dirty="0" smtClean="0"/>
              <a:t>Why ???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 be sure that the correct disk storage is being monitored and the threshold storage is greater than disk size.  </a:t>
            </a:r>
          </a:p>
          <a:p>
            <a:r>
              <a:rPr lang="en-US" dirty="0" smtClean="0"/>
              <a:t>If it is correct then show the appropriate errors and exit.</a:t>
            </a:r>
          </a:p>
          <a:p>
            <a:r>
              <a:rPr lang="en-US" dirty="0" smtClean="0"/>
              <a:t>But if the disk usage is more than the threshold limit then simply an email can be sent.</a:t>
            </a:r>
          </a:p>
          <a:p>
            <a:r>
              <a:rPr lang="en-US" dirty="0" smtClean="0"/>
              <a:t>Finally to do this regularly and frequently , schedule it to the cron to get executed every minute.          </a:t>
            </a:r>
            <a:r>
              <a:rPr lang="en-US" b="1" dirty="0" smtClean="0"/>
              <a:t>Why  </a:t>
            </a:r>
            <a:r>
              <a:rPr lang="en-US" b="1" dirty="0" err="1" smtClean="0"/>
              <a:t>cron</a:t>
            </a:r>
            <a:r>
              <a:rPr lang="en-US" b="1" dirty="0" smtClean="0"/>
              <a:t> ?</a:t>
            </a:r>
          </a:p>
          <a:p>
            <a:r>
              <a:rPr lang="en-US" b="1" dirty="0" smtClean="0"/>
              <a:t>As </a:t>
            </a:r>
            <a:r>
              <a:rPr lang="en-US" b="1" dirty="0" err="1" smtClean="0"/>
              <a:t>cron</a:t>
            </a:r>
            <a:r>
              <a:rPr lang="en-US" b="1" dirty="0" smtClean="0"/>
              <a:t> is a time based job scheduler.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3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045" y="365125"/>
            <a:ext cx="9736183" cy="1325563"/>
          </a:xfrm>
        </p:spPr>
        <p:txBody>
          <a:bodyPr/>
          <a:lstStyle/>
          <a:p>
            <a:r>
              <a:rPr lang="en-US" dirty="0" smtClean="0"/>
              <a:t>                     </a:t>
            </a:r>
            <a:r>
              <a:rPr lang="en-US" b="1" dirty="0" smtClean="0"/>
              <a:t>Pseudocode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94646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Read Argument- The device name for which the usage should be monitored.</a:t>
            </a:r>
          </a:p>
          <a:p>
            <a:r>
              <a:rPr lang="en-US" sz="2400" dirty="0" smtClean="0"/>
              <a:t>Read Argument- Threshold limit beyond which the user should be alerted.</a:t>
            </a:r>
          </a:p>
          <a:p>
            <a:r>
              <a:rPr lang="en-US" sz="2400" dirty="0" smtClean="0"/>
              <a:t>Check- No device exists with the given device name.(validate that the program is monitoring the correct file).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True- Throw an error and write to the logs.</a:t>
            </a:r>
          </a:p>
          <a:p>
            <a:r>
              <a:rPr lang="en-US" sz="2400" dirty="0" smtClean="0"/>
              <a:t>Check- Threshold limit is greater than size of the disk. </a:t>
            </a:r>
          </a:p>
          <a:p>
            <a:pPr marL="0" indent="0">
              <a:buNone/>
            </a:pPr>
            <a:r>
              <a:rPr lang="en-US" sz="2400" dirty="0" smtClean="0"/>
              <a:t>True- Throw an error and write to the logs.</a:t>
            </a:r>
          </a:p>
          <a:p>
            <a:pPr marL="0" indent="0">
              <a:buNone/>
            </a:pPr>
            <a:r>
              <a:rPr lang="en-US" sz="2400" dirty="0" smtClean="0"/>
              <a:t>Run the disk utility command to get the usage of the disk.</a:t>
            </a:r>
          </a:p>
          <a:p>
            <a:r>
              <a:rPr lang="en-US" sz="2400" dirty="0" smtClean="0"/>
              <a:t>Check  - Disk usage is greater than the threshold limit. </a:t>
            </a:r>
          </a:p>
          <a:p>
            <a:pPr marL="0" indent="0">
              <a:buNone/>
            </a:pPr>
            <a:r>
              <a:rPr lang="en-US" sz="2400" dirty="0" smtClean="0"/>
              <a:t>True- Write to the etc/</a:t>
            </a:r>
            <a:r>
              <a:rPr lang="en-US" sz="2400" dirty="0" err="1" smtClean="0"/>
              <a:t>motd</a:t>
            </a:r>
            <a:r>
              <a:rPr lang="en-US" sz="2400" dirty="0" smtClean="0"/>
              <a:t> file so that it will be shown whenever a user logs in.</a:t>
            </a:r>
          </a:p>
          <a:p>
            <a:r>
              <a:rPr lang="en-US" sz="2400" dirty="0" smtClean="0"/>
              <a:t>Check – The script is scheduled in the cron. </a:t>
            </a:r>
          </a:p>
          <a:p>
            <a:pPr marL="0" indent="0">
              <a:buNone/>
            </a:pPr>
            <a:r>
              <a:rPr lang="en-US" sz="2400" dirty="0" smtClean="0"/>
              <a:t>False- add the script to the cron so it gets executed every minute.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5871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9" y="0"/>
            <a:ext cx="10650582" cy="6688183"/>
          </a:xfrm>
        </p:spPr>
      </p:pic>
    </p:spTree>
    <p:extLst>
      <p:ext uri="{BB962C8B-B14F-4D97-AF65-F5344CB8AC3E}">
        <p14:creationId xmlns:p14="http://schemas.microsoft.com/office/powerpoint/2010/main" val="42667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" y="225788"/>
            <a:ext cx="10319657" cy="6392726"/>
          </a:xfrm>
        </p:spPr>
      </p:pic>
    </p:spTree>
    <p:extLst>
      <p:ext uri="{BB962C8B-B14F-4D97-AF65-F5344CB8AC3E}">
        <p14:creationId xmlns:p14="http://schemas.microsoft.com/office/powerpoint/2010/main" val="418614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How to move deleted files or folder to the recycle bin?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Need of recycle bin?</a:t>
            </a:r>
          </a:p>
          <a:p>
            <a:pPr marL="0" indent="0">
              <a:buNone/>
            </a:pPr>
            <a:r>
              <a:rPr lang="en-US" dirty="0" smtClean="0"/>
              <a:t>It is possible that even an experienced person can delete a very important file by mistake. So it is better to have a stage between deleting a file and having a file.( A place where our files can sit for some period of time</a:t>
            </a:r>
            <a:r>
              <a:rPr lang="en-US" dirty="0"/>
              <a:t> </a:t>
            </a:r>
            <a:r>
              <a:rPr lang="en-US" dirty="0" smtClean="0"/>
              <a:t>and there is possibility of restoring them.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-In windows we are provided with a recycle bin .</a:t>
            </a:r>
          </a:p>
          <a:p>
            <a:pPr marL="0" indent="0">
              <a:buNone/>
            </a:pPr>
            <a:r>
              <a:rPr lang="en-US" dirty="0" smtClean="0"/>
              <a:t>-In Linux we can </a:t>
            </a:r>
            <a:r>
              <a:rPr lang="en-US" b="1" dirty="0" smtClean="0"/>
              <a:t>create</a:t>
            </a:r>
            <a:r>
              <a:rPr lang="en-US" dirty="0" smtClean="0"/>
              <a:t> one.</a:t>
            </a:r>
          </a:p>
        </p:txBody>
      </p:sp>
    </p:spTree>
    <p:extLst>
      <p:ext uri="{BB962C8B-B14F-4D97-AF65-F5344CB8AC3E}">
        <p14:creationId xmlns:p14="http://schemas.microsoft.com/office/powerpoint/2010/main" val="92847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23" y="287383"/>
            <a:ext cx="10779034" cy="6435634"/>
          </a:xfrm>
        </p:spPr>
        <p:txBody>
          <a:bodyPr>
            <a:normAutofit/>
          </a:bodyPr>
          <a:lstStyle/>
          <a:p>
            <a:r>
              <a:rPr lang="en-US" dirty="0" smtClean="0"/>
              <a:t>Set the temporary directory for the deleted files. </a:t>
            </a:r>
            <a:endParaRPr lang="en-US" dirty="0"/>
          </a:p>
          <a:p>
            <a:r>
              <a:rPr lang="en-US" dirty="0" smtClean="0"/>
              <a:t>We should have a path that actually deletes the file and the path that copies the file.</a:t>
            </a:r>
          </a:p>
          <a:p>
            <a:r>
              <a:rPr lang="en-US" dirty="0" smtClean="0"/>
              <a:t>We need the files or folders to be deleted as input. If inputs are not given then throw an error asking for input. (input =file path)</a:t>
            </a:r>
          </a:p>
          <a:p>
            <a:pPr marL="0" indent="0">
              <a:buNone/>
            </a:pPr>
            <a:r>
              <a:rPr lang="en-US" dirty="0" smtClean="0"/>
              <a:t>Then we can create the recycle bin if it doesn't exist in the specified path.</a:t>
            </a:r>
          </a:p>
          <a:p>
            <a:r>
              <a:rPr lang="en-US" dirty="0" smtClean="0"/>
              <a:t>Now copy the file or folder that we attempted to delete using the script to the recycle bin and then delete the actual file using rm tool.</a:t>
            </a:r>
          </a:p>
          <a:p>
            <a:r>
              <a:rPr lang="en-US" dirty="0" smtClean="0"/>
              <a:t>If ‘f’ (indicating force ) Is given in the argument then skip previous step and delete the file directly.</a:t>
            </a:r>
          </a:p>
        </p:txBody>
      </p:sp>
    </p:spTree>
    <p:extLst>
      <p:ext uri="{BB962C8B-B14F-4D97-AF65-F5344CB8AC3E}">
        <p14:creationId xmlns:p14="http://schemas.microsoft.com/office/powerpoint/2010/main" val="345020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762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DISK USAGE ALARM AND SENDING FILES TO RECYCLE BIN</vt:lpstr>
      <vt:lpstr>How to monitor the disk usage and alert if it is beyond threshold?</vt:lpstr>
      <vt:lpstr>PowerPoint Presentation</vt:lpstr>
      <vt:lpstr>            Let us program a script for the same</vt:lpstr>
      <vt:lpstr>                     Pseudocode</vt:lpstr>
      <vt:lpstr>PowerPoint Presentation</vt:lpstr>
      <vt:lpstr>PowerPoint Presentation</vt:lpstr>
      <vt:lpstr>How to move deleted files or folder to the recycle bin?</vt:lpstr>
      <vt:lpstr>PowerPoint Presentation</vt:lpstr>
      <vt:lpstr>Pseudocode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 USAGE ALARM AND SENDING FILES TO RECYCLE BIN</dc:title>
  <dc:creator>ISHIKA .</dc:creator>
  <cp:lastModifiedBy>ISHIKA .</cp:lastModifiedBy>
  <cp:revision>28</cp:revision>
  <dcterms:created xsi:type="dcterms:W3CDTF">2018-09-23T10:50:19Z</dcterms:created>
  <dcterms:modified xsi:type="dcterms:W3CDTF">2018-09-30T18:31:37Z</dcterms:modified>
</cp:coreProperties>
</file>