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56" r:id="rId3"/>
    <p:sldId id="266" r:id="rId4"/>
    <p:sldId id="268" r:id="rId5"/>
    <p:sldId id="258" r:id="rId6"/>
    <p:sldId id="257" r:id="rId7"/>
    <p:sldId id="260" r:id="rId8"/>
    <p:sldId id="267" r:id="rId9"/>
    <p:sldId id="262" r:id="rId10"/>
    <p:sldId id="263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2F743FB-E767-4D1C-866D-9F1B5444E76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DEF0BC3-0405-40F4-83E9-F9C5D8220795}" type="datetimeFigureOut">
              <a:rPr lang="en-IN" smtClean="0"/>
              <a:t>01-10-2018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IN" sz="4400" dirty="0" smtClean="0"/>
              <a:t>DEVELOPMENT AUTOMATION</a:t>
            </a:r>
          </a:p>
          <a:p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                                               - </a:t>
            </a:r>
            <a:r>
              <a:rPr lang="en-IN" dirty="0" err="1" smtClean="0"/>
              <a:t>Vedansh</a:t>
            </a:r>
            <a:r>
              <a:rPr lang="en-IN" dirty="0" smtClean="0"/>
              <a:t> </a:t>
            </a:r>
            <a:r>
              <a:rPr lang="en-IN" dirty="0" err="1" smtClean="0"/>
              <a:t>Singhal</a:t>
            </a:r>
            <a:endParaRPr lang="en-IN" dirty="0" smtClean="0"/>
          </a:p>
          <a:p>
            <a:pPr marL="114300" indent="0">
              <a:buNone/>
            </a:pPr>
            <a:r>
              <a:rPr lang="en-IN"/>
              <a:t> </a:t>
            </a:r>
            <a:r>
              <a:rPr lang="en-IN" smtClean="0"/>
              <a:t>                                                              </a:t>
            </a:r>
            <a:r>
              <a:rPr lang="en-IN" smtClean="0"/>
              <a:t>       R171217060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4" t="12170" r="17385" b="15324"/>
          <a:stretch/>
        </p:blipFill>
        <p:spPr>
          <a:xfrm>
            <a:off x="293696" y="692696"/>
            <a:ext cx="8052552" cy="5472608"/>
          </a:xfrm>
        </p:spPr>
      </p:pic>
    </p:spTree>
    <p:extLst>
      <p:ext uri="{BB962C8B-B14F-4D97-AF65-F5344CB8AC3E}">
        <p14:creationId xmlns:p14="http://schemas.microsoft.com/office/powerpoint/2010/main" val="35146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505032">
            <a:off x="525180" y="64330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IN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 algn="ctr">
              <a:buNone/>
            </a:pP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 algn="ctr">
              <a:buNone/>
            </a:pPr>
            <a:endParaRPr lang="en-IN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 algn="ctr">
              <a:buNone/>
            </a:pPr>
            <a:r>
              <a:rPr lang="en-IN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8729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717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Disk usage alarm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16832"/>
            <a:ext cx="6400800" cy="2448272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Scenario 1-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How to monitor the disk usage and alert if it is beyond the given limit?                                                                                                                  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Pseudocode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54310" r="30154" b="13127"/>
          <a:stretch/>
        </p:blipFill>
        <p:spPr>
          <a:xfrm>
            <a:off x="107504" y="1772816"/>
            <a:ext cx="8352928" cy="3519338"/>
          </a:xfrm>
        </p:spPr>
      </p:pic>
    </p:spTree>
    <p:extLst>
      <p:ext uri="{BB962C8B-B14F-4D97-AF65-F5344CB8AC3E}">
        <p14:creationId xmlns:p14="http://schemas.microsoft.com/office/powerpoint/2010/main" val="12742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5" t="13264" r="17385" b="15863"/>
          <a:stretch/>
        </p:blipFill>
        <p:spPr>
          <a:xfrm>
            <a:off x="467544" y="980728"/>
            <a:ext cx="7200800" cy="4968552"/>
          </a:xfrm>
        </p:spPr>
      </p:pic>
    </p:spTree>
    <p:extLst>
      <p:ext uri="{BB962C8B-B14F-4D97-AF65-F5344CB8AC3E}">
        <p14:creationId xmlns:p14="http://schemas.microsoft.com/office/powerpoint/2010/main" val="2554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 firstly we need to know which hard disk or storage device should be monitored and also check if the device is crossing the threshold limit or not. </a:t>
            </a:r>
          </a:p>
          <a:p>
            <a:r>
              <a:rPr lang="en-IN" dirty="0" smtClean="0"/>
              <a:t>To make it more robust check whether the given storage exists or not.</a:t>
            </a:r>
          </a:p>
          <a:p>
            <a:r>
              <a:rPr lang="en-IN" dirty="0" smtClean="0"/>
              <a:t>Then if the threshold limit is crossing we can either send email or just write the log file.</a:t>
            </a:r>
          </a:p>
          <a:p>
            <a:r>
              <a:rPr lang="en-IN" dirty="0" smtClean="0"/>
              <a:t> To do this regularly we can schedule a </a:t>
            </a:r>
            <a:r>
              <a:rPr lang="en-IN" dirty="0" err="1" smtClean="0"/>
              <a:t>cron</a:t>
            </a:r>
            <a:r>
              <a:rPr lang="en-IN" dirty="0" smtClean="0"/>
              <a:t> job which will check for the same after every minute.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2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Sending files  to recycle bin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Scenario 2- how to move the deleted files/folders to the recycle bin?</a:t>
            </a:r>
          </a:p>
          <a:p>
            <a:endParaRPr lang="en-IN" dirty="0"/>
          </a:p>
        </p:txBody>
      </p:sp>
      <p:pic>
        <p:nvPicPr>
          <p:cNvPr id="3074" name="Picture 2" descr="C:\Users\Gracy singhal\Pictures\Screenshots\Screenshot (5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895179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6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Frist set the temporary directory  for the deleted files	</a:t>
            </a:r>
            <a:endParaRPr lang="en-IN" dirty="0"/>
          </a:p>
          <a:p>
            <a:r>
              <a:rPr lang="en-IN" dirty="0" smtClean="0"/>
              <a:t>Check whether the inputs given are correct or not</a:t>
            </a:r>
          </a:p>
          <a:p>
            <a:r>
              <a:rPr lang="en-IN" dirty="0" smtClean="0"/>
              <a:t>Use the script to move the file to recycle bin and </a:t>
            </a:r>
            <a:r>
              <a:rPr lang="en-IN" dirty="0" err="1" smtClean="0"/>
              <a:t>rm</a:t>
            </a:r>
            <a:r>
              <a:rPr lang="en-IN" dirty="0" smtClean="0"/>
              <a:t> </a:t>
            </a:r>
            <a:r>
              <a:rPr lang="en-IN" dirty="0" smtClean="0"/>
              <a:t>tool to permanently delete the file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5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Ask the user whether the  file is there in any directory or it is present in home directory only.</a:t>
            </a:r>
          </a:p>
          <a:p>
            <a:r>
              <a:rPr lang="en-IN" dirty="0" smtClean="0"/>
              <a:t>Press “e or E” if it is in home directory.</a:t>
            </a:r>
          </a:p>
          <a:p>
            <a:r>
              <a:rPr lang="en-IN" dirty="0" smtClean="0"/>
              <a:t>Enter the name of the directory  where the file is present</a:t>
            </a:r>
          </a:p>
          <a:p>
            <a:r>
              <a:rPr lang="en-IN" dirty="0" smtClean="0"/>
              <a:t>Enter name of the file which is to be deleted.</a:t>
            </a:r>
          </a:p>
          <a:p>
            <a:r>
              <a:rPr lang="en-IN" dirty="0" smtClean="0"/>
              <a:t>Ask the user whether he is sure or not to delete the file.</a:t>
            </a:r>
          </a:p>
          <a:p>
            <a:r>
              <a:rPr lang="en-IN" dirty="0" smtClean="0"/>
              <a:t>Move the file to the desired directory.</a:t>
            </a:r>
          </a:p>
          <a:p>
            <a:r>
              <a:rPr lang="en-IN" dirty="0" smtClean="0"/>
              <a:t>Use the tar command if you want to compress the file which will eventually reduce the size of the file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5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14596" r="24114" b="15324"/>
          <a:stretch/>
        </p:blipFill>
        <p:spPr>
          <a:xfrm>
            <a:off x="308941" y="980728"/>
            <a:ext cx="7575427" cy="4320481"/>
          </a:xfrm>
        </p:spPr>
      </p:pic>
    </p:spTree>
    <p:extLst>
      <p:ext uri="{BB962C8B-B14F-4D97-AF65-F5344CB8AC3E}">
        <p14:creationId xmlns:p14="http://schemas.microsoft.com/office/powerpoint/2010/main" val="23150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422</TotalTime>
  <Words>244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PowerPoint Presentation</vt:lpstr>
      <vt:lpstr>    Disk usage alarm </vt:lpstr>
      <vt:lpstr>Pseudocode   </vt:lpstr>
      <vt:lpstr>PowerPoint Presentation</vt:lpstr>
      <vt:lpstr>procedure</vt:lpstr>
      <vt:lpstr>Sending files  to recycle bin</vt:lpstr>
      <vt:lpstr>procedure</vt:lpstr>
      <vt:lpstr>Pseudo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usage alarm </dc:title>
  <dc:creator>Windows User</dc:creator>
  <cp:lastModifiedBy>Windows User</cp:lastModifiedBy>
  <cp:revision>21</cp:revision>
  <dcterms:created xsi:type="dcterms:W3CDTF">2018-09-25T10:21:52Z</dcterms:created>
  <dcterms:modified xsi:type="dcterms:W3CDTF">2018-10-01T17:05:08Z</dcterms:modified>
</cp:coreProperties>
</file>