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2"/>
  </p:notesMasterIdLst>
  <p:sldIdLst>
    <p:sldId id="262" r:id="rId2"/>
    <p:sldId id="257" r:id="rId3"/>
    <p:sldId id="258" r:id="rId4"/>
    <p:sldId id="265" r:id="rId5"/>
    <p:sldId id="259" r:id="rId6"/>
    <p:sldId id="260" r:id="rId7"/>
    <p:sldId id="261" r:id="rId8"/>
    <p:sldId id="263"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D485FA-F301-4F92-A888-C327DE9EDD6E}" type="datetimeFigureOut">
              <a:rPr lang="en-US" smtClean="0"/>
              <a:t>31-Aug-20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070C9F-86AD-426F-AC0F-0F562CE47BDE}" type="slidenum">
              <a:rPr lang="en-US" smtClean="0"/>
              <a:t>‹#›</a:t>
            </a:fld>
            <a:endParaRPr lang="en-US"/>
          </a:p>
        </p:txBody>
      </p:sp>
    </p:spTree>
    <p:extLst>
      <p:ext uri="{BB962C8B-B14F-4D97-AF65-F5344CB8AC3E}">
        <p14:creationId xmlns:p14="http://schemas.microsoft.com/office/powerpoint/2010/main" val="312263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070C9F-86AD-426F-AC0F-0F562CE47BDE}" type="slidenum">
              <a:rPr lang="en-US" smtClean="0"/>
              <a:t>2</a:t>
            </a:fld>
            <a:endParaRPr lang="en-US"/>
          </a:p>
        </p:txBody>
      </p:sp>
    </p:spTree>
    <p:extLst>
      <p:ext uri="{BB962C8B-B14F-4D97-AF65-F5344CB8AC3E}">
        <p14:creationId xmlns:p14="http://schemas.microsoft.com/office/powerpoint/2010/main" val="136679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899D16-B3D2-4E23-85BC-0890F01DCFB1}" type="datetimeFigureOut">
              <a:rPr lang="en-US" smtClean="0"/>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5A9C8-C861-4198-A2C0-7789A98DCED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99D16-B3D2-4E23-85BC-0890F01DCFB1}" type="datetimeFigureOut">
              <a:rPr lang="en-US" smtClean="0"/>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5A9C8-C861-4198-A2C0-7789A98DCE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899D16-B3D2-4E23-85BC-0890F01DCFB1}" type="datetimeFigureOut">
              <a:rPr lang="en-US" smtClean="0"/>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5A9C8-C861-4198-A2C0-7789A98DCE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899D16-B3D2-4E23-85BC-0890F01DCFB1}" type="datetimeFigureOut">
              <a:rPr lang="en-US" smtClean="0"/>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5A9C8-C861-4198-A2C0-7789A98DCE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F899D16-B3D2-4E23-85BC-0890F01DCFB1}" type="datetimeFigureOut">
              <a:rPr lang="en-US" smtClean="0"/>
              <a:t>31-Aug-20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F5A9C8-C861-4198-A2C0-7789A98DCED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899D16-B3D2-4E23-85BC-0890F01DCFB1}" type="datetimeFigureOut">
              <a:rPr lang="en-US" smtClean="0"/>
              <a:t>31-Aug-20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5A9C8-C861-4198-A2C0-7789A98DCED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899D16-B3D2-4E23-85BC-0890F01DCFB1}" type="datetimeFigureOut">
              <a:rPr lang="en-US" smtClean="0"/>
              <a:t>31-Aug-20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F5A9C8-C861-4198-A2C0-7789A98DCE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899D16-B3D2-4E23-85BC-0890F01DCFB1}" type="datetimeFigureOut">
              <a:rPr lang="en-US" smtClean="0"/>
              <a:t>31-Aug-20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F5A9C8-C861-4198-A2C0-7789A98DCE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99D16-B3D2-4E23-85BC-0890F01DCFB1}" type="datetimeFigureOut">
              <a:rPr lang="en-US" smtClean="0"/>
              <a:t>31-Aug-20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F5A9C8-C861-4198-A2C0-7789A98DCE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F899D16-B3D2-4E23-85BC-0890F01DCFB1}" type="datetimeFigureOut">
              <a:rPr lang="en-US" smtClean="0"/>
              <a:t>31-Aug-20</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ECF5A9C8-C861-4198-A2C0-7789A98DCE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899D16-B3D2-4E23-85BC-0890F01DCFB1}" type="datetimeFigureOut">
              <a:rPr lang="en-US" smtClean="0"/>
              <a:t>31-Aug-20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F5A9C8-C861-4198-A2C0-7789A98DCE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F899D16-B3D2-4E23-85BC-0890F01DCFB1}" type="datetimeFigureOut">
              <a:rPr lang="en-US" smtClean="0"/>
              <a:t>31-Aug-20</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ECF5A9C8-C861-4198-A2C0-7789A98DCE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1386840"/>
          </a:xfrm>
          <a:ln>
            <a:solidFill>
              <a:schemeClr val="tx2">
                <a:lumMod val="20000"/>
                <a:lumOff val="80000"/>
              </a:schemeClr>
            </a:solidFill>
          </a:ln>
          <a:effectLst>
            <a:outerShdw blurRad="50800" dist="38100" algn="l" rotWithShape="0">
              <a:prstClr val="black">
                <a:alpha val="40000"/>
              </a:prstClr>
            </a:outerShdw>
          </a:effectLst>
        </p:spPr>
        <p:txBody>
          <a:bodyPr>
            <a:normAutofit fontScale="90000"/>
          </a:bodyPr>
          <a:lstStyle/>
          <a:p>
            <a:r>
              <a:rPr lang="en-US" sz="5600" dirty="0" smtClean="0">
                <a:solidFill>
                  <a:srgbClr val="FF0000"/>
                </a:solidFill>
              </a:rPr>
              <a:t>EMERGENCY</a:t>
            </a:r>
            <a:r>
              <a:rPr lang="en-US" sz="6000" dirty="0" smtClean="0">
                <a:solidFill>
                  <a:srgbClr val="FF0000"/>
                </a:solidFill>
              </a:rPr>
              <a:t> </a:t>
            </a:r>
            <a:r>
              <a:rPr lang="en-US" sz="6700" dirty="0" smtClean="0">
                <a:solidFill>
                  <a:srgbClr val="FF0000"/>
                </a:solidFill>
              </a:rPr>
              <a:t>SOS</a:t>
            </a:r>
            <a:r>
              <a:rPr lang="en-US" sz="6000" dirty="0" smtClean="0">
                <a:solidFill>
                  <a:srgbClr val="FF0000"/>
                </a:solidFill>
              </a:rPr>
              <a:t> APP</a:t>
            </a:r>
            <a:br>
              <a:rPr lang="en-US" sz="6000" dirty="0" smtClean="0">
                <a:solidFill>
                  <a:srgbClr val="FF0000"/>
                </a:solidFill>
              </a:rPr>
            </a:br>
            <a:r>
              <a:rPr lang="en-US" sz="5300" dirty="0" smtClean="0">
                <a:solidFill>
                  <a:srgbClr val="FF0000"/>
                </a:solidFill>
              </a:rPr>
              <a:t>(SOS = SAVE OUR SOULS)</a:t>
            </a:r>
            <a:endParaRPr lang="en-US" sz="5300" dirty="0">
              <a:solidFill>
                <a:srgbClr val="FF0000"/>
              </a:solidFill>
            </a:endParaRPr>
          </a:p>
        </p:txBody>
      </p:sp>
      <p:pic>
        <p:nvPicPr>
          <p:cNvPr id="1026" name="Picture 2" descr="C:\Users\devang shah\AppData\Local\Microsoft\Windows\INetCache\IE\A5ZB53YF\safety-43931_640[1].p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24200" y="2133600"/>
            <a:ext cx="2778973" cy="26791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56341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u="sng" dirty="0" smtClean="0">
                <a:effectLst>
                  <a:outerShdw blurRad="38100" dist="38100" dir="2700000" algn="tl">
                    <a:srgbClr val="000000">
                      <a:alpha val="43137"/>
                    </a:srgbClr>
                  </a:outerShdw>
                </a:effectLst>
              </a:rPr>
              <a:t/>
            </a:r>
            <a:br>
              <a:rPr lang="en-US" b="1" i="1" u="sng" dirty="0" smtClean="0">
                <a:effectLst>
                  <a:outerShdw blurRad="38100" dist="38100" dir="2700000" algn="tl">
                    <a:srgbClr val="000000">
                      <a:alpha val="43137"/>
                    </a:srgbClr>
                  </a:outerShdw>
                </a:effectLst>
              </a:rPr>
            </a:br>
            <a:r>
              <a:rPr lang="en-US" b="1" i="1" u="sng" dirty="0">
                <a:effectLst>
                  <a:outerShdw blurRad="38100" dist="38100" dir="2700000" algn="tl">
                    <a:srgbClr val="000000">
                      <a:alpha val="43137"/>
                    </a:srgbClr>
                  </a:outerShdw>
                </a:effectLst>
              </a:rPr>
              <a:t/>
            </a:r>
            <a:br>
              <a:rPr lang="en-US" b="1" i="1" u="sng" dirty="0">
                <a:effectLst>
                  <a:outerShdw blurRad="38100" dist="38100" dir="2700000" algn="tl">
                    <a:srgbClr val="000000">
                      <a:alpha val="43137"/>
                    </a:srgbClr>
                  </a:outerShdw>
                </a:effectLst>
              </a:rPr>
            </a:br>
            <a:r>
              <a:rPr lang="en-US" b="1" i="1" u="sng" dirty="0" smtClean="0">
                <a:effectLst>
                  <a:outerShdw blurRad="38100" dist="38100" dir="2700000" algn="tl">
                    <a:srgbClr val="000000">
                      <a:alpha val="43137"/>
                    </a:srgbClr>
                  </a:outerShdw>
                </a:effectLst>
              </a:rPr>
              <a:t/>
            </a:r>
            <a:br>
              <a:rPr lang="en-US" b="1" i="1" u="sng" dirty="0" smtClean="0">
                <a:effectLst>
                  <a:outerShdw blurRad="38100" dist="38100" dir="2700000" algn="tl">
                    <a:srgbClr val="000000">
                      <a:alpha val="43137"/>
                    </a:srgbClr>
                  </a:outerShdw>
                </a:effectLst>
              </a:rPr>
            </a:br>
            <a:r>
              <a:rPr lang="en-US" b="1" i="1" u="sng" dirty="0">
                <a:effectLst>
                  <a:outerShdw blurRad="38100" dist="38100" dir="2700000" algn="tl">
                    <a:srgbClr val="000000">
                      <a:alpha val="43137"/>
                    </a:srgbClr>
                  </a:outerShdw>
                </a:effectLst>
              </a:rPr>
              <a:t/>
            </a:r>
            <a:br>
              <a:rPr lang="en-US" b="1" i="1" u="sng" dirty="0">
                <a:effectLst>
                  <a:outerShdw blurRad="38100" dist="38100" dir="2700000" algn="tl">
                    <a:srgbClr val="000000">
                      <a:alpha val="43137"/>
                    </a:srgbClr>
                  </a:outerShdw>
                </a:effectLst>
              </a:rPr>
            </a:br>
            <a:r>
              <a:rPr lang="en-US" b="1" i="1" u="sng" dirty="0" smtClean="0">
                <a:effectLst>
                  <a:outerShdw blurRad="38100" dist="38100" dir="2700000" algn="tl">
                    <a:srgbClr val="000000">
                      <a:alpha val="43137"/>
                    </a:srgbClr>
                  </a:outerShdw>
                </a:effectLst>
              </a:rPr>
              <a:t/>
            </a:r>
            <a:br>
              <a:rPr lang="en-US" b="1" i="1" u="sng" dirty="0" smtClean="0">
                <a:effectLst>
                  <a:outerShdw blurRad="38100" dist="38100" dir="2700000" algn="tl">
                    <a:srgbClr val="000000">
                      <a:alpha val="43137"/>
                    </a:srgbClr>
                  </a:outerShdw>
                </a:effectLst>
              </a:rPr>
            </a:br>
            <a:r>
              <a:rPr lang="en-US" b="1" i="1" u="sng" dirty="0">
                <a:effectLst>
                  <a:outerShdw blurRad="38100" dist="38100" dir="2700000" algn="tl">
                    <a:srgbClr val="000000">
                      <a:alpha val="43137"/>
                    </a:srgbClr>
                  </a:outerShdw>
                </a:effectLst>
              </a:rPr>
              <a:t>THANK YOU FOR YOUR VALUABLE TIME  </a:t>
            </a:r>
            <a:br>
              <a:rPr lang="en-US" b="1" i="1" u="sng" dirty="0">
                <a:effectLst>
                  <a:outerShdw blurRad="38100" dist="38100" dir="2700000" algn="tl">
                    <a:srgbClr val="000000">
                      <a:alpha val="43137"/>
                    </a:srgbClr>
                  </a:outerShdw>
                </a:effectLst>
              </a:rPr>
            </a:br>
            <a:r>
              <a:rPr lang="en-US" b="1" i="1" u="sng" dirty="0">
                <a:effectLst>
                  <a:outerShdw blurRad="38100" dist="38100" dir="2700000" algn="tl">
                    <a:srgbClr val="000000">
                      <a:alpha val="43137"/>
                    </a:srgbClr>
                  </a:outerShdw>
                </a:effectLst>
              </a:rPr>
              <a:t/>
            </a:r>
            <a:br>
              <a:rPr lang="en-US" b="1" i="1" u="sng" dirty="0">
                <a:effectLst>
                  <a:outerShdw blurRad="38100" dist="38100" dir="2700000" algn="tl">
                    <a:srgbClr val="000000">
                      <a:alpha val="43137"/>
                    </a:srgbClr>
                  </a:outerShdw>
                </a:effectLst>
              </a:rPr>
            </a:br>
            <a:r>
              <a:rPr lang="en-US" b="1" i="1" u="sng" dirty="0" smtClean="0">
                <a:effectLst>
                  <a:outerShdw blurRad="38100" dist="38100" dir="2700000" algn="tl">
                    <a:srgbClr val="000000">
                      <a:alpha val="43137"/>
                    </a:srgbClr>
                  </a:outerShdw>
                </a:effectLst>
              </a:rPr>
              <a:t>project created by : </a:t>
            </a:r>
            <a:r>
              <a:rPr lang="en-US" b="1" i="1" u="sng" smtClean="0">
                <a:effectLst>
                  <a:outerShdw blurRad="38100" dist="38100" dir="2700000" algn="tl">
                    <a:srgbClr val="000000">
                      <a:alpha val="43137"/>
                    </a:srgbClr>
                  </a:outerShdw>
                </a:effectLst>
              </a:rPr>
              <a:t/>
            </a:r>
            <a:br>
              <a:rPr lang="en-US" b="1" i="1" u="sng" smtClean="0">
                <a:effectLst>
                  <a:outerShdw blurRad="38100" dist="38100" dir="2700000" algn="tl">
                    <a:srgbClr val="000000">
                      <a:alpha val="43137"/>
                    </a:srgbClr>
                  </a:outerShdw>
                </a:effectLst>
              </a:rPr>
            </a:br>
            <a:r>
              <a:rPr lang="en-US" sz="4400" b="1" i="1" u="sng" smtClean="0">
                <a:effectLst>
                  <a:outerShdw blurRad="38100" dist="38100" dir="2700000" algn="tl">
                    <a:srgbClr val="000000">
                      <a:alpha val="43137"/>
                    </a:srgbClr>
                  </a:outerShdw>
                </a:effectLst>
              </a:rPr>
              <a:t>SHUBHAM SHAH</a:t>
            </a:r>
            <a:r>
              <a:rPr lang="en-US" sz="4400" b="1" i="1" u="sng" dirty="0" smtClean="0">
                <a:effectLst>
                  <a:outerShdw blurRad="38100" dist="38100" dir="2700000" algn="tl">
                    <a:srgbClr val="000000">
                      <a:alpha val="43137"/>
                    </a:srgbClr>
                  </a:outerShdw>
                </a:effectLst>
              </a:rPr>
              <a:t/>
            </a:r>
            <a:br>
              <a:rPr lang="en-US" sz="4400" b="1" i="1" u="sng" dirty="0" smtClean="0">
                <a:effectLst>
                  <a:outerShdw blurRad="38100" dist="38100" dir="2700000" algn="tl">
                    <a:srgbClr val="000000">
                      <a:alpha val="43137"/>
                    </a:srgbClr>
                  </a:outerShdw>
                </a:effectLst>
              </a:rPr>
            </a:br>
            <a:r>
              <a:rPr lang="en-US" b="1" i="1" u="sng" dirty="0" err="1" smtClean="0">
                <a:effectLst>
                  <a:outerShdw blurRad="38100" dist="38100" dir="2700000" algn="tl">
                    <a:srgbClr val="000000">
                      <a:alpha val="43137"/>
                    </a:srgbClr>
                  </a:outerShdw>
                </a:effectLst>
              </a:rPr>
              <a:t>ahmedabad</a:t>
            </a:r>
            <a:r>
              <a:rPr lang="en-US" b="1" i="1" u="sng" dirty="0" smtClean="0">
                <a:effectLst>
                  <a:outerShdw blurRad="38100" dist="38100" dir="2700000" algn="tl">
                    <a:srgbClr val="000000">
                      <a:alpha val="43137"/>
                    </a:srgbClr>
                  </a:outerShdw>
                </a:effectLst>
              </a:rPr>
              <a:t> –</a:t>
            </a:r>
            <a:r>
              <a:rPr lang="en-US" b="1" i="1" u="sng" dirty="0" err="1" smtClean="0">
                <a:effectLst>
                  <a:outerShdw blurRad="38100" dist="38100" dir="2700000" algn="tl">
                    <a:srgbClr val="000000">
                      <a:alpha val="43137"/>
                    </a:srgbClr>
                  </a:outerShdw>
                </a:effectLst>
              </a:rPr>
              <a:t>gujarat</a:t>
            </a:r>
            <a:r>
              <a:rPr lang="en-US" b="1" i="1" u="sng" dirty="0" smtClean="0">
                <a:effectLst>
                  <a:outerShdw blurRad="38100" dist="38100" dir="2700000" algn="tl">
                    <a:srgbClr val="000000">
                      <a:alpha val="43137"/>
                    </a:srgbClr>
                  </a:outerShdw>
                </a:effectLst>
              </a:rPr>
              <a:t> – </a:t>
            </a:r>
            <a:r>
              <a:rPr lang="en-US" b="1" i="1" u="sng" dirty="0" err="1" smtClean="0">
                <a:effectLst>
                  <a:outerShdw blurRad="38100" dist="38100" dir="2700000" algn="tl">
                    <a:srgbClr val="000000">
                      <a:alpha val="43137"/>
                    </a:srgbClr>
                  </a:outerShdw>
                </a:effectLst>
              </a:rPr>
              <a:t>india</a:t>
            </a:r>
            <a:r>
              <a:rPr lang="en-US" b="1" i="1" u="sng" dirty="0" smtClean="0">
                <a:effectLst>
                  <a:outerShdw blurRad="38100" dist="38100" dir="2700000" algn="tl">
                    <a:srgbClr val="000000">
                      <a:alpha val="43137"/>
                    </a:srgbClr>
                  </a:outerShdw>
                </a:effectLst>
              </a:rPr>
              <a:t> </a:t>
            </a:r>
            <a:br>
              <a:rPr lang="en-US" b="1" i="1" u="sng" dirty="0" smtClean="0">
                <a:effectLst>
                  <a:outerShdw blurRad="38100" dist="38100" dir="2700000" algn="tl">
                    <a:srgbClr val="000000">
                      <a:alpha val="43137"/>
                    </a:srgbClr>
                  </a:outerShdw>
                </a:effectLst>
              </a:rPr>
            </a:br>
            <a:r>
              <a:rPr lang="en-US" b="1" i="1" u="sng" dirty="0" smtClean="0">
                <a:effectLst>
                  <a:outerShdw blurRad="38100" dist="38100" dir="2700000" algn="tl">
                    <a:srgbClr val="000000">
                      <a:alpha val="43137"/>
                    </a:srgbClr>
                  </a:outerShdw>
                </a:effectLst>
              </a:rPr>
              <a:t>mobile no. - +91-9331023880</a:t>
            </a:r>
            <a:br>
              <a:rPr lang="en-US" b="1" i="1" u="sng" dirty="0" smtClean="0">
                <a:effectLst>
                  <a:outerShdw blurRad="38100" dist="38100" dir="2700000" algn="tl">
                    <a:srgbClr val="000000">
                      <a:alpha val="43137"/>
                    </a:srgbClr>
                  </a:outerShdw>
                </a:effectLst>
              </a:rPr>
            </a:br>
            <a:r>
              <a:rPr lang="en-US" b="1" i="1" u="sng" dirty="0" smtClean="0">
                <a:effectLst>
                  <a:outerShdw blurRad="38100" dist="38100" dir="2700000" algn="tl">
                    <a:srgbClr val="000000">
                      <a:alpha val="43137"/>
                    </a:srgbClr>
                  </a:outerShdw>
                </a:effectLst>
              </a:rPr>
              <a:t>email id –deva2504@gmail.com</a:t>
            </a:r>
            <a:endParaRPr lang="en-US" b="1" i="1" u="sng" dirty="0">
              <a:effectLst>
                <a:outerShdw blurRad="38100" dist="38100" dir="2700000" algn="tl">
                  <a:srgbClr val="000000">
                    <a:alpha val="43137"/>
                  </a:srgbClr>
                </a:outerShdw>
              </a:effectLst>
            </a:endParaRPr>
          </a:p>
        </p:txBody>
      </p:sp>
      <p:pic>
        <p:nvPicPr>
          <p:cNvPr id="1026" name="Picture 2" descr="C:\Users\devang shah\AppData\Local\Microsoft\Windows\INetCache\IE\5R0GUAKM\thank-you1[1].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3048001"/>
            <a:ext cx="2601608"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41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4636"/>
            <a:ext cx="7520940" cy="548640"/>
          </a:xfrm>
        </p:spPr>
        <p:txBody>
          <a:bodyPr>
            <a:normAutofit/>
          </a:bodyPr>
          <a:lstStyle/>
          <a:p>
            <a:r>
              <a:rPr lang="en-US" b="1" i="1" u="sng" dirty="0" smtClean="0">
                <a:effectLst>
                  <a:outerShdw blurRad="38100" dist="38100" dir="2700000" algn="tl">
                    <a:srgbClr val="000000">
                      <a:alpha val="43137"/>
                    </a:srgbClr>
                  </a:outerShdw>
                </a:effectLst>
              </a:rPr>
              <a:t>CONTENTS OF APP</a:t>
            </a:r>
            <a:endParaRPr lang="en-US" b="1" i="1" u="sng"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822960" y="609600"/>
            <a:ext cx="7520940" cy="5943600"/>
          </a:xfrm>
        </p:spPr>
        <p:txBody>
          <a:bodyPr>
            <a:normAutofit fontScale="62500" lnSpcReduction="20000"/>
          </a:bodyPr>
          <a:lstStyle/>
          <a:p>
            <a:pPr marL="457200" indent="-457200">
              <a:buFont typeface="Arial" pitchFamily="34" charset="0"/>
              <a:buChar char="•"/>
            </a:pPr>
            <a:r>
              <a:rPr lang="en-US" sz="2800" i="1" dirty="0" smtClean="0"/>
              <a:t>F</a:t>
            </a:r>
            <a:r>
              <a:rPr lang="en-US" sz="2900" i="1" dirty="0" smtClean="0"/>
              <a:t>irst of all this app has a login page which includes User’s name, date of birth, gender, address, mobile number,  email id &amp; there should be 3 family or friends mobile number included  for emergency contact .</a:t>
            </a:r>
          </a:p>
          <a:p>
            <a:pPr marL="457200" indent="-457200">
              <a:buFont typeface="Arial" pitchFamily="34" charset="0"/>
              <a:buChar char="•"/>
            </a:pPr>
            <a:r>
              <a:rPr lang="en-US" sz="2800" i="1" dirty="0" smtClean="0"/>
              <a:t>App will trace current location /geo location via GPRS of users mobile once logged in.</a:t>
            </a:r>
          </a:p>
          <a:p>
            <a:pPr marL="457200" indent="-457200">
              <a:buFont typeface="Arial" pitchFamily="34" charset="0"/>
              <a:buChar char="•"/>
            </a:pPr>
            <a:r>
              <a:rPr lang="en-US" sz="2800" i="1" dirty="0" smtClean="0"/>
              <a:t>After clicking the button it will take you to another page.</a:t>
            </a:r>
          </a:p>
          <a:p>
            <a:pPr marL="457200" indent="-457200">
              <a:buFont typeface="Arial" pitchFamily="34" charset="0"/>
              <a:buChar char="•"/>
            </a:pPr>
            <a:r>
              <a:rPr lang="en-US" sz="2800" i="1" dirty="0" smtClean="0"/>
              <a:t>The next page will have 5 buttons:-</a:t>
            </a:r>
            <a:endParaRPr lang="en-US" sz="2800" i="1" dirty="0"/>
          </a:p>
          <a:p>
            <a:pPr marL="514350" indent="-514350">
              <a:buFont typeface="+mj-lt"/>
              <a:buAutoNum type="arabicPeriod"/>
            </a:pPr>
            <a:r>
              <a:rPr lang="en-US" sz="2800" i="1" dirty="0" smtClean="0"/>
              <a:t> 1</a:t>
            </a:r>
            <a:r>
              <a:rPr lang="en-US" sz="2800" i="1" baseline="30000" dirty="0" smtClean="0"/>
              <a:t>ST</a:t>
            </a:r>
            <a:r>
              <a:rPr lang="en-US" sz="2800" i="1" dirty="0" smtClean="0"/>
              <a:t>  Button is of Ambulance provider helpline. </a:t>
            </a:r>
          </a:p>
          <a:p>
            <a:pPr marL="0" indent="0"/>
            <a:r>
              <a:rPr lang="en-US" sz="2800" i="1" dirty="0" smtClean="0"/>
              <a:t>2.    2</a:t>
            </a:r>
            <a:r>
              <a:rPr lang="en-US" sz="2800" i="1" baseline="30000" dirty="0" smtClean="0"/>
              <a:t>ND</a:t>
            </a:r>
            <a:r>
              <a:rPr lang="en-US" sz="2800" i="1" dirty="0" smtClean="0"/>
              <a:t>  Button is of Police helpline.</a:t>
            </a:r>
          </a:p>
          <a:p>
            <a:pPr marL="0" indent="0"/>
            <a:r>
              <a:rPr lang="en-US" sz="2800" i="1" dirty="0" smtClean="0"/>
              <a:t>3.    3</a:t>
            </a:r>
            <a:r>
              <a:rPr lang="en-US" sz="2800" i="1" baseline="30000" dirty="0" smtClean="0"/>
              <a:t>RD</a:t>
            </a:r>
            <a:r>
              <a:rPr lang="en-US" sz="2800" i="1" dirty="0" smtClean="0"/>
              <a:t>  Button is of Fire brigade helpline.</a:t>
            </a:r>
          </a:p>
          <a:p>
            <a:pPr marL="514350" indent="-514350">
              <a:buAutoNum type="arabicPeriod" startAt="4"/>
            </a:pPr>
            <a:r>
              <a:rPr lang="en-US" sz="2800" i="1" dirty="0" smtClean="0"/>
              <a:t>4</a:t>
            </a:r>
            <a:r>
              <a:rPr lang="en-US" sz="2800" i="1" baseline="30000" dirty="0" smtClean="0"/>
              <a:t>TH</a:t>
            </a:r>
            <a:r>
              <a:rPr lang="en-US" sz="2800" i="1" dirty="0" smtClean="0"/>
              <a:t>  Button is of Child helpline number.</a:t>
            </a:r>
          </a:p>
          <a:p>
            <a:pPr marL="514350" indent="-514350">
              <a:buAutoNum type="arabicPeriod" startAt="4"/>
            </a:pPr>
            <a:r>
              <a:rPr lang="en-US" sz="2800" i="1" dirty="0" smtClean="0"/>
              <a:t>5</a:t>
            </a:r>
            <a:r>
              <a:rPr lang="en-US" sz="2800" i="1" baseline="30000" dirty="0" smtClean="0"/>
              <a:t>TH</a:t>
            </a:r>
            <a:r>
              <a:rPr lang="en-US" sz="2800" i="1" dirty="0" smtClean="0"/>
              <a:t> Button is of Women helpline number.</a:t>
            </a:r>
          </a:p>
          <a:p>
            <a:pPr marL="0" indent="0"/>
            <a:endParaRPr lang="en-US" sz="2800" i="1" dirty="0" smtClean="0"/>
          </a:p>
          <a:p>
            <a:pPr marL="0" indent="0"/>
            <a:r>
              <a:rPr lang="en-US" sz="4000" dirty="0" smtClean="0">
                <a:solidFill>
                  <a:schemeClr val="tx1">
                    <a:lumMod val="95000"/>
                    <a:lumOff val="5000"/>
                  </a:schemeClr>
                </a:solidFill>
              </a:rPr>
              <a:t>NOTE :</a:t>
            </a:r>
            <a:r>
              <a:rPr lang="en-US" sz="4000" dirty="0">
                <a:solidFill>
                  <a:schemeClr val="tx1">
                    <a:lumMod val="95000"/>
                    <a:lumOff val="5000"/>
                  </a:schemeClr>
                </a:solidFill>
              </a:rPr>
              <a:t> </a:t>
            </a:r>
            <a:r>
              <a:rPr lang="en-US" sz="4000" u="sng" dirty="0" smtClean="0">
                <a:solidFill>
                  <a:schemeClr val="tx1">
                    <a:lumMod val="95000"/>
                    <a:lumOff val="5000"/>
                  </a:schemeClr>
                </a:solidFill>
              </a:rPr>
              <a:t>Further to add that this App will send pictures Automatically from rear  &amp; front camera of users mobile (who is in need of SOS help) to 3 mobile numbers of persons saved in emergency contact on pressing any of the above button, via what’s app .</a:t>
            </a:r>
          </a:p>
          <a:p>
            <a:pPr marL="0" indent="0"/>
            <a:endParaRPr lang="en-US" sz="3600" dirty="0" smtClean="0"/>
          </a:p>
          <a:p>
            <a:pPr marL="457200" indent="-457200">
              <a:buFont typeface="Arial" pitchFamily="34" charset="0"/>
              <a:buChar char="•"/>
            </a:pPr>
            <a:endParaRPr lang="en-US" sz="2800" i="1" dirty="0" smtClean="0"/>
          </a:p>
          <a:p>
            <a:pPr marL="0" indent="0"/>
            <a:endParaRPr lang="en-US" sz="2800" i="1" dirty="0" smtClean="0"/>
          </a:p>
        </p:txBody>
      </p:sp>
    </p:spTree>
    <p:extLst>
      <p:ext uri="{BB962C8B-B14F-4D97-AF65-F5344CB8AC3E}">
        <p14:creationId xmlns:p14="http://schemas.microsoft.com/office/powerpoint/2010/main" val="28974601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709"/>
            <a:ext cx="4114800" cy="701040"/>
          </a:xfrm>
        </p:spPr>
        <p:txBody>
          <a:bodyPr>
            <a:normAutofit/>
          </a:bodyPr>
          <a:lstStyle/>
          <a:p>
            <a:r>
              <a:rPr lang="en-US" b="1" i="1" u="sng" dirty="0" smtClean="0"/>
              <a:t>USE OF APP</a:t>
            </a:r>
            <a:endParaRPr lang="en-US" b="1" i="1" u="sng" dirty="0"/>
          </a:p>
        </p:txBody>
      </p:sp>
      <p:sp>
        <p:nvSpPr>
          <p:cNvPr id="3" name="Content Placeholder 2"/>
          <p:cNvSpPr>
            <a:spLocks noGrp="1"/>
          </p:cNvSpPr>
          <p:nvPr>
            <p:ph idx="1"/>
          </p:nvPr>
        </p:nvSpPr>
        <p:spPr>
          <a:xfrm>
            <a:off x="838200" y="990600"/>
            <a:ext cx="7520940" cy="4614372"/>
          </a:xfrm>
        </p:spPr>
        <p:txBody>
          <a:bodyPr>
            <a:normAutofit/>
          </a:bodyPr>
          <a:lstStyle/>
          <a:p>
            <a:pPr marL="0" indent="0"/>
            <a:r>
              <a:rPr lang="en-US" sz="2400" i="1" dirty="0" smtClean="0">
                <a:effectLst>
                  <a:outerShdw blurRad="38100" dist="38100" dir="2700000" algn="tl">
                    <a:srgbClr val="000000">
                      <a:alpha val="43137"/>
                    </a:srgbClr>
                  </a:outerShdw>
                </a:effectLst>
              </a:rPr>
              <a:t>It will help  the people to deal with emergency situations that are faced in their routine life ; such as health emergency , women  harassment ,  child  harassment , eve teasing ,fire, burglary, racism, and or to deal with any emergency  situation.</a:t>
            </a:r>
          </a:p>
          <a:p>
            <a:pPr>
              <a:buFont typeface="Arial" pitchFamily="34" charset="0"/>
              <a:buChar char="•"/>
            </a:pPr>
            <a:endParaRPr lang="en-US" sz="2400" i="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957547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u="sng" dirty="0" smtClean="0"/>
              <a:t>SOFTWARE IN WHICH APP </a:t>
            </a:r>
            <a:r>
              <a:rPr lang="en-US" b="1" i="1" u="sng" dirty="0"/>
              <a:t> </a:t>
            </a:r>
            <a:r>
              <a:rPr lang="en-US" b="1" i="1" u="sng" dirty="0" smtClean="0"/>
              <a:t>WILL BE CREATED</a:t>
            </a:r>
            <a:endParaRPr lang="en-US" b="1" i="1" u="sng" dirty="0"/>
          </a:p>
        </p:txBody>
      </p:sp>
      <p:sp>
        <p:nvSpPr>
          <p:cNvPr id="3" name="Content Placeholder 2"/>
          <p:cNvSpPr>
            <a:spLocks noGrp="1"/>
          </p:cNvSpPr>
          <p:nvPr>
            <p:ph idx="1"/>
          </p:nvPr>
        </p:nvSpPr>
        <p:spPr/>
        <p:txBody>
          <a:bodyPr>
            <a:normAutofit/>
          </a:bodyPr>
          <a:lstStyle/>
          <a:p>
            <a:r>
              <a:rPr lang="en-US" sz="2400" dirty="0" smtClean="0"/>
              <a:t>     I am going to use snack expo.io to create the app and I am going to link it with </a:t>
            </a:r>
            <a:r>
              <a:rPr lang="en-US" sz="2400" dirty="0" err="1" smtClean="0"/>
              <a:t>firebase.database</a:t>
            </a:r>
            <a:endParaRPr lang="en-US" sz="2400" dirty="0"/>
          </a:p>
        </p:txBody>
      </p:sp>
    </p:spTree>
    <p:extLst>
      <p:ext uri="{BB962C8B-B14F-4D97-AF65-F5344CB8AC3E}">
        <p14:creationId xmlns:p14="http://schemas.microsoft.com/office/powerpoint/2010/main" val="413181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81000" y="1097280"/>
            <a:ext cx="3962400" cy="4693920"/>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en-US" i="1" dirty="0" smtClean="0"/>
              <a:t>    If someone who is in need of help will press  this  button , then it will  directly  send information  that in which location they are and in case if ambulance what’s app number is in data base it will also send their  images to  the  nearest  ambulance  provider. Thus, enabling people to contact  ambulance in a faster manner  during  an emergency  situation. </a:t>
            </a:r>
            <a:endParaRPr lang="en-US" i="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00588" y="1988948"/>
            <a:ext cx="3200400" cy="1929192"/>
          </a:xfrm>
          <a:effectLst>
            <a:outerShdw blurRad="50800" dist="38100" dir="5400000" algn="t" rotWithShape="0">
              <a:prstClr val="black">
                <a:alpha val="40000"/>
              </a:prstClr>
            </a:outerShdw>
          </a:effectLst>
        </p:spPr>
      </p:pic>
      <p:sp>
        <p:nvSpPr>
          <p:cNvPr id="4" name="Title 3"/>
          <p:cNvSpPr>
            <a:spLocks noGrp="1"/>
          </p:cNvSpPr>
          <p:nvPr>
            <p:ph type="title"/>
          </p:nvPr>
        </p:nvSpPr>
        <p:spPr/>
        <p:txBody>
          <a:bodyPr/>
          <a:lstStyle/>
          <a:p>
            <a:r>
              <a:rPr lang="en-US" b="1" i="1" u="sng" dirty="0" smtClean="0">
                <a:effectLst>
                  <a:outerShdw blurRad="38100" dist="38100" dir="2700000" algn="tl">
                    <a:srgbClr val="000000">
                      <a:alpha val="43137"/>
                    </a:srgbClr>
                  </a:outerShdw>
                </a:effectLst>
              </a:rPr>
              <a:t>AMBULANCE  HELPLINE BUTTON</a:t>
            </a:r>
            <a:endParaRPr lang="en-US"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259107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04800" y="1097280"/>
            <a:ext cx="4191000" cy="4465320"/>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en-US" i="1" dirty="0" smtClean="0"/>
              <a:t>     If someone who is in need of help will press this button , then it will directly send information about their current location of the person who has pressed the fire brigade button and in case if fire brigade what’s app number is in data base it will also send their front and back images . thus, contacting to fire brigade station will become more easy  and fast.</a:t>
            </a:r>
          </a:p>
          <a:p>
            <a:endParaRPr lang="en-US" i="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00588" y="2063841"/>
            <a:ext cx="3200400" cy="1779405"/>
          </a:xfrm>
          <a:effectLst>
            <a:outerShdw blurRad="50800" dist="38100" dir="2700000" algn="tl" rotWithShape="0">
              <a:prstClr val="black">
                <a:alpha val="40000"/>
              </a:prstClr>
            </a:outerShdw>
          </a:effectLst>
        </p:spPr>
      </p:pic>
      <p:sp>
        <p:nvSpPr>
          <p:cNvPr id="4" name="Title 3"/>
          <p:cNvSpPr>
            <a:spLocks noGrp="1"/>
          </p:cNvSpPr>
          <p:nvPr>
            <p:ph type="title"/>
          </p:nvPr>
        </p:nvSpPr>
        <p:spPr/>
        <p:txBody>
          <a:bodyPr/>
          <a:lstStyle/>
          <a:p>
            <a:r>
              <a:rPr lang="en-US" b="1" i="1" u="sng" dirty="0" smtClean="0">
                <a:effectLst>
                  <a:outerShdw blurRad="38100" dist="38100" dir="2700000" algn="tl">
                    <a:srgbClr val="000000">
                      <a:alpha val="43137"/>
                    </a:srgbClr>
                  </a:outerShdw>
                </a:effectLst>
              </a:rPr>
              <a:t>FIREBRIGADE HELPLINE BUTTON</a:t>
            </a:r>
            <a:endParaRPr lang="en-US"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150849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p:cNvSpPr>
            <a:spLocks noGrp="1"/>
          </p:cNvSpPr>
          <p:nvPr>
            <p:ph sz="half" idx="1"/>
          </p:nvPr>
        </p:nvSpPr>
        <p:spPr>
          <a:xfrm>
            <a:off x="609600" y="838200"/>
            <a:ext cx="3200400" cy="5760720"/>
          </a:xfrm>
        </p:spPr>
        <p:style>
          <a:lnRef idx="2">
            <a:schemeClr val="accent3"/>
          </a:lnRef>
          <a:fillRef idx="1">
            <a:schemeClr val="lt1"/>
          </a:fillRef>
          <a:effectRef idx="0">
            <a:schemeClr val="accent3"/>
          </a:effectRef>
          <a:fontRef idx="minor">
            <a:schemeClr val="dk1"/>
          </a:fontRef>
        </p:style>
        <p:txBody>
          <a:bodyPr>
            <a:normAutofit fontScale="85000" lnSpcReduction="20000"/>
          </a:bodyPr>
          <a:lstStyle/>
          <a:p>
            <a:r>
              <a:rPr lang="en-US" i="1" dirty="0" smtClean="0"/>
              <a:t>    If someone  who is in need of help will press  this button  , then it will  directly send  information  about their current  location  and in case if police what’s app number is in data base it will also send their front and back images . thus , enabling  the police  to  reach to  the  place  where  the  crime has  been committed  much faster .</a:t>
            </a:r>
          </a:p>
          <a:p>
            <a:endParaRPr lang="en-US" i="1" dirty="0"/>
          </a:p>
        </p:txBody>
      </p:sp>
      <p:pic>
        <p:nvPicPr>
          <p:cNvPr id="2054" name="Picture 6" descr="C:\Users\devang shah\AppData\Local\Microsoft\Windows\INetCache\IE\A5ZB53YF\US_Indian_Police_badge[1].png"/>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910312" y="1334496"/>
            <a:ext cx="2780952" cy="3238095"/>
          </a:xfrm>
          <a:prstGeom prst="rect">
            <a:avLst/>
          </a:prstGeom>
          <a:effectLst>
            <a:outerShdw blurRad="50800" dist="38100" dir="2700000" algn="tl" rotWithShape="0">
              <a:prstClr val="black">
                <a:alpha val="40000"/>
              </a:prstClr>
            </a:outerShdw>
          </a:effectLst>
        </p:spPr>
        <p:style>
          <a:lnRef idx="1">
            <a:schemeClr val="dk1"/>
          </a:lnRef>
          <a:fillRef idx="3">
            <a:schemeClr val="dk1"/>
          </a:fillRef>
          <a:effectRef idx="2">
            <a:schemeClr val="dk1"/>
          </a:effectRef>
          <a:fontRef idx="minor">
            <a:schemeClr val="lt1"/>
          </a:fontRef>
        </p:style>
      </p:pic>
      <p:sp>
        <p:nvSpPr>
          <p:cNvPr id="4" name="Title 3"/>
          <p:cNvSpPr>
            <a:spLocks noGrp="1"/>
          </p:cNvSpPr>
          <p:nvPr>
            <p:ph type="title"/>
          </p:nvPr>
        </p:nvSpPr>
        <p:spPr/>
        <p:txBody>
          <a:bodyPr/>
          <a:lstStyle/>
          <a:p>
            <a:r>
              <a:rPr lang="en-US" b="1" i="1" u="sng" dirty="0" smtClean="0">
                <a:effectLst>
                  <a:outerShdw blurRad="38100" dist="38100" dir="2700000" algn="tl">
                    <a:srgbClr val="000000">
                      <a:alpha val="43137"/>
                    </a:srgbClr>
                  </a:outerShdw>
                </a:effectLst>
              </a:rPr>
              <a:t>POLICE HELPLINE BUTTON</a:t>
            </a:r>
            <a:endParaRPr lang="en-US"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096053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a:spLocks noGrp="1"/>
          </p:cNvSpPr>
          <p:nvPr>
            <p:ph sz="half" idx="1"/>
          </p:nvPr>
        </p:nvSpPr>
        <p:spPr>
          <a:xfrm>
            <a:off x="822960" y="1097280"/>
            <a:ext cx="3200400" cy="5074920"/>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en-US" i="1" dirty="0" smtClean="0"/>
              <a:t>    If a teenager/child who is in need of help will press this button , then it will directly send information about their current location and in case if, child help line what’s app number is in data base, app  will also send their front and back images. Thus, helping the child will become more faster</a:t>
            </a:r>
          </a:p>
          <a:p>
            <a:endParaRPr lang="en-US" i="1" dirty="0"/>
          </a:p>
        </p:txBody>
      </p:sp>
      <p:pic>
        <p:nvPicPr>
          <p:cNvPr id="3074" name="Picture 2" descr="C:\Users\devang shah\AppData\Local\Microsoft\Windows\INetCache\IE\A5ZB53YF\Childline[1].gif"/>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453063" y="2272506"/>
            <a:ext cx="1695450" cy="13620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b="1" i="1" u="sng" dirty="0" smtClean="0">
                <a:effectLst>
                  <a:outerShdw blurRad="38100" dist="38100" dir="2700000" algn="tl">
                    <a:srgbClr val="000000">
                      <a:alpha val="43137"/>
                    </a:srgbClr>
                  </a:outerShdw>
                </a:effectLst>
              </a:rPr>
              <a:t>CHILD HELPLINE button</a:t>
            </a:r>
            <a:endParaRPr lang="en-US"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5337264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3200400" cy="4922520"/>
          </a:xfrm>
        </p:spPr>
        <p:style>
          <a:lnRef idx="2">
            <a:schemeClr val="accent1"/>
          </a:lnRef>
          <a:fillRef idx="1">
            <a:schemeClr val="lt1"/>
          </a:fillRef>
          <a:effectRef idx="0">
            <a:schemeClr val="accent1"/>
          </a:effectRef>
          <a:fontRef idx="minor">
            <a:schemeClr val="dk1"/>
          </a:fontRef>
        </p:style>
        <p:txBody>
          <a:bodyPr>
            <a:normAutofit fontScale="85000" lnSpcReduction="20000"/>
          </a:bodyPr>
          <a:lstStyle/>
          <a:p>
            <a:r>
              <a:rPr lang="en-US" i="1" dirty="0" smtClean="0"/>
              <a:t>    If </a:t>
            </a:r>
            <a:r>
              <a:rPr lang="en-US" i="1" dirty="0"/>
              <a:t>a</a:t>
            </a:r>
            <a:r>
              <a:rPr lang="en-US" i="1" dirty="0" smtClean="0"/>
              <a:t> girl/lady who is in need of help will press this button, then  it will directly send information about their current location and in case if women helpline  what’s app number is in data base it will also send their front and back images. Thus, reaching them will become more faster &amp; easier</a:t>
            </a:r>
            <a:endParaRPr lang="en-US" i="1"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700588" y="1943640"/>
            <a:ext cx="3200400" cy="2019808"/>
          </a:xfrm>
          <a:prstGeom prst="rect">
            <a:avLst/>
          </a:prstGeom>
          <a:ln>
            <a:noFill/>
          </a:ln>
          <a:effectLst>
            <a:outerShdw blurRad="292100" dist="139700" dir="2700000" algn="tl" rotWithShape="0">
              <a:srgbClr val="333333">
                <a:alpha val="65000"/>
              </a:srgbClr>
            </a:outerShdw>
          </a:effectLst>
        </p:spPr>
      </p:pic>
      <p:sp>
        <p:nvSpPr>
          <p:cNvPr id="4" name="Title 3"/>
          <p:cNvSpPr>
            <a:spLocks noGrp="1"/>
          </p:cNvSpPr>
          <p:nvPr>
            <p:ph type="title"/>
          </p:nvPr>
        </p:nvSpPr>
        <p:spPr/>
        <p:txBody>
          <a:bodyPr/>
          <a:lstStyle/>
          <a:p>
            <a:r>
              <a:rPr lang="en-US" b="1" i="1" u="sng" dirty="0" smtClean="0">
                <a:effectLst>
                  <a:outerShdw blurRad="38100" dist="38100" dir="2700000" algn="tl">
                    <a:srgbClr val="000000">
                      <a:alpha val="43137"/>
                    </a:srgbClr>
                  </a:outerShdw>
                </a:effectLst>
              </a:rPr>
              <a:t>WOMENS HELPLINE  button</a:t>
            </a:r>
            <a:endParaRPr lang="en-US" b="1" i="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884945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TotalTime>
  <Words>594</Words>
  <Application>Microsoft Office PowerPoint</Application>
  <PresentationFormat>On-screen Show (4:3)</PresentationFormat>
  <Paragraphs>30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Angles</vt:lpstr>
      <vt:lpstr>EMERGENCY SOS APP (SOS = SAVE OUR SOULS)</vt:lpstr>
      <vt:lpstr>CONTENTS OF APP</vt:lpstr>
      <vt:lpstr>USE OF APP</vt:lpstr>
      <vt:lpstr>SOFTWARE IN WHICH APP  WILL BE CREATED</vt:lpstr>
      <vt:lpstr>AMBULANCE  HELPLINE BUTTON</vt:lpstr>
      <vt:lpstr>FIREBRIGADE HELPLINE BUTTON</vt:lpstr>
      <vt:lpstr>POLICE HELPLINE BUTTON</vt:lpstr>
      <vt:lpstr>CHILD HELPLINE button</vt:lpstr>
      <vt:lpstr>WOMENS HELPLINE  button</vt:lpstr>
      <vt:lpstr>     THANK YOU FOR YOUR VALUABLE TIME    project created by :  SHUBHAM SHAH ahmedabad –gujarat – india  mobile no. - +91-9331023880 email id –deva2504@gmail.com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EMERGENCY SOS HELP APP</dc:title>
  <dc:creator>devang shah</dc:creator>
  <cp:lastModifiedBy>devang shah</cp:lastModifiedBy>
  <cp:revision>50</cp:revision>
  <dcterms:created xsi:type="dcterms:W3CDTF">2020-08-28T15:29:04Z</dcterms:created>
  <dcterms:modified xsi:type="dcterms:W3CDTF">2020-08-31T15:15:07Z</dcterms:modified>
</cp:coreProperties>
</file>