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harma" userId="0907a6dc18f2bf7a" providerId="LiveId" clId="{D513115E-E7B5-40F6-AA44-D46C1A0550D1}"/>
    <pc:docChg chg="modSld">
      <pc:chgData name="shubham sharma" userId="0907a6dc18f2bf7a" providerId="LiveId" clId="{D513115E-E7B5-40F6-AA44-D46C1A0550D1}" dt="2024-09-12T15:00:54.407" v="0" actId="1076"/>
      <pc:docMkLst>
        <pc:docMk/>
      </pc:docMkLst>
      <pc:sldChg chg="modSp mod">
        <pc:chgData name="shubham sharma" userId="0907a6dc18f2bf7a" providerId="LiveId" clId="{D513115E-E7B5-40F6-AA44-D46C1A0550D1}" dt="2024-09-12T15:00:54.407" v="0" actId="1076"/>
        <pc:sldMkLst>
          <pc:docMk/>
          <pc:sldMk cId="2723493665" sldId="259"/>
        </pc:sldMkLst>
        <pc:spChg chg="mod">
          <ac:chgData name="shubham sharma" userId="0907a6dc18f2bf7a" providerId="LiveId" clId="{D513115E-E7B5-40F6-AA44-D46C1A0550D1}" dt="2024-09-12T15:00:54.407" v="0" actId="1076"/>
          <ac:spMkLst>
            <pc:docMk/>
            <pc:sldMk cId="2723493665" sldId="259"/>
            <ac:spMk id="6" creationId="{0892308F-C161-4EA2-9B50-5081F8A321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 &amp; Finance_2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703483" y="1576827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83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sharma</cp:lastModifiedBy>
  <cp:revision>29</cp:revision>
  <dcterms:created xsi:type="dcterms:W3CDTF">2022-01-08T11:53:28Z</dcterms:created>
  <dcterms:modified xsi:type="dcterms:W3CDTF">2024-09-12T15:00:54Z</dcterms:modified>
</cp:coreProperties>
</file>