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68381"/>
              </p:ext>
            </p:extLst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149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Solutuons</cp:lastModifiedBy>
  <cp:revision>76</cp:revision>
  <dcterms:created xsi:type="dcterms:W3CDTF">2022-01-08T11:53:28Z</dcterms:created>
  <dcterms:modified xsi:type="dcterms:W3CDTF">2024-08-09T03:31:29Z</dcterms:modified>
</cp:coreProperties>
</file>