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ra Bhattacharya" userId="4f76bd68af2c40c4" providerId="LiveId" clId="{3A500A01-2D19-4DA2-BFDD-49295C8CF96C}"/>
    <pc:docChg chg="custSel modSld">
      <pc:chgData name="Shubhra Bhattacharya" userId="4f76bd68af2c40c4" providerId="LiveId" clId="{3A500A01-2D19-4DA2-BFDD-49295C8CF96C}" dt="2022-09-30T14:05:27.491" v="64" actId="255"/>
      <pc:docMkLst>
        <pc:docMk/>
      </pc:docMkLst>
      <pc:sldChg chg="modSp mod">
        <pc:chgData name="Shubhra Bhattacharya" userId="4f76bd68af2c40c4" providerId="LiveId" clId="{3A500A01-2D19-4DA2-BFDD-49295C8CF96C}" dt="2022-09-30T14:05:27.491" v="64" actId="255"/>
        <pc:sldMkLst>
          <pc:docMk/>
          <pc:sldMk cId="2465018959" sldId="257"/>
        </pc:sldMkLst>
        <pc:spChg chg="mod">
          <ac:chgData name="Shubhra Bhattacharya" userId="4f76bd68af2c40c4" providerId="LiveId" clId="{3A500A01-2D19-4DA2-BFDD-49295C8CF96C}" dt="2022-09-30T14:05:27.491" v="64" actId="255"/>
          <ac:spMkLst>
            <pc:docMk/>
            <pc:sldMk cId="2465018959" sldId="257"/>
            <ac:spMk id="2" creationId="{94F5F43B-0E41-2502-8F01-644E290336D0}"/>
          </ac:spMkLst>
        </pc:spChg>
        <pc:spChg chg="mod">
          <ac:chgData name="Shubhra Bhattacharya" userId="4f76bd68af2c40c4" providerId="LiveId" clId="{3A500A01-2D19-4DA2-BFDD-49295C8CF96C}" dt="2022-09-30T13:59:32.643" v="60"/>
          <ac:spMkLst>
            <pc:docMk/>
            <pc:sldMk cId="2465018959" sldId="257"/>
            <ac:spMk id="5" creationId="{610FB59A-C00B-AC4F-8AE7-B8069850C22E}"/>
          </ac:spMkLst>
        </pc:spChg>
      </pc:sldChg>
      <pc:sldChg chg="modSp mod">
        <pc:chgData name="Shubhra Bhattacharya" userId="4f76bd68af2c40c4" providerId="LiveId" clId="{3A500A01-2D19-4DA2-BFDD-49295C8CF96C}" dt="2022-09-30T14:05:20.978" v="63" actId="255"/>
        <pc:sldMkLst>
          <pc:docMk/>
          <pc:sldMk cId="1667782263" sldId="258"/>
        </pc:sldMkLst>
        <pc:spChg chg="mod">
          <ac:chgData name="Shubhra Bhattacharya" userId="4f76bd68af2c40c4" providerId="LiveId" clId="{3A500A01-2D19-4DA2-BFDD-49295C8CF96C}" dt="2022-09-30T14:05:20.978" v="63" actId="255"/>
          <ac:spMkLst>
            <pc:docMk/>
            <pc:sldMk cId="1667782263" sldId="258"/>
            <ac:spMk id="2" creationId="{0737A782-6E96-05B3-3C32-700ADD3808C9}"/>
          </ac:spMkLst>
        </pc:spChg>
      </pc:sldChg>
      <pc:sldChg chg="modSp mod">
        <pc:chgData name="Shubhra Bhattacharya" userId="4f76bd68af2c40c4" providerId="LiveId" clId="{3A500A01-2D19-4DA2-BFDD-49295C8CF96C}" dt="2022-09-30T13:57:41.095" v="1" actId="20577"/>
        <pc:sldMkLst>
          <pc:docMk/>
          <pc:sldMk cId="3044179199" sldId="259"/>
        </pc:sldMkLst>
        <pc:spChg chg="mod">
          <ac:chgData name="Shubhra Bhattacharya" userId="4f76bd68af2c40c4" providerId="LiveId" clId="{3A500A01-2D19-4DA2-BFDD-49295C8CF96C}" dt="2022-09-30T13:57:41.095" v="1" actId="20577"/>
          <ac:spMkLst>
            <pc:docMk/>
            <pc:sldMk cId="3044179199" sldId="259"/>
            <ac:spMk id="3" creationId="{4D107FA1-0DBE-3C1D-0DAC-3EE3E38DBF04}"/>
          </ac:spMkLst>
        </pc:spChg>
      </pc:sldChg>
      <pc:sldChg chg="modSp mod">
        <pc:chgData name="Shubhra Bhattacharya" userId="4f76bd68af2c40c4" providerId="LiveId" clId="{3A500A01-2D19-4DA2-BFDD-49295C8CF96C}" dt="2022-09-30T13:58:59.489" v="55" actId="20577"/>
        <pc:sldMkLst>
          <pc:docMk/>
          <pc:sldMk cId="1307204305" sldId="260"/>
        </pc:sldMkLst>
        <pc:spChg chg="mod">
          <ac:chgData name="Shubhra Bhattacharya" userId="4f76bd68af2c40c4" providerId="LiveId" clId="{3A500A01-2D19-4DA2-BFDD-49295C8CF96C}" dt="2022-09-30T13:58:59.489" v="55" actId="20577"/>
          <ac:spMkLst>
            <pc:docMk/>
            <pc:sldMk cId="1307204305" sldId="260"/>
            <ac:spMk id="2" creationId="{E475A8EA-09BB-40D4-21E6-0240FAE954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C3CD-E68B-8B30-9BFF-F6E13DDD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336" y="2482986"/>
            <a:ext cx="8637073" cy="81025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days code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34858-DA58-D077-FDF5-1761AB65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050" y="3429001"/>
            <a:ext cx="1642911" cy="81025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4E7FF-8B3A-2FDD-30CC-1B6C48C50ED6}"/>
              </a:ext>
            </a:extLst>
          </p:cNvPr>
          <p:cNvSpPr txBox="1"/>
          <p:nvPr/>
        </p:nvSpPr>
        <p:spPr>
          <a:xfrm>
            <a:off x="253418" y="5519957"/>
            <a:ext cx="4874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SHUBHRA BHATTACHARYA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C3D5A-AEF8-3CD8-6687-FD5FC759CEFB}"/>
              </a:ext>
            </a:extLst>
          </p:cNvPr>
          <p:cNvSpPr txBox="1"/>
          <p:nvPr/>
        </p:nvSpPr>
        <p:spPr>
          <a:xfrm>
            <a:off x="253418" y="5758937"/>
            <a:ext cx="469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REG_NO :  22MCA10069</a:t>
            </a:r>
          </a:p>
        </p:txBody>
      </p:sp>
    </p:spTree>
    <p:extLst>
      <p:ext uri="{BB962C8B-B14F-4D97-AF65-F5344CB8AC3E}">
        <p14:creationId xmlns:p14="http://schemas.microsoft.com/office/powerpoint/2010/main" val="41869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F43B-0E41-2502-8F01-644E2903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0748"/>
            <a:ext cx="9603275" cy="5871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FB59A-C00B-AC4F-8AE7-B8069850C22E}"/>
              </a:ext>
            </a:extLst>
          </p:cNvPr>
          <p:cNvSpPr txBox="1"/>
          <p:nvPr/>
        </p:nvSpPr>
        <p:spPr>
          <a:xfrm>
            <a:off x="1326682" y="5572364"/>
            <a:ext cx="972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Link :   https://leetcode.com/problems/roman-to-integer/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70DE8A-CE5E-529A-08E2-BB827E113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29467"/>
            <a:ext cx="9501953" cy="3445857"/>
          </a:xfrm>
        </p:spPr>
      </p:pic>
    </p:spTree>
    <p:extLst>
      <p:ext uri="{BB962C8B-B14F-4D97-AF65-F5344CB8AC3E}">
        <p14:creationId xmlns:p14="http://schemas.microsoft.com/office/powerpoint/2010/main" val="246501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A782-6E96-05B3-3C32-700ADD3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4638"/>
            <a:ext cx="9603275" cy="487386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0AF5-E34C-B6D9-703A-C24497C8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0441"/>
            <a:ext cx="2549969" cy="40327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Solution {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romanToInt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char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s.charAt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b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&amp;&amp; b &lt;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s.charAt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-=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+=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0F251-6277-899E-9B82-BE5E88849359}"/>
              </a:ext>
            </a:extLst>
          </p:cNvPr>
          <p:cNvSpPr txBox="1"/>
          <p:nvPr/>
        </p:nvSpPr>
        <p:spPr>
          <a:xfrm>
            <a:off x="5394121" y="1950441"/>
            <a:ext cx="2701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a = 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'I':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1;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'V':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5;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'X':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10;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'L':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50;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'C':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100;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'D':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500;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00F45-1BF0-FEBF-091F-E5055AC10A5A}"/>
              </a:ext>
            </a:extLst>
          </p:cNvPr>
          <p:cNvSpPr txBox="1"/>
          <p:nvPr/>
        </p:nvSpPr>
        <p:spPr>
          <a:xfrm>
            <a:off x="8489659" y="1950441"/>
            <a:ext cx="1786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'M':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= 1000;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a;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7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FDA5-DFC6-1438-D1F4-F1BBE516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7FA1-0DBE-3C1D-0DAC-3EE3E38D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7068"/>
            <a:ext cx="9603275" cy="2564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program I learnt how to use String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function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characters present in 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this program we also used Java Switch Case statement.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 switch statement executes one statement from multiple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 tests the equality of a variable against multiple values.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7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A8EA-09BB-40D4-21E6-0240FAE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786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related questions on </a:t>
            </a:r>
            <a:r>
              <a:rPr lang="en-IN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SWITCH _CASE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47B4-7F45-1D0E-8794-7935CDEA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078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How can you explain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arr.length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function?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length() method gives the total number of characters present in the string; therefore, one can also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string is empty or not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AutoNum type="arabicPeriod" startAt="2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it necessary to use break statement after last case e.g. default, in switch case block?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No, technically, using break after in default case is not necessary and this is optional. However, it is good to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break 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to maintain consistency. Meaning, use break, for all cases in switch. It avoids the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accidental mistake.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AutoNum type="arabicPeriod" startAt="3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if I remove all breaks from switch case block?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remove all breaks, compiler will match the case and starting from the matching case, all the cases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it will execute.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043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165</TotalTime>
  <Words>489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Times New Roman</vt:lpstr>
      <vt:lpstr>urw-din</vt:lpstr>
      <vt:lpstr>Wingdings</vt:lpstr>
      <vt:lpstr>Gallery</vt:lpstr>
      <vt:lpstr>100 days code challenge</vt:lpstr>
      <vt:lpstr>PROBLEM :</vt:lpstr>
      <vt:lpstr>Solution :</vt:lpstr>
      <vt:lpstr>LEARNING :</vt:lpstr>
      <vt:lpstr>Interview related questions on length() AND SWITCH _CASE STATEMENT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days code challenge</dc:title>
  <dc:creator>Shubhra Bhattacharya</dc:creator>
  <cp:lastModifiedBy>Shubhra Bhattacharya</cp:lastModifiedBy>
  <cp:revision>3</cp:revision>
  <dcterms:created xsi:type="dcterms:W3CDTF">2022-09-29T19:40:05Z</dcterms:created>
  <dcterms:modified xsi:type="dcterms:W3CDTF">2022-09-30T14:05:35Z</dcterms:modified>
</cp:coreProperties>
</file>