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1" r:id="rId4"/>
    <p:sldId id="262" r:id="rId5"/>
    <p:sldId id="264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ra Bhattacharya" userId="4f76bd68af2c40c4" providerId="LiveId" clId="{591D5598-0AFD-4799-B029-6051EEBDA3A2}"/>
    <pc:docChg chg="modSld">
      <pc:chgData name="Shubhra Bhattacharya" userId="4f76bd68af2c40c4" providerId="LiveId" clId="{591D5598-0AFD-4799-B029-6051EEBDA3A2}" dt="2022-10-08T15:15:03.660" v="0" actId="20577"/>
      <pc:docMkLst>
        <pc:docMk/>
      </pc:docMkLst>
      <pc:sldChg chg="modSp mod">
        <pc:chgData name="Shubhra Bhattacharya" userId="4f76bd68af2c40c4" providerId="LiveId" clId="{591D5598-0AFD-4799-B029-6051EEBDA3A2}" dt="2022-10-08T15:15:03.660" v="0" actId="20577"/>
        <pc:sldMkLst>
          <pc:docMk/>
          <pc:sldMk cId="1581669178" sldId="264"/>
        </pc:sldMkLst>
        <pc:spChg chg="mod">
          <ac:chgData name="Shubhra Bhattacharya" userId="4f76bd68af2c40c4" providerId="LiveId" clId="{591D5598-0AFD-4799-B029-6051EEBDA3A2}" dt="2022-10-08T15:15:03.660" v="0" actId="20577"/>
          <ac:spMkLst>
            <pc:docMk/>
            <pc:sldMk cId="1581669178" sldId="264"/>
            <ac:spMk id="3" creationId="{DA0284BF-AF33-B802-68F4-C878D86A4A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68688" y="2158218"/>
            <a:ext cx="8825658" cy="7926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FOR INTERVIEW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4170" y="5675002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SHUBHRA BHATTACHARYA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REG_NO. – 22MCA10069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68FF4-03EA-45E3-1CF4-5ADEB9F0662A}"/>
              </a:ext>
            </a:extLst>
          </p:cNvPr>
          <p:cNvSpPr txBox="1"/>
          <p:nvPr/>
        </p:nvSpPr>
        <p:spPr>
          <a:xfrm>
            <a:off x="5033395" y="3009551"/>
            <a:ext cx="234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0405"/>
          </a:xfrm>
        </p:spPr>
        <p:txBody>
          <a:bodyPr/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116" y="1325461"/>
            <a:ext cx="11543251" cy="542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     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operators?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: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to perform operations on variables and values.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	 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kinds of operators 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	 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== and .equals() 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	 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equals" is the method of object class which is supposed to be overridden to check object equality, whereas "==" operator evaluate to see if the object handlers on the left and right are pointing to the same object in memory.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x.equals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(y) means the references x and y are holding objects that are equal. x==y means that the references x and y have same object.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92" y="209725"/>
            <a:ext cx="9814961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whether a given integer is odd or even without use of modulus operator in java?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:</a:t>
            </a: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n=5;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if((n/2)*2==n)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("Even Number ");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("Odd Number ");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Java Operator precedence, which operator is considered to be with highest precedence?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Postfix operators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[] . is at the highest precedence.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java supports operator overloading ?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No, Java doesn’t support operator overloading.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Difference between prefix and postfix increment operator 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Prefix operator performs the increment and then assignment whereas its inverse for postfix operator.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3948" y="268448"/>
            <a:ext cx="11518085" cy="7331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Q8. 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difference between &gt;&gt; and &gt;&gt;&gt;?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bitwise right shift operator ( &gt;&gt; ) and bitwise zero fill right shift operator ( &gt;&gt;&gt; ) are used to shift the bits towards right. The difference is that &gt;&gt; will protect the sign bit whereas the &gt;&gt;&gt; operator will not protect the sign bit. It always fills 0 in the sign bit.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is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? Explain it's use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operator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verify if the specified object is the instance of specified class or interface.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if(x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ABC)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x is an object reference and ABC could be a class name or interface name. The above statement will be true if x holds an object that is an instance of ABC or any of the child class of ABC or if x holds an object that implements ABC.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is used to verify in case of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 ex -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the reference of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holds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( Polymorphism 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operation that is defined in Derived Class, let's say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derivedClassMethod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cannot call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derivedClassMethod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directly using x as x is reference of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not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hence can only access methods that are defined in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overridden in derived class.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Though we can cast it to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following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)x).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derivedClassMethod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it may throw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ClassCastException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case x doesn't hold an instance of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that point.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before casting it to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may like to make sure that it is an instance of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hence won't throw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ClassCastException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make a check for it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if(x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)x).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derivedClassMethod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84BF-AF33-B802-68F4-C878D86A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13" y="771788"/>
            <a:ext cx="11601974" cy="50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is Associativity while evaluating a Java statement 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	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Associativity determines whether an expression is evaluated left-right or right-left. When an expression has two operators with the same precedence, the expression is evaluated according to its associativity.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difference between &amp;&amp; and &amp; in Java ?</a:t>
            </a:r>
            <a:endParaRPr lang="en-IN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is a Logical whereas &amp; is a bitwise operator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is a ternary operator ?</a:t>
            </a:r>
            <a:endParaRPr lang="en-IN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	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Ternary operator , also called conditional operator is used to decide which value to assign to a variable based on a Boolean value evaluation. It is used as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 ? value1 </a:t>
            </a:r>
            <a:r>
              <a:rPr lang="en-US" sz="16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value2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6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176</TotalTime>
  <Words>837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Business Strategy</vt:lpstr>
      <vt:lpstr>FUNDAMENTALS FOR INTERVIEW</vt:lpstr>
      <vt:lpstr>JAVA OPERATORS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FOR INTERVIEW</dc:title>
  <dc:creator>Shubhra Bhattacharya</dc:creator>
  <cp:lastModifiedBy>Shubhra Bhattacharya</cp:lastModifiedBy>
  <cp:revision>2</cp:revision>
  <cp:lastPrinted>2012-08-15T21:38:02Z</cp:lastPrinted>
  <dcterms:created xsi:type="dcterms:W3CDTF">2022-10-06T18:28:56Z</dcterms:created>
  <dcterms:modified xsi:type="dcterms:W3CDTF">2022-10-08T15:15:05Z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