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33" r:id="rId2"/>
    <p:sldId id="306" r:id="rId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95">
          <p15:clr>
            <a:srgbClr val="A4A3A4"/>
          </p15:clr>
        </p15:guide>
        <p15:guide id="3" pos="54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00"/>
    <a:srgbClr val="FF3300"/>
    <a:srgbClr val="0831FA"/>
    <a:srgbClr val="990000"/>
    <a:srgbClr val="E2C9BE"/>
    <a:srgbClr val="993300"/>
    <a:srgbClr val="6CA4D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87201" autoAdjust="0"/>
  </p:normalViewPr>
  <p:slideViewPr>
    <p:cSldViewPr>
      <p:cViewPr varScale="1">
        <p:scale>
          <a:sx n="136" d="100"/>
          <a:sy n="136" d="100"/>
        </p:scale>
        <p:origin x="3126" y="114"/>
      </p:cViewPr>
      <p:guideLst>
        <p:guide orient="horz" pos="4319"/>
        <p:guide pos="295"/>
        <p:guide pos="54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10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D1B1F36-7BD8-45F9-9F6C-CAF0EF20176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F233AB5-AE31-47B2-B001-BD7C5B1E168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2C244407-AF3D-4BB1-82B2-213C35158D7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E442C1F2-A2CF-4663-9208-59FA324BB2A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91993B-F334-42B3-83AC-8F6D0E1BF1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73DACC5-C0DF-42EC-A910-EC8917092C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>
                <a:latin typeface="Verdana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87ACA5-E1DB-4484-935E-6CE712D4C9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>
                <a:latin typeface="Verdana" charset="0"/>
                <a:ea typeface="宋体" charset="-122"/>
              </a:defRPr>
            </a:lvl1pPr>
          </a:lstStyle>
          <a:p>
            <a:pPr>
              <a:defRPr/>
            </a:pPr>
            <a:fld id="{53B4E683-3E39-487E-A01B-B590C033AD33}" type="datetimeFigureOut">
              <a:rPr lang="zh-CN" altLang="en-US"/>
              <a:pPr>
                <a:defRPr/>
              </a:pPr>
              <a:t>2021/12/7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44399C00-00BB-4D92-A528-B4B1247091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AC9DE16D-01F5-4DC7-90F1-E24BB00D2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59F5CC-A0CA-4FE5-9FE7-BD8E880C20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>
                <a:latin typeface="Verdana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5EE2A54C-265A-48C2-8B39-58F0B43CC6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pPr>
              <a:defRPr/>
            </a:pPr>
            <a:fld id="{ABE53293-3B94-44C1-A3F0-F3E1401A10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DengXian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DengXian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DengXian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DengXian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DengXian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81ECB526-2AF5-45E6-8649-4D8D883EDA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A7DD40F8-3D96-4682-A790-EED94CBEC5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1" lang="zh-CN" altLang="en-US" dirty="0"/>
          </a:p>
        </p:txBody>
      </p:sp>
      <p:sp>
        <p:nvSpPr>
          <p:cNvPr id="9220" name="幻灯片编号占位符 3">
            <a:extLst>
              <a:ext uri="{FF2B5EF4-FFF2-40B4-BE49-F238E27FC236}">
                <a16:creationId xmlns:a16="http://schemas.microsoft.com/office/drawing/2014/main" id="{6844D146-4022-4655-8753-AD20813C93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0D633AA-6D0C-4BFC-B7AE-2F4112076B0A}" type="slidenum">
              <a:rPr lang="zh-CN" altLang="en-US" sz="1200" smtClean="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A9E8BE7-BA42-43FD-A7EB-DE4E4CE385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C9E27C-13AC-4183-86A7-539B4BF75D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74F161F-702B-412E-897B-91CB6BA934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58800-1E1C-4B0C-A9E7-1C6510B9DB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48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6063" y="188913"/>
            <a:ext cx="2090737" cy="59372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188913"/>
            <a:ext cx="6119813" cy="59372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C8F554-59F9-4FED-87F8-AC042F6D81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883181-533B-42D4-9F04-D64037AA4D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6632E3-E162-48DE-B9BE-3077D45D64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22F13-5BC1-4EC8-9BA2-80CE80FCE8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08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7A81DE-0E97-48DF-9B1E-7E80510EB1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F61B38E-7A3D-4A89-AE83-078AE42484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C480537-5809-41FE-98B1-730DC21DAD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D6A2C-EC04-4A5C-954E-AB4B596C27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047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ED16D9-96C0-4B91-8A53-EDD0A371C1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E4A6BAF-1E1D-4D4C-AF71-0E0DE48037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30F98F-9FEA-40E9-A22A-7E98600299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84F1E-E28E-40D8-8FCE-DB30B890FA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554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70961-28A7-4D2A-BF05-A839339388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452493-2315-467A-9F4F-8C89F3E215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C526B7-9860-4919-9EEB-C9A0699BDD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258E7-7ED8-44F1-AC8D-1F75F3801F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532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863DBCF-62D6-4B2C-8225-048DB5AEC0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98505C4-DC65-489A-9824-1872DD87D3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57CB7AB-666D-4216-9751-3F1AB73D80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67E26-C0D0-4E2A-9BC2-F31E1D1484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852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0059565-0A83-4C72-8D50-C4C8E7DEE6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AF74F7-170E-4F9B-80FB-D9271E6BA9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B64C8FD-2270-41ED-AFF7-04B125F6C1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22681-2DCE-47DA-AD41-1D36B2C8DA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863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77EF7F5-9DDA-4551-94F7-D75BB10798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3E275C0-5329-4E5E-A61C-34B73C3ED5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DCEB7C8-8054-416D-AE33-D5AFCA4B52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339C7-9A3E-4A2E-A279-FF4B61E7A7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318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6B643C-2B05-4BC7-ABDA-E4FCFA7AFF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049E2A-B72F-437F-BB9D-63904F103A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24049D-1472-49EC-9CD1-5B7F696C40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17792-85FC-42C3-B0DF-7344FA3C0E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502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758967-F75A-4E9D-BC8B-0177AA3095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F1615-7A21-427F-9CC1-A4D7C695B0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882E3A-BA07-46FC-8170-7F60470F98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5654D-E1C0-4469-B837-F71820C4CA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824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DD9B5D1-EDD1-4EBF-9245-E65C014C38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6E27A2-55A5-4343-ADC6-ED8BB8967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318DB3-8331-47A8-A3B1-8E7CF76395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38765-3FD7-42A2-BACF-2C155561DE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21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BD77163-9FD1-4EA9-ACFD-B78C7A46B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1775" y="42863"/>
            <a:ext cx="3924300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个人基本信息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7BD97B6-DB56-4066-A926-07E7B625E7B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5D83433-922B-4CED-9D8F-900D1B7602E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E61AD60-8A7F-4883-B9BB-4C0F542419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8CB7FFD-C8A8-423B-AD47-908FBA4741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" name="图片 6">
            <a:extLst>
              <a:ext uri="{FF2B5EF4-FFF2-40B4-BE49-F238E27FC236}">
                <a16:creationId xmlns:a16="http://schemas.microsoft.com/office/drawing/2014/main" id="{AEA29BCC-F925-4E2E-9DFA-B43CB63F487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3"/>
            <a:ext cx="8985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8679382-1A5F-4A44-9BA0-5AF17E48B004}"/>
              </a:ext>
            </a:extLst>
          </p:cNvPr>
          <p:cNvSpPr/>
          <p:nvPr userDrawn="1"/>
        </p:nvSpPr>
        <p:spPr>
          <a:xfrm>
            <a:off x="848142" y="764705"/>
            <a:ext cx="8295858" cy="133228"/>
          </a:xfrm>
          <a:prstGeom prst="rect">
            <a:avLst/>
          </a:prstGeom>
          <a:gradFill>
            <a:gsLst>
              <a:gs pos="28000">
                <a:srgbClr val="192FF1"/>
              </a:gs>
              <a:gs pos="0">
                <a:srgbClr val="0432FE"/>
              </a:gs>
              <a:gs pos="10000">
                <a:srgbClr val="0931F9"/>
              </a:gs>
              <a:gs pos="83000">
                <a:srgbClr val="3A52EB">
                  <a:alpha val="50000"/>
                </a:srgbClr>
              </a:gs>
              <a:gs pos="100000">
                <a:srgbClr val="6484E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159" tIns="43080" rIns="86159" bIns="43080" anchor="ctr"/>
          <a:lstStyle>
            <a:lvl1pPr>
              <a:defRPr sz="3200" b="1">
                <a:solidFill>
                  <a:schemeClr val="tx1"/>
                </a:solidFill>
                <a:latin typeface="Verdana" charset="0"/>
                <a:ea typeface="宋体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Verdana" charset="0"/>
                <a:ea typeface="宋体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Verdana" charset="0"/>
                <a:ea typeface="宋体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Verdana" charset="0"/>
                <a:ea typeface="宋体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Verdan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charset="0"/>
                <a:ea typeface="宋体" charset="-122"/>
              </a:defRPr>
            </a:lvl9pPr>
          </a:lstStyle>
          <a:p>
            <a:pPr algn="ctr">
              <a:defRPr/>
            </a:pPr>
            <a:endParaRPr kumimoji="1" lang="zh-CN" altLang="en-US">
              <a:solidFill>
                <a:srgbClr val="FFFFFF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华文细黑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华文细黑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华文细黑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华文细黑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华文细黑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黑体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黑体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黑体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黑体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黑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7" descr="ppt封面底色1612">
            <a:extLst>
              <a:ext uri="{FF2B5EF4-FFF2-40B4-BE49-F238E27FC236}">
                <a16:creationId xmlns:a16="http://schemas.microsoft.com/office/drawing/2014/main" id="{E1B3A6AC-3669-4F8D-83BF-442785313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61575" cy="717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标题 1">
            <a:extLst>
              <a:ext uri="{FF2B5EF4-FFF2-40B4-BE49-F238E27FC236}">
                <a16:creationId xmlns:a16="http://schemas.microsoft.com/office/drawing/2014/main" id="{6DF44864-280F-4B4A-9438-DA7330B83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7" y="2780928"/>
            <a:ext cx="8699500" cy="1539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6263"/>
              </a:lnSpc>
            </a:pPr>
            <a:r>
              <a:rPr lang="zh-CN" altLang="de-DE" sz="6000" dirty="0">
                <a:solidFill>
                  <a:schemeClr val="bg1"/>
                </a:solidFill>
                <a:latin typeface="CMLGKC+KaiTi_GB2312"/>
                <a:ea typeface="华文细黑" panose="02010600040101010101" pitchFamily="2" charset="-122"/>
                <a:cs typeface="CMLGKC+KaiTi_GB2312"/>
              </a:rPr>
              <a:t>智能</a:t>
            </a:r>
            <a:r>
              <a:rPr lang="zh-CN" altLang="en-US" sz="6000" dirty="0">
                <a:solidFill>
                  <a:schemeClr val="bg1"/>
                </a:solidFill>
                <a:latin typeface="CMLGKC+KaiTi_GB2312"/>
                <a:ea typeface="华文细黑" panose="02010600040101010101" pitchFamily="2" charset="-122"/>
                <a:cs typeface="CMLGKC+KaiTi_GB2312"/>
              </a:rPr>
              <a:t>系统</a:t>
            </a:r>
            <a:r>
              <a:rPr lang="zh-CN" altLang="de-DE" sz="6000" dirty="0">
                <a:solidFill>
                  <a:schemeClr val="bg1"/>
                </a:solidFill>
                <a:latin typeface="CMLGKC+KaiTi_GB2312"/>
                <a:ea typeface="华文细黑" panose="02010600040101010101" pitchFamily="2" charset="-122"/>
                <a:cs typeface="CMLGKC+KaiTi_GB2312"/>
              </a:rPr>
              <a:t>控制</a:t>
            </a:r>
            <a:r>
              <a:rPr lang="zh-CN" altLang="en-US" sz="6000" dirty="0">
                <a:solidFill>
                  <a:schemeClr val="bg1"/>
                </a:solidFill>
                <a:latin typeface="CMLGKC+KaiTi_GB2312"/>
                <a:ea typeface="华文细黑" panose="02010600040101010101" pitchFamily="2" charset="-122"/>
                <a:cs typeface="CMLGKC+KaiTi_GB2312"/>
              </a:rPr>
              <a:t>第二次实验</a:t>
            </a:r>
            <a:endParaRPr lang="zh-CN" altLang="de-DE" sz="6000" dirty="0">
              <a:solidFill>
                <a:schemeClr val="bg1"/>
              </a:solidFill>
              <a:latin typeface="CMLGKC+KaiTi_GB2312"/>
              <a:ea typeface="华文细黑" panose="02010600040101010101" pitchFamily="2" charset="-122"/>
              <a:cs typeface="CMLGKC+KaiTi_GB2312"/>
            </a:endParaRPr>
          </a:p>
          <a:p>
            <a:pPr algn="ctr">
              <a:lnSpc>
                <a:spcPts val="6263"/>
              </a:lnSpc>
            </a:pPr>
            <a:r>
              <a:rPr lang="de-DE" altLang="zh-CN" sz="3700" dirty="0">
                <a:solidFill>
                  <a:schemeClr val="bg1"/>
                </a:solidFill>
                <a:latin typeface="MVNKQH+TimesNewRomanPS-BoldMT"/>
                <a:ea typeface="华文细黑" panose="02010600040101010101" pitchFamily="2" charset="-122"/>
                <a:cs typeface="MVNKQH+TimesNewRomanPS-BoldMT"/>
              </a:rPr>
              <a:t>Intelligent</a:t>
            </a:r>
            <a:r>
              <a:rPr lang="zh-CN" altLang="en-US" sz="3700" dirty="0">
                <a:solidFill>
                  <a:schemeClr val="bg1"/>
                </a:solidFill>
                <a:latin typeface="MVNKQH+TimesNewRomanPS-BoldMT"/>
                <a:ea typeface="华文细黑" panose="02010600040101010101" pitchFamily="2" charset="-122"/>
                <a:cs typeface="MVNKQH+TimesNewRomanPS-BoldMT"/>
              </a:rPr>
              <a:t> </a:t>
            </a:r>
            <a:r>
              <a:rPr lang="en-US" altLang="zh-CN" sz="3700" dirty="0">
                <a:solidFill>
                  <a:schemeClr val="bg1"/>
                </a:solidFill>
                <a:latin typeface="MVNKQH+TimesNewRomanPS-BoldMT"/>
                <a:ea typeface="华文细黑" panose="02010600040101010101" pitchFamily="2" charset="-122"/>
                <a:cs typeface="MVNKQH+TimesNewRomanPS-BoldMT"/>
              </a:rPr>
              <a:t>System</a:t>
            </a:r>
            <a:r>
              <a:rPr lang="de-DE" altLang="zh-CN" sz="3700" dirty="0">
                <a:solidFill>
                  <a:schemeClr val="bg1"/>
                </a:solidFill>
                <a:latin typeface="MVNKQH+TimesNewRomanPS-BoldMT"/>
                <a:ea typeface="华文细黑" panose="02010600040101010101" pitchFamily="2" charset="-122"/>
                <a:cs typeface="MVNKQH+TimesNewRomanPS-BoldMT"/>
              </a:rPr>
              <a:t> Control</a:t>
            </a:r>
          </a:p>
        </p:txBody>
      </p:sp>
      <p:pic>
        <p:nvPicPr>
          <p:cNvPr id="8197" name="Picture 2" descr="白色logo中英文">
            <a:extLst>
              <a:ext uri="{FF2B5EF4-FFF2-40B4-BE49-F238E27FC236}">
                <a16:creationId xmlns:a16="http://schemas.microsoft.com/office/drawing/2014/main" id="{F439F93D-0737-47BF-9C03-AE60C90DE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5738"/>
            <a:ext cx="1433513" cy="219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>
            <a:extLst>
              <a:ext uri="{FF2B5EF4-FFF2-40B4-BE49-F238E27FC236}">
                <a16:creationId xmlns:a16="http://schemas.microsoft.com/office/drawing/2014/main" id="{03AAD280-FC79-406C-9019-00F066E49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149897"/>
            <a:ext cx="8353425" cy="595060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lnSpc>
                <a:spcPct val="140000"/>
              </a:lnSpc>
              <a:spcBef>
                <a:spcPts val="1500"/>
              </a:spcBef>
              <a:spcAft>
                <a:spcPts val="1200"/>
              </a:spcAft>
              <a:buFontTx/>
              <a:buNone/>
              <a:defRPr/>
            </a:pPr>
            <a:endParaRPr kumimoji="1"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140000"/>
              </a:lnSpc>
              <a:spcBef>
                <a:spcPts val="1500"/>
              </a:spcBef>
              <a:spcAft>
                <a:spcPts val="1200"/>
              </a:spcAft>
              <a:buFontTx/>
              <a:buNone/>
              <a:defRPr/>
            </a:pPr>
            <a:r>
              <a:rPr kumimoji="1"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求三阶传递函数的阶跃响应</a:t>
            </a: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endParaRPr kumimoji="1"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endParaRPr kumimoji="1"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kumimoji="1"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其中对象采样时间为</a:t>
            </a: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kumimoji="1"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ms</a:t>
            </a:r>
            <a:r>
              <a:rPr kumimoji="1"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。</a:t>
            </a: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kumimoji="1"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分别设计</a:t>
            </a: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PID</a:t>
            </a:r>
            <a:r>
              <a:rPr kumimoji="1"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控制器和专家</a:t>
            </a: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PID</a:t>
            </a:r>
            <a:r>
              <a:rPr kumimoji="1"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设计控制器。在仿真过程中，</a:t>
            </a:r>
            <a:r>
              <a:rPr kumimoji="1" lang="el-GR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ε</a:t>
            </a: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kumimoji="1"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取</a:t>
            </a: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0.001</a:t>
            </a:r>
            <a:r>
              <a:rPr kumimoji="1"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，专家</a:t>
            </a: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PID</a:t>
            </a:r>
            <a:r>
              <a:rPr kumimoji="1"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程序中的</a:t>
            </a: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五条规则与控制算法的五种情况相对应</a:t>
            </a:r>
            <a:r>
              <a:rPr kumimoji="1"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。对比</a:t>
            </a:r>
            <a:r>
              <a:rPr kumimoji="1"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PID</a:t>
            </a:r>
            <a:r>
              <a:rPr kumimoji="1"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和专家</a:t>
            </a:r>
            <a:r>
              <a:rPr kumimoji="1"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PID</a:t>
            </a:r>
            <a:r>
              <a:rPr kumimoji="1"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控制器的控制效果。</a:t>
            </a:r>
            <a:endParaRPr kumimoji="1"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aphicFrame>
        <p:nvGraphicFramePr>
          <p:cNvPr id="72707" name="Object 3">
            <a:extLst>
              <a:ext uri="{FF2B5EF4-FFF2-40B4-BE49-F238E27FC236}">
                <a16:creationId xmlns:a16="http://schemas.microsoft.com/office/drawing/2014/main" id="{7E2D40F1-7B70-480C-83D4-CC56E86CCF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990236"/>
              </p:ext>
            </p:extLst>
          </p:nvPr>
        </p:nvGraphicFramePr>
        <p:xfrm>
          <a:off x="2123728" y="1777543"/>
          <a:ext cx="42148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公式" r:id="rId3" imgW="1651000" imgH="355600" progId="Equation.3">
                  <p:embed/>
                </p:oleObj>
              </mc:Choice>
              <mc:Fallback>
                <p:oleObj name="公式" r:id="rId3" imgW="1651000" imgH="355600" progId="Equation.3">
                  <p:embed/>
                  <p:pic>
                    <p:nvPicPr>
                      <p:cNvPr id="72707" name="Object 3">
                        <a:extLst>
                          <a:ext uri="{FF2B5EF4-FFF2-40B4-BE49-F238E27FC236}">
                            <a16:creationId xmlns:a16="http://schemas.microsoft.com/office/drawing/2014/main" id="{7E2D40F1-7B70-480C-83D4-CC56E86CCF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777543"/>
                        <a:ext cx="4214813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256B9B"/>
      </a:accent1>
      <a:accent2>
        <a:srgbClr val="003366"/>
      </a:accent2>
      <a:accent3>
        <a:srgbClr val="FFFFFF"/>
      </a:accent3>
      <a:accent4>
        <a:srgbClr val="000000"/>
      </a:accent4>
      <a:accent5>
        <a:srgbClr val="ACBACB"/>
      </a:accent5>
      <a:accent6>
        <a:srgbClr val="002D5C"/>
      </a:accent6>
      <a:hlink>
        <a:srgbClr val="0066CC"/>
      </a:hlink>
      <a:folHlink>
        <a:srgbClr val="808080"/>
      </a:folHlink>
    </a:clrScheme>
    <a:fontScheme name="默认设计模板">
      <a:majorFont>
        <a:latin typeface="Arial"/>
        <a:ea typeface="华文细黑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256B9B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CBACB"/>
        </a:accent5>
        <a:accent6>
          <a:srgbClr val="002D5C"/>
        </a:accent6>
        <a:hlink>
          <a:srgbClr val="0066C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18154</TotalTime>
  <Words>68</Words>
  <Application>Microsoft Office PowerPoint</Application>
  <PresentationFormat>全屏显示(4:3)</PresentationFormat>
  <Paragraphs>9</Paragraphs>
  <Slides>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CMLGKC+KaiTi_GB2312</vt:lpstr>
      <vt:lpstr>DengXian</vt:lpstr>
      <vt:lpstr>MVNKQH+TimesNewRomanPS-BoldMT</vt:lpstr>
      <vt:lpstr>Arial</vt:lpstr>
      <vt:lpstr>Times New Roman</vt:lpstr>
      <vt:lpstr>Verdana</vt:lpstr>
      <vt:lpstr>默认设计模板</vt:lpstr>
      <vt:lpstr>公式</vt:lpstr>
      <vt:lpstr>PowerPoint 演示文稿</vt:lpstr>
      <vt:lpstr>PowerPoint 演示文稿</vt:lpstr>
    </vt:vector>
  </TitlesOfParts>
  <Company>nordridesign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NordriDesign原创免费模板</dc:title>
  <dc:creator>nordridesign</dc:creator>
  <cp:keywords>nordridesign,ppt</cp:keywords>
  <dc:description>Nordridesign.com</dc:description>
  <cp:lastModifiedBy>X</cp:lastModifiedBy>
  <cp:revision>458</cp:revision>
  <dcterms:created xsi:type="dcterms:W3CDTF">2009-03-18T12:50:38Z</dcterms:created>
  <dcterms:modified xsi:type="dcterms:W3CDTF">2021-12-07T06:47:55Z</dcterms:modified>
</cp:coreProperties>
</file>