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DF84-DFC5-4AF9-9793-A63A23E89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A3DBB0-6D79-48A7-B1CD-43E9EBDAB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AA702-512A-425F-AFCC-483EDC8A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83F8-6428-44CA-9756-609CE070B543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C1918-2EE9-41ED-B1DB-73DC8921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25C47-8A62-417D-B08D-FA659F47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B5E3-D24C-4EA4-9523-0126F3A1D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3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79416-3167-4C6F-8CB5-AF1AECC9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66B431-28BA-4940-9ADC-C5A59D548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D9519-6263-4A92-8CEC-F67C24DF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83F8-6428-44CA-9756-609CE070B543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44CC1-22A3-4578-92F5-D02899BE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15513-2F4F-4A99-A3AC-593A5258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B5E3-D24C-4EA4-9523-0126F3A1D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25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137FE0-68E2-465C-9CEC-914705217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FB6277-D4C9-4F0D-B4AE-28709D2AB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60BF7-7BD7-4C79-A768-E023DA4E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83F8-6428-44CA-9756-609CE070B543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D8834-10E9-4362-B331-A1D1E7FD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9FB97F-C1F7-4AF8-8F57-67399828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B5E3-D24C-4EA4-9523-0126F3A1D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33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2871-75F4-4EAA-A0A9-553B3D82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58C51-B44B-4B34-AC11-CE9EBC0B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CC4A10-9D11-4947-94DD-38472F62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83F8-6428-44CA-9756-609CE070B543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97D56-BE94-4505-9D42-2C0F80EE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D5B20-55FF-44C9-8B30-E9A0B5F6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B5E3-D24C-4EA4-9523-0126F3A1D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58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12958-12B8-4E80-BF86-95BC2073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493D6-DFB4-465E-9B81-D18688B92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D1B37-3EF8-46E4-AAB8-34DD33C4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83F8-6428-44CA-9756-609CE070B543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5307C-0B49-40B9-8474-7A003C03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6E509-2DD1-4638-881D-A90690DD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B5E3-D24C-4EA4-9523-0126F3A1D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13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4DE09-3C52-4166-8E55-AA95DB2A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4626A-DC58-4B70-8692-9A884793C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16D223-411D-4CC5-AABD-3E255BE4C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4FB6D3-7444-4432-BFD9-7A5F51CF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83F8-6428-44CA-9756-609CE070B543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F84B56-5934-4944-A5D5-7996081D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3AB6A-71BC-4C51-9FC7-45259C7C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B5E3-D24C-4EA4-9523-0126F3A1D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4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EF56E-C85D-42C5-948B-A886859E6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F0891-8B2F-445D-A1E7-F255F85B9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857456-61EB-4316-9A36-17737BD9B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AAA344-42AB-4101-95B0-1A0E5D03D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871E89-340D-4868-807B-8F9A45CE3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5B5508-4649-4F07-9C74-C6872C07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83F8-6428-44CA-9756-609CE070B543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68105B-48AB-4277-8053-12DCE1C0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0DA211-267B-47C2-8B84-BC59495B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B5E3-D24C-4EA4-9523-0126F3A1D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9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10E3-B24E-460B-BBF8-E26656FD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EBDC8A-8138-41EC-A91F-0E1E0453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83F8-6428-44CA-9756-609CE070B543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2F0893-E3D4-4593-96C8-246518BB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959A3C-9392-46BD-9E1F-E5290C83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B5E3-D24C-4EA4-9523-0126F3A1D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59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FD484E-D30F-4A62-8C04-EE124F96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83F8-6428-44CA-9756-609CE070B543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1E0943-2501-49AB-98BA-542E2726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6130CB-2557-4D55-9633-8E70E378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B5E3-D24C-4EA4-9523-0126F3A1D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24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18221-90DD-45CA-A050-9306553D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6D3C4-C41F-4CF3-B9FF-BBA86EAF9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F32B6B-288B-45EA-8638-10BBEFFEB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E919AF-2418-478B-B8B3-093D7BB5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83F8-6428-44CA-9756-609CE070B543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7CBC0-4828-478A-A9E7-605B5EC8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73C798-2F20-421F-BE96-4B94EA56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B5E3-D24C-4EA4-9523-0126F3A1D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74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7A732-0C99-4910-9021-32000AF1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4E3132-F402-4223-A00C-F8A8A293E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24370E-5BA1-449F-A42E-8D288692B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9BE0B0-A387-4C8E-BD63-6EA763CA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83F8-6428-44CA-9756-609CE070B543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8F50C9-BCE6-4B11-BF83-75616E3D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5AA3B4-5288-4E91-A126-64564B6A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B5E3-D24C-4EA4-9523-0126F3A1D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5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DD6099-D87A-461B-BC6B-00351787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2B5E7B-9BF6-4136-ACFC-D76B98238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ED15A-B483-4401-AA41-F2F17CF98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483F8-6428-44CA-9756-609CE070B543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02790-9879-426C-AEFE-A934F5EA2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8DFD1-B3BD-497D-955F-8FB0CD4F7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6B5E3-D24C-4EA4-9523-0126F3A1D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4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5EA4F35-9516-4899-9686-E3F54DA5CE52}"/>
              </a:ext>
            </a:extLst>
          </p:cNvPr>
          <p:cNvSpPr txBox="1"/>
          <p:nvPr/>
        </p:nvSpPr>
        <p:spPr>
          <a:xfrm>
            <a:off x="961292" y="1345420"/>
            <a:ext cx="9176238" cy="2541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b="1" dirty="0">
                <a:latin typeface="Times New Roman" charset="0"/>
                <a:ea typeface="宋体" charset="-122"/>
              </a:rPr>
              <a:t>（</a:t>
            </a:r>
            <a:r>
              <a:rPr kumimoji="1" lang="en-US" altLang="zh-CN" sz="2800" b="1" dirty="0">
                <a:latin typeface="Times New Roman" charset="0"/>
                <a:ea typeface="宋体" charset="-122"/>
              </a:rPr>
              <a:t>1</a:t>
            </a:r>
            <a:r>
              <a:rPr kumimoji="1" lang="zh-CN" altLang="en-US" sz="2800" b="1" dirty="0">
                <a:latin typeface="Times New Roman" charset="0"/>
                <a:ea typeface="宋体" charset="-122"/>
              </a:rPr>
              <a:t>）参考</a:t>
            </a:r>
            <a:r>
              <a:rPr kumimoji="1" lang="en-US" altLang="zh-CN" sz="2800" b="1" dirty="0">
                <a:latin typeface="Times New Roman" charset="0"/>
                <a:ea typeface="宋体" charset="-122"/>
              </a:rPr>
              <a:t>p.21 </a:t>
            </a:r>
            <a:r>
              <a:rPr kumimoji="1" lang="zh-CN" altLang="en-US" sz="2800" b="1" dirty="0">
                <a:latin typeface="Times New Roman" charset="0"/>
                <a:ea typeface="宋体" charset="-122"/>
              </a:rPr>
              <a:t>例 </a:t>
            </a:r>
            <a:r>
              <a:rPr kumimoji="1" lang="en-US" altLang="zh-CN" sz="2800" b="1" dirty="0">
                <a:latin typeface="Times New Roman" charset="0"/>
                <a:ea typeface="宋体" charset="-122"/>
              </a:rPr>
              <a:t>3.5</a:t>
            </a:r>
            <a:r>
              <a:rPr kumimoji="1" lang="zh-CN" altLang="en-US" sz="2800" b="1" dirty="0">
                <a:latin typeface="Times New Roman" charset="0"/>
                <a:ea typeface="宋体" charset="-122"/>
              </a:rPr>
              <a:t>对</a:t>
            </a:r>
            <a:r>
              <a:rPr kumimoji="1" lang="en-US" altLang="zh-CN" sz="2800" b="1" dirty="0">
                <a:latin typeface="Times New Roman" charset="0"/>
                <a:ea typeface="宋体" charset="-122"/>
              </a:rPr>
              <a:t>6</a:t>
            </a:r>
            <a:r>
              <a:rPr kumimoji="1" lang="zh-CN" altLang="en-US" sz="2800" b="1" dirty="0">
                <a:latin typeface="Times New Roman" charset="0"/>
                <a:ea typeface="宋体" charset="-122"/>
              </a:rPr>
              <a:t>种隶属度函数进行仿真，</a:t>
            </a:r>
            <a:endParaRPr kumimoji="1" lang="en-US" altLang="zh-CN" sz="2800" b="1" dirty="0">
              <a:latin typeface="Times New Roman" charset="0"/>
              <a:ea typeface="宋体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b="1" dirty="0">
                <a:latin typeface="Times New Roman" charset="0"/>
                <a:ea typeface="宋体" charset="-122"/>
              </a:rPr>
              <a:t>（</a:t>
            </a:r>
            <a:r>
              <a:rPr kumimoji="1" lang="en-US" altLang="zh-CN" sz="2800" b="1" dirty="0">
                <a:latin typeface="Times New Roman" charset="0"/>
                <a:ea typeface="宋体" charset="-122"/>
              </a:rPr>
              <a:t>2</a:t>
            </a:r>
            <a:r>
              <a:rPr kumimoji="1" lang="zh-CN" altLang="en-US" sz="2800" b="1" dirty="0">
                <a:latin typeface="Times New Roman" charset="0"/>
                <a:ea typeface="宋体" charset="-122"/>
              </a:rPr>
              <a:t>）并完成</a:t>
            </a:r>
            <a:r>
              <a:rPr kumimoji="1" lang="en-US" altLang="zh-CN" sz="2800" b="1" dirty="0">
                <a:latin typeface="Times New Roman" charset="0"/>
                <a:ea typeface="宋体" charset="-122"/>
              </a:rPr>
              <a:t>p28</a:t>
            </a:r>
            <a:r>
              <a:rPr kumimoji="1" lang="zh-CN" altLang="en-US" sz="2800" b="1" dirty="0">
                <a:latin typeface="Times New Roman" charset="0"/>
                <a:ea typeface="宋体" charset="-122"/>
              </a:rPr>
              <a:t>页，习题</a:t>
            </a:r>
            <a:r>
              <a:rPr kumimoji="1" lang="en-US" altLang="zh-CN" sz="2800" b="1" dirty="0">
                <a:latin typeface="Times New Roman" charset="0"/>
                <a:ea typeface="宋体" charset="-122"/>
              </a:rPr>
              <a:t>3-1</a:t>
            </a:r>
            <a:r>
              <a:rPr kumimoji="1" lang="zh-CN" altLang="en-US" sz="2800" b="1" dirty="0">
                <a:latin typeface="Times New Roman" charset="0"/>
                <a:ea typeface="宋体" charset="-122"/>
              </a:rPr>
              <a:t>的隶属度函数设计和仿真输出。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C8DBAB-AAFA-4DF3-B46E-3491E3140E28}"/>
              </a:ext>
            </a:extLst>
          </p:cNvPr>
          <p:cNvSpPr txBox="1"/>
          <p:nvPr/>
        </p:nvSpPr>
        <p:spPr>
          <a:xfrm>
            <a:off x="791112" y="385572"/>
            <a:ext cx="6096000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第三周实验</a:t>
            </a:r>
          </a:p>
        </p:txBody>
      </p:sp>
    </p:spTree>
    <p:extLst>
      <p:ext uri="{BB962C8B-B14F-4D97-AF65-F5344CB8AC3E}">
        <p14:creationId xmlns:p14="http://schemas.microsoft.com/office/powerpoint/2010/main" val="264670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ECC27-11E0-5EB0-5B6C-895C2884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18" y="1459523"/>
            <a:ext cx="10131666" cy="653196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b="1" dirty="0">
                <a:latin typeface="Times New Roman" charset="0"/>
                <a:ea typeface="宋体" charset="-122"/>
              </a:rPr>
              <a:t>（</a:t>
            </a:r>
            <a:r>
              <a:rPr kumimoji="1" lang="en-US" altLang="zh-CN" sz="4000" b="1" dirty="0">
                <a:latin typeface="Times New Roman" charset="0"/>
                <a:ea typeface="宋体" charset="-122"/>
              </a:rPr>
              <a:t>1</a:t>
            </a:r>
            <a:r>
              <a:rPr kumimoji="1" lang="zh-CN" altLang="en-US" sz="4000" b="1" dirty="0">
                <a:latin typeface="Times New Roman" charset="0"/>
                <a:ea typeface="宋体" charset="-122"/>
              </a:rPr>
              <a:t>）参考</a:t>
            </a:r>
            <a:r>
              <a:rPr kumimoji="1" lang="en-US" altLang="zh-CN" sz="4000" b="1" dirty="0">
                <a:latin typeface="Times New Roman" charset="0"/>
                <a:ea typeface="宋体" charset="-122"/>
              </a:rPr>
              <a:t>p.21 </a:t>
            </a:r>
            <a:r>
              <a:rPr kumimoji="1" lang="zh-CN" altLang="en-US" sz="4000" b="1" dirty="0">
                <a:latin typeface="Times New Roman" charset="0"/>
                <a:ea typeface="宋体" charset="-122"/>
              </a:rPr>
              <a:t>例 </a:t>
            </a:r>
            <a:r>
              <a:rPr kumimoji="1" lang="en-US" altLang="zh-CN" sz="4000" b="1" dirty="0">
                <a:latin typeface="Times New Roman" charset="0"/>
                <a:ea typeface="宋体" charset="-122"/>
              </a:rPr>
              <a:t>3.5</a:t>
            </a:r>
            <a:r>
              <a:rPr kumimoji="1" lang="zh-CN" altLang="en-US" sz="4000" b="1" dirty="0">
                <a:latin typeface="Times New Roman" charset="0"/>
                <a:ea typeface="宋体" charset="-122"/>
              </a:rPr>
              <a:t>对</a:t>
            </a:r>
            <a:r>
              <a:rPr kumimoji="1" lang="en-US" altLang="zh-CN" sz="4000" b="1" dirty="0">
                <a:latin typeface="Times New Roman" charset="0"/>
                <a:ea typeface="宋体" charset="-122"/>
              </a:rPr>
              <a:t>6</a:t>
            </a:r>
            <a:r>
              <a:rPr kumimoji="1" lang="zh-CN" altLang="en-US" sz="4000" b="1" dirty="0">
                <a:latin typeface="Times New Roman" charset="0"/>
                <a:ea typeface="宋体" charset="-122"/>
              </a:rPr>
              <a:t>种隶属度函数进行仿真，</a:t>
            </a:r>
            <a:br>
              <a:rPr kumimoji="1" lang="en-US" altLang="zh-CN" sz="4400" b="1" dirty="0">
                <a:latin typeface="Times New Roman" charset="0"/>
                <a:ea typeface="宋体" charset="-122"/>
              </a:rPr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6AE46C-6068-F6F2-B049-2F957B14F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2" t="3264" r="46139" b="12966"/>
          <a:stretch/>
        </p:blipFill>
        <p:spPr>
          <a:xfrm rot="16200000">
            <a:off x="5356870" y="-985016"/>
            <a:ext cx="1668467" cy="9937937"/>
          </a:xfrm>
        </p:spPr>
      </p:pic>
    </p:spTree>
    <p:extLst>
      <p:ext uri="{BB962C8B-B14F-4D97-AF65-F5344CB8AC3E}">
        <p14:creationId xmlns:p14="http://schemas.microsoft.com/office/powerpoint/2010/main" val="400915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3B278-BCB5-0E83-263A-90193599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0222"/>
            <a:ext cx="10984523" cy="1325563"/>
          </a:xfrm>
        </p:spPr>
        <p:txBody>
          <a:bodyPr>
            <a:normAutofit fontScale="90000"/>
          </a:bodyPr>
          <a:lstStyle/>
          <a:p>
            <a:r>
              <a:rPr kumimoji="1" lang="zh-CN" altLang="en-US" sz="3600" b="1" dirty="0">
                <a:latin typeface="Times New Roman" charset="0"/>
                <a:ea typeface="宋体" charset="-122"/>
              </a:rPr>
              <a:t>（</a:t>
            </a:r>
            <a:r>
              <a:rPr kumimoji="1" lang="en-US" altLang="zh-CN" sz="3600" b="1" dirty="0">
                <a:latin typeface="Times New Roman" charset="0"/>
                <a:ea typeface="宋体" charset="-122"/>
              </a:rPr>
              <a:t>2</a:t>
            </a:r>
            <a:r>
              <a:rPr kumimoji="1" lang="zh-CN" altLang="en-US" sz="3600" b="1" dirty="0">
                <a:latin typeface="Times New Roman" charset="0"/>
                <a:ea typeface="宋体" charset="-122"/>
              </a:rPr>
              <a:t>）并完成</a:t>
            </a:r>
            <a:r>
              <a:rPr kumimoji="1" lang="en-US" altLang="zh-CN" sz="3600" b="1" dirty="0">
                <a:latin typeface="Times New Roman" charset="0"/>
                <a:ea typeface="宋体" charset="-122"/>
              </a:rPr>
              <a:t>p28</a:t>
            </a:r>
            <a:r>
              <a:rPr kumimoji="1" lang="zh-CN" altLang="en-US" sz="3600" b="1" dirty="0">
                <a:latin typeface="Times New Roman" charset="0"/>
                <a:ea typeface="宋体" charset="-122"/>
              </a:rPr>
              <a:t>页，习题</a:t>
            </a:r>
            <a:r>
              <a:rPr kumimoji="1" lang="en-US" altLang="zh-CN" sz="3600" b="1" dirty="0">
                <a:latin typeface="Times New Roman" charset="0"/>
                <a:ea typeface="宋体" charset="-122"/>
              </a:rPr>
              <a:t>3-1</a:t>
            </a:r>
            <a:r>
              <a:rPr kumimoji="1" lang="zh-CN" altLang="en-US" sz="3600" b="1" dirty="0">
                <a:latin typeface="Times New Roman" charset="0"/>
                <a:ea typeface="宋体" charset="-122"/>
              </a:rPr>
              <a:t>的隶属度函数设计和仿真输出。</a:t>
            </a:r>
            <a:br>
              <a:rPr kumimoji="1" lang="zh-CN" altLang="en-US" sz="4400" b="1" dirty="0">
                <a:latin typeface="Times New Roman" charset="0"/>
                <a:ea typeface="宋体" charset="-122"/>
              </a:rPr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543B9E4-8F89-6914-B5B0-B2F9D6135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22456" y="-327758"/>
            <a:ext cx="4547089" cy="9094176"/>
          </a:xfrm>
        </p:spPr>
      </p:pic>
    </p:spTree>
    <p:extLst>
      <p:ext uri="{BB962C8B-B14F-4D97-AF65-F5344CB8AC3E}">
        <p14:creationId xmlns:p14="http://schemas.microsoft.com/office/powerpoint/2010/main" val="98146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3BC80-DCD4-E799-029D-7F66D6A0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41F387-6407-8E0E-7E76-EAF765875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8" t="-2796" r="10314" b="4503"/>
          <a:stretch/>
        </p:blipFill>
        <p:spPr>
          <a:xfrm rot="16200000">
            <a:off x="2225894" y="1185519"/>
            <a:ext cx="6758404" cy="4387362"/>
          </a:xfrm>
        </p:spPr>
      </p:pic>
    </p:spTree>
    <p:extLst>
      <p:ext uri="{BB962C8B-B14F-4D97-AF65-F5344CB8AC3E}">
        <p14:creationId xmlns:p14="http://schemas.microsoft.com/office/powerpoint/2010/main" val="153232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A4FFC-A06F-AA6A-DB48-04A08DBA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代码续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E67B88A-43B4-F28A-D80A-87F92C727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80847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81</Words>
  <Application>Microsoft Office PowerPoint</Application>
  <PresentationFormat>宽屏</PresentationFormat>
  <Paragraphs>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（1）参考p.21 例 3.5对6种隶属度函数进行仿真， </vt:lpstr>
      <vt:lpstr>（2）并完成p28页，习题3-1的隶属度函数设计和仿真输出。 </vt:lpstr>
      <vt:lpstr>代码</vt:lpstr>
      <vt:lpstr>代码续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</dc:creator>
  <cp:lastModifiedBy>WangYY</cp:lastModifiedBy>
  <cp:revision>2</cp:revision>
  <dcterms:created xsi:type="dcterms:W3CDTF">2022-02-17T03:29:30Z</dcterms:created>
  <dcterms:modified xsi:type="dcterms:W3CDTF">2022-12-14T02:14:57Z</dcterms:modified>
</cp:coreProperties>
</file>