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9"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68" d="100"/>
          <a:sy n="68"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3FB354-4CFC-47F6-BEAE-FAB23467438A}" type="datetimeFigureOut">
              <a:rPr lang="en-ZA" smtClean="0"/>
              <a:t>2023/04/03</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406197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407597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755820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007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236212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3FB354-4CFC-47F6-BEAE-FAB23467438A}" type="datetimeFigureOut">
              <a:rPr lang="en-ZA" smtClean="0"/>
              <a:t>2023/04/03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19928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E3FB354-4CFC-47F6-BEAE-FAB23467438A}" type="datetimeFigureOut">
              <a:rPr lang="en-ZA" smtClean="0"/>
              <a:t>2023/04/03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252218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B354-4CFC-47F6-BEAE-FAB23467438A}"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370387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B354-4CFC-47F6-BEAE-FAB23467438A}"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199543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B354-4CFC-47F6-BEAE-FAB23467438A}"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42781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3FB354-4CFC-47F6-BEAE-FAB23467438A}"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140952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427181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FB354-4CFC-47F6-BEAE-FAB23467438A}" type="datetimeFigureOut">
              <a:rPr lang="en-ZA" smtClean="0"/>
              <a:t>2023/04/03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122101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FB354-4CFC-47F6-BEAE-FAB23467438A}" type="datetimeFigureOut">
              <a:rPr lang="en-ZA" smtClean="0"/>
              <a:t>2023/04/03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358642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FB354-4CFC-47F6-BEAE-FAB23467438A}" type="datetimeFigureOut">
              <a:rPr lang="en-ZA" smtClean="0"/>
              <a:t>2023/04/03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184999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397666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FB354-4CFC-47F6-BEAE-FAB23467438A}"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E1E3084-CE26-46D8-B996-AD907D670FD3}" type="slidenum">
              <a:rPr lang="en-ZA" smtClean="0"/>
              <a:t>‹#›</a:t>
            </a:fld>
            <a:endParaRPr lang="en-ZA"/>
          </a:p>
        </p:txBody>
      </p:sp>
    </p:spTree>
    <p:extLst>
      <p:ext uri="{BB962C8B-B14F-4D97-AF65-F5344CB8AC3E}">
        <p14:creationId xmlns:p14="http://schemas.microsoft.com/office/powerpoint/2010/main" val="44923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3FB354-4CFC-47F6-BEAE-FAB23467438A}" type="datetimeFigureOut">
              <a:rPr lang="en-ZA" smtClean="0"/>
              <a:t>2023/04/03</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1E3084-CE26-46D8-B996-AD907D670FD3}" type="slidenum">
              <a:rPr lang="en-ZA" smtClean="0"/>
              <a:t>‹#›</a:t>
            </a:fld>
            <a:endParaRPr lang="en-ZA"/>
          </a:p>
        </p:txBody>
      </p:sp>
    </p:spTree>
    <p:extLst>
      <p:ext uri="{BB962C8B-B14F-4D97-AF65-F5344CB8AC3E}">
        <p14:creationId xmlns:p14="http://schemas.microsoft.com/office/powerpoint/2010/main" val="38389103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465C-3D61-411D-919C-081CEDF7852C}"/>
              </a:ext>
            </a:extLst>
          </p:cNvPr>
          <p:cNvSpPr>
            <a:spLocks noGrp="1"/>
          </p:cNvSpPr>
          <p:nvPr>
            <p:ph type="ctrTitle"/>
          </p:nvPr>
        </p:nvSpPr>
        <p:spPr/>
        <p:txBody>
          <a:bodyPr/>
          <a:lstStyle/>
          <a:p>
            <a:r>
              <a:rPr lang="en-US" dirty="0"/>
              <a:t>DIGIBOOKS</a:t>
            </a:r>
            <a:endParaRPr lang="en-ZA" dirty="0"/>
          </a:p>
        </p:txBody>
      </p:sp>
      <p:pic>
        <p:nvPicPr>
          <p:cNvPr id="5" name="Picture 4">
            <a:extLst>
              <a:ext uri="{FF2B5EF4-FFF2-40B4-BE49-F238E27FC236}">
                <a16:creationId xmlns:a16="http://schemas.microsoft.com/office/drawing/2014/main" id="{794A6324-8B6E-48F3-97BE-320A58C0E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41" y="0"/>
            <a:ext cx="6997659" cy="6858000"/>
          </a:xfrm>
          <a:prstGeom prst="rect">
            <a:avLst/>
          </a:prstGeom>
        </p:spPr>
      </p:pic>
    </p:spTree>
    <p:extLst>
      <p:ext uri="{BB962C8B-B14F-4D97-AF65-F5344CB8AC3E}">
        <p14:creationId xmlns:p14="http://schemas.microsoft.com/office/powerpoint/2010/main" val="295661590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59EA5-40FD-4E56-B3B1-A020384E5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5445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3F826F-1E88-4ADC-8FF5-992C896E4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86556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9AACF4-D184-462E-A52F-766CF5145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03400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11091-3B42-413B-BC44-B8707338B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4189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319D-4D16-40D4-93C9-A4E01A09FF8D}"/>
              </a:ext>
            </a:extLst>
          </p:cNvPr>
          <p:cNvSpPr>
            <a:spLocks noGrp="1"/>
          </p:cNvSpPr>
          <p:nvPr>
            <p:ph type="title"/>
          </p:nvPr>
        </p:nvSpPr>
        <p:spPr/>
        <p:txBody>
          <a:bodyPr/>
          <a:lstStyle/>
          <a:p>
            <a:r>
              <a:rPr lang="en-US" dirty="0"/>
              <a:t>IN CONCLUSION</a:t>
            </a:r>
            <a:endParaRPr lang="en-ZA" dirty="0"/>
          </a:p>
        </p:txBody>
      </p:sp>
      <p:sp>
        <p:nvSpPr>
          <p:cNvPr id="3" name="Content Placeholder 2">
            <a:extLst>
              <a:ext uri="{FF2B5EF4-FFF2-40B4-BE49-F238E27FC236}">
                <a16:creationId xmlns:a16="http://schemas.microsoft.com/office/drawing/2014/main" id="{FC5EE86B-770F-452E-8899-9F7C364E3F01}"/>
              </a:ext>
            </a:extLst>
          </p:cNvPr>
          <p:cNvSpPr>
            <a:spLocks noGrp="1"/>
          </p:cNvSpPr>
          <p:nvPr>
            <p:ph idx="1"/>
          </p:nvPr>
        </p:nvSpPr>
        <p:spPr/>
        <p:txBody>
          <a:bodyPr/>
          <a:lstStyle/>
          <a:p>
            <a:r>
              <a:rPr lang="en-US" dirty="0"/>
              <a:t>Our aim is to make a user friendly site that’s sleek</a:t>
            </a:r>
          </a:p>
          <a:p>
            <a:r>
              <a:rPr lang="en-US" dirty="0"/>
              <a:t>Easy to use for both buyers and seller</a:t>
            </a:r>
          </a:p>
          <a:p>
            <a:r>
              <a:rPr lang="en-US" dirty="0"/>
              <a:t>Allow for user to user messaging and reviews of books</a:t>
            </a:r>
          </a:p>
          <a:p>
            <a:r>
              <a:rPr lang="en-US" dirty="0"/>
              <a:t>Come with useful tips </a:t>
            </a:r>
            <a:endParaRPr lang="en-ZA" dirty="0"/>
          </a:p>
        </p:txBody>
      </p:sp>
    </p:spTree>
    <p:extLst>
      <p:ext uri="{BB962C8B-B14F-4D97-AF65-F5344CB8AC3E}">
        <p14:creationId xmlns:p14="http://schemas.microsoft.com/office/powerpoint/2010/main" val="5381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E95-6E4B-4EA8-9C3B-CB0ADAF4167C}"/>
              </a:ext>
            </a:extLst>
          </p:cNvPr>
          <p:cNvSpPr>
            <a:spLocks noGrp="1"/>
          </p:cNvSpPr>
          <p:nvPr>
            <p:ph type="title"/>
          </p:nvPr>
        </p:nvSpPr>
        <p:spPr/>
        <p:txBody>
          <a:bodyPr/>
          <a:lstStyle/>
          <a:p>
            <a:r>
              <a:rPr lang="en-US" dirty="0"/>
              <a:t>The sites we researched</a:t>
            </a:r>
            <a:endParaRPr lang="en-ZA" dirty="0"/>
          </a:p>
        </p:txBody>
      </p:sp>
      <p:sp>
        <p:nvSpPr>
          <p:cNvPr id="3" name="Content Placeholder 2">
            <a:extLst>
              <a:ext uri="{FF2B5EF4-FFF2-40B4-BE49-F238E27FC236}">
                <a16:creationId xmlns:a16="http://schemas.microsoft.com/office/drawing/2014/main" id="{514C39FB-2499-4897-9657-A5D8C7DA9CB6}"/>
              </a:ext>
            </a:extLst>
          </p:cNvPr>
          <p:cNvSpPr>
            <a:spLocks noGrp="1"/>
          </p:cNvSpPr>
          <p:nvPr>
            <p:ph idx="1"/>
          </p:nvPr>
        </p:nvSpPr>
        <p:spPr>
          <a:xfrm>
            <a:off x="1141412" y="2249487"/>
            <a:ext cx="9905999" cy="1787941"/>
          </a:xfrm>
        </p:spPr>
        <p:txBody>
          <a:bodyPr/>
          <a:lstStyle/>
          <a:p>
            <a:r>
              <a:rPr lang="en-US" dirty="0"/>
              <a:t>ABE BOOKS</a:t>
            </a:r>
          </a:p>
          <a:p>
            <a:r>
              <a:rPr lang="en-US" dirty="0"/>
              <a:t>THRIFT BOOKS</a:t>
            </a:r>
            <a:endParaRPr lang="en-ZA" dirty="0"/>
          </a:p>
        </p:txBody>
      </p:sp>
      <p:pic>
        <p:nvPicPr>
          <p:cNvPr id="4" name="Picture 3">
            <a:extLst>
              <a:ext uri="{FF2B5EF4-FFF2-40B4-BE49-F238E27FC236}">
                <a16:creationId xmlns:a16="http://schemas.microsoft.com/office/drawing/2014/main" id="{97BD0EAD-D531-4628-AF0C-0504CE82553F}"/>
              </a:ext>
            </a:extLst>
          </p:cNvPr>
          <p:cNvPicPr/>
          <p:nvPr/>
        </p:nvPicPr>
        <p:blipFill>
          <a:blip r:embed="rId2"/>
          <a:stretch>
            <a:fillRect/>
          </a:stretch>
        </p:blipFill>
        <p:spPr>
          <a:xfrm>
            <a:off x="219758" y="3429001"/>
            <a:ext cx="6166974" cy="3129402"/>
          </a:xfrm>
          <a:prstGeom prst="rect">
            <a:avLst/>
          </a:prstGeom>
        </p:spPr>
      </p:pic>
      <p:pic>
        <p:nvPicPr>
          <p:cNvPr id="5" name="Picture 4">
            <a:extLst>
              <a:ext uri="{FF2B5EF4-FFF2-40B4-BE49-F238E27FC236}">
                <a16:creationId xmlns:a16="http://schemas.microsoft.com/office/drawing/2014/main" id="{EA8BDF00-BD9F-444C-A07C-81E5E5B6BDB9}"/>
              </a:ext>
            </a:extLst>
          </p:cNvPr>
          <p:cNvPicPr/>
          <p:nvPr/>
        </p:nvPicPr>
        <p:blipFill>
          <a:blip r:embed="rId3"/>
          <a:stretch>
            <a:fillRect/>
          </a:stretch>
        </p:blipFill>
        <p:spPr>
          <a:xfrm>
            <a:off x="6555545" y="863994"/>
            <a:ext cx="5413520" cy="5375488"/>
          </a:xfrm>
          <a:prstGeom prst="rect">
            <a:avLst/>
          </a:prstGeom>
        </p:spPr>
      </p:pic>
    </p:spTree>
    <p:extLst>
      <p:ext uri="{BB962C8B-B14F-4D97-AF65-F5344CB8AC3E}">
        <p14:creationId xmlns:p14="http://schemas.microsoft.com/office/powerpoint/2010/main" val="4098940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4F15-DD2E-4E3A-BA71-91D85179EC33}"/>
              </a:ext>
            </a:extLst>
          </p:cNvPr>
          <p:cNvSpPr>
            <a:spLocks noGrp="1"/>
          </p:cNvSpPr>
          <p:nvPr>
            <p:ph type="title"/>
          </p:nvPr>
        </p:nvSpPr>
        <p:spPr/>
        <p:txBody>
          <a:bodyPr/>
          <a:lstStyle/>
          <a:p>
            <a:r>
              <a:rPr lang="en-US" dirty="0"/>
              <a:t>What we like about thrift books</a:t>
            </a:r>
            <a:endParaRPr lang="en-ZA" dirty="0"/>
          </a:p>
        </p:txBody>
      </p:sp>
      <p:sp>
        <p:nvSpPr>
          <p:cNvPr id="3" name="Content Placeholder 2">
            <a:extLst>
              <a:ext uri="{FF2B5EF4-FFF2-40B4-BE49-F238E27FC236}">
                <a16:creationId xmlns:a16="http://schemas.microsoft.com/office/drawing/2014/main" id="{209C3300-FF97-49A2-9475-165AA833EE97}"/>
              </a:ext>
            </a:extLst>
          </p:cNvPr>
          <p:cNvSpPr>
            <a:spLocks noGrp="1"/>
          </p:cNvSpPr>
          <p:nvPr>
            <p:ph idx="1"/>
          </p:nvPr>
        </p:nvSpPr>
        <p:spPr>
          <a:xfrm>
            <a:off x="1141412" y="2249487"/>
            <a:ext cx="9905999" cy="2511426"/>
          </a:xfrm>
        </p:spPr>
        <p:txBody>
          <a:bodyPr/>
          <a:lstStyle/>
          <a:p>
            <a:pPr lvl="0"/>
            <a:r>
              <a:rPr lang="en-US" dirty="0"/>
              <a:t>It is a very eye-catching website with good placement and ease of use</a:t>
            </a:r>
            <a:endParaRPr lang="en-ZA" dirty="0"/>
          </a:p>
          <a:p>
            <a:pPr lvl="0"/>
            <a:r>
              <a:rPr lang="en-US" dirty="0"/>
              <a:t>According to some users the user experience is unmatched </a:t>
            </a:r>
            <a:endParaRPr lang="en-ZA" dirty="0"/>
          </a:p>
          <a:p>
            <a:pPr lvl="0"/>
            <a:r>
              <a:rPr lang="en-US" dirty="0"/>
              <a:t>The website is responsive</a:t>
            </a:r>
            <a:endParaRPr lang="en-ZA" dirty="0"/>
          </a:p>
          <a:p>
            <a:endParaRPr lang="en-ZA" dirty="0"/>
          </a:p>
        </p:txBody>
      </p:sp>
      <p:pic>
        <p:nvPicPr>
          <p:cNvPr id="4" name="Picture 3">
            <a:extLst>
              <a:ext uri="{FF2B5EF4-FFF2-40B4-BE49-F238E27FC236}">
                <a16:creationId xmlns:a16="http://schemas.microsoft.com/office/drawing/2014/main" id="{35081B44-75D6-447E-913D-A85CEF4C2AD1}"/>
              </a:ext>
            </a:extLst>
          </p:cNvPr>
          <p:cNvPicPr/>
          <p:nvPr/>
        </p:nvPicPr>
        <p:blipFill>
          <a:blip r:embed="rId2"/>
          <a:stretch>
            <a:fillRect/>
          </a:stretch>
        </p:blipFill>
        <p:spPr>
          <a:xfrm>
            <a:off x="2611266" y="4063389"/>
            <a:ext cx="5731510" cy="2670175"/>
          </a:xfrm>
          <a:prstGeom prst="rect">
            <a:avLst/>
          </a:prstGeom>
        </p:spPr>
      </p:pic>
    </p:spTree>
    <p:extLst>
      <p:ext uri="{BB962C8B-B14F-4D97-AF65-F5344CB8AC3E}">
        <p14:creationId xmlns:p14="http://schemas.microsoft.com/office/powerpoint/2010/main" val="1078375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1CC9-FA13-4230-8D02-F0AA84145372}"/>
              </a:ext>
            </a:extLst>
          </p:cNvPr>
          <p:cNvSpPr>
            <a:spLocks noGrp="1"/>
          </p:cNvSpPr>
          <p:nvPr>
            <p:ph type="title"/>
          </p:nvPr>
        </p:nvSpPr>
        <p:spPr/>
        <p:txBody>
          <a:bodyPr/>
          <a:lstStyle/>
          <a:p>
            <a:r>
              <a:rPr lang="en-US" dirty="0"/>
              <a:t>WHAT WE LIKE ABOUT ABE BOOKS</a:t>
            </a:r>
            <a:endParaRPr lang="en-ZA" dirty="0"/>
          </a:p>
        </p:txBody>
      </p:sp>
      <p:sp>
        <p:nvSpPr>
          <p:cNvPr id="3" name="Content Placeholder 2">
            <a:extLst>
              <a:ext uri="{FF2B5EF4-FFF2-40B4-BE49-F238E27FC236}">
                <a16:creationId xmlns:a16="http://schemas.microsoft.com/office/drawing/2014/main" id="{988D8C67-2721-47C4-B2B0-19195AC7C8C2}"/>
              </a:ext>
            </a:extLst>
          </p:cNvPr>
          <p:cNvSpPr>
            <a:spLocks noGrp="1"/>
          </p:cNvSpPr>
          <p:nvPr>
            <p:ph idx="1"/>
          </p:nvPr>
        </p:nvSpPr>
        <p:spPr/>
        <p:txBody>
          <a:bodyPr/>
          <a:lstStyle/>
          <a:p>
            <a:pPr lvl="0"/>
            <a:r>
              <a:rPr lang="en-US" dirty="0"/>
              <a:t>Great for finding first edition copies of books</a:t>
            </a:r>
            <a:endParaRPr lang="en-ZA" dirty="0"/>
          </a:p>
          <a:p>
            <a:pPr lvl="0"/>
            <a:r>
              <a:rPr lang="en-US" dirty="0"/>
              <a:t>Wide selection of books</a:t>
            </a:r>
            <a:endParaRPr lang="en-ZA" dirty="0"/>
          </a:p>
          <a:p>
            <a:pPr lvl="0"/>
            <a:r>
              <a:rPr lang="en-US" dirty="0"/>
              <a:t>High possibility of finding rare books</a:t>
            </a:r>
            <a:endParaRPr lang="en-ZA" dirty="0"/>
          </a:p>
          <a:p>
            <a:pPr lvl="0"/>
            <a:r>
              <a:rPr lang="en-US" dirty="0"/>
              <a:t>Books are sold for cheap</a:t>
            </a:r>
            <a:endParaRPr lang="en-ZA" dirty="0"/>
          </a:p>
          <a:p>
            <a:pPr lvl="0"/>
            <a:r>
              <a:rPr lang="en-US" dirty="0"/>
              <a:t>Quick customer support.</a:t>
            </a:r>
            <a:endParaRPr lang="en-ZA" dirty="0"/>
          </a:p>
          <a:p>
            <a:pPr marL="0" indent="0">
              <a:buNone/>
            </a:pPr>
            <a:endParaRPr lang="en-ZA" dirty="0"/>
          </a:p>
          <a:p>
            <a:endParaRPr lang="en-ZA" dirty="0"/>
          </a:p>
        </p:txBody>
      </p:sp>
      <p:pic>
        <p:nvPicPr>
          <p:cNvPr id="4" name="Picture 3">
            <a:extLst>
              <a:ext uri="{FF2B5EF4-FFF2-40B4-BE49-F238E27FC236}">
                <a16:creationId xmlns:a16="http://schemas.microsoft.com/office/drawing/2014/main" id="{3AADC1FF-7EC0-4D04-9BD7-F7E395235A36}"/>
              </a:ext>
            </a:extLst>
          </p:cNvPr>
          <p:cNvPicPr/>
          <p:nvPr/>
        </p:nvPicPr>
        <p:blipFill>
          <a:blip r:embed="rId2"/>
          <a:stretch>
            <a:fillRect/>
          </a:stretch>
        </p:blipFill>
        <p:spPr>
          <a:xfrm>
            <a:off x="6282934" y="2869809"/>
            <a:ext cx="5731510" cy="3854548"/>
          </a:xfrm>
          <a:prstGeom prst="rect">
            <a:avLst/>
          </a:prstGeom>
        </p:spPr>
      </p:pic>
    </p:spTree>
    <p:extLst>
      <p:ext uri="{BB962C8B-B14F-4D97-AF65-F5344CB8AC3E}">
        <p14:creationId xmlns:p14="http://schemas.microsoft.com/office/powerpoint/2010/main" val="1161311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067F-132D-4658-B7B9-AB83D5E96CF7}"/>
              </a:ext>
            </a:extLst>
          </p:cNvPr>
          <p:cNvSpPr>
            <a:spLocks noGrp="1"/>
          </p:cNvSpPr>
          <p:nvPr>
            <p:ph type="title"/>
          </p:nvPr>
        </p:nvSpPr>
        <p:spPr/>
        <p:txBody>
          <a:bodyPr/>
          <a:lstStyle/>
          <a:p>
            <a:r>
              <a:rPr lang="en-US" dirty="0"/>
              <a:t>Thrift book weaknesses</a:t>
            </a:r>
            <a:endParaRPr lang="en-ZA" dirty="0"/>
          </a:p>
        </p:txBody>
      </p:sp>
      <p:sp>
        <p:nvSpPr>
          <p:cNvPr id="3" name="Content Placeholder 2">
            <a:extLst>
              <a:ext uri="{FF2B5EF4-FFF2-40B4-BE49-F238E27FC236}">
                <a16:creationId xmlns:a16="http://schemas.microsoft.com/office/drawing/2014/main" id="{08C0B3E9-EE3D-4E5D-9A24-4EE1BF2EA843}"/>
              </a:ext>
            </a:extLst>
          </p:cNvPr>
          <p:cNvSpPr>
            <a:spLocks noGrp="1"/>
          </p:cNvSpPr>
          <p:nvPr>
            <p:ph idx="1"/>
          </p:nvPr>
        </p:nvSpPr>
        <p:spPr/>
        <p:txBody>
          <a:bodyPr>
            <a:normAutofit fontScale="85000" lnSpcReduction="20000"/>
          </a:bodyPr>
          <a:lstStyle/>
          <a:p>
            <a:pPr lvl="0"/>
            <a:r>
              <a:rPr lang="en-US" dirty="0"/>
              <a:t>According to reviews their customer service is lacking and many have claimed that they have yet to receive refunds.</a:t>
            </a:r>
            <a:endParaRPr lang="en-ZA" dirty="0"/>
          </a:p>
          <a:p>
            <a:pPr lvl="0"/>
            <a:r>
              <a:rPr lang="en-US" dirty="0"/>
              <a:t>Some customers have complained about the poor product quality of the books they receive such as some books having mold</a:t>
            </a:r>
            <a:endParaRPr lang="en-ZA" dirty="0"/>
          </a:p>
          <a:p>
            <a:pPr lvl="0"/>
            <a:r>
              <a:rPr lang="en-US" dirty="0"/>
              <a:t>Their prompt response is unreliable since one user claimed that the site failed to inform them that the book they wanted was available before they made the purchase. Fortunately they were credited.</a:t>
            </a:r>
            <a:endParaRPr lang="en-ZA" dirty="0"/>
          </a:p>
          <a:p>
            <a:pPr lvl="0"/>
            <a:r>
              <a:rPr lang="en-US" dirty="0"/>
              <a:t>Some books took longer to arrive and some books were sent that the user didn’t even order.</a:t>
            </a:r>
            <a:endParaRPr lang="en-ZA" dirty="0"/>
          </a:p>
          <a:p>
            <a:pPr lvl="0"/>
            <a:r>
              <a:rPr lang="en-US" dirty="0"/>
              <a:t>Shipping rates to other countries makes the price of shipping more expensive than the books.</a:t>
            </a:r>
            <a:endParaRPr lang="en-ZA" dirty="0"/>
          </a:p>
          <a:p>
            <a:endParaRPr lang="en-ZA" dirty="0"/>
          </a:p>
        </p:txBody>
      </p:sp>
    </p:spTree>
    <p:extLst>
      <p:ext uri="{BB962C8B-B14F-4D97-AF65-F5344CB8AC3E}">
        <p14:creationId xmlns:p14="http://schemas.microsoft.com/office/powerpoint/2010/main" val="1044279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5667-F4FA-4005-B82D-E2A6BEE8D295}"/>
              </a:ext>
            </a:extLst>
          </p:cNvPr>
          <p:cNvSpPr>
            <a:spLocks noGrp="1"/>
          </p:cNvSpPr>
          <p:nvPr>
            <p:ph type="title"/>
          </p:nvPr>
        </p:nvSpPr>
        <p:spPr/>
        <p:txBody>
          <a:bodyPr/>
          <a:lstStyle/>
          <a:p>
            <a:r>
              <a:rPr lang="en-US" dirty="0"/>
              <a:t>ABE BOOKS WEAKNESSES</a:t>
            </a:r>
            <a:endParaRPr lang="en-ZA" dirty="0"/>
          </a:p>
        </p:txBody>
      </p:sp>
      <p:sp>
        <p:nvSpPr>
          <p:cNvPr id="3" name="Content Placeholder 2">
            <a:extLst>
              <a:ext uri="{FF2B5EF4-FFF2-40B4-BE49-F238E27FC236}">
                <a16:creationId xmlns:a16="http://schemas.microsoft.com/office/drawing/2014/main" id="{03108573-14E4-4B8F-98AD-7E9345F8275F}"/>
              </a:ext>
            </a:extLst>
          </p:cNvPr>
          <p:cNvSpPr>
            <a:spLocks noGrp="1"/>
          </p:cNvSpPr>
          <p:nvPr>
            <p:ph idx="1"/>
          </p:nvPr>
        </p:nvSpPr>
        <p:spPr>
          <a:xfrm>
            <a:off x="789719" y="2263554"/>
            <a:ext cx="9905999" cy="3541714"/>
          </a:xfrm>
        </p:spPr>
        <p:txBody>
          <a:bodyPr/>
          <a:lstStyle/>
          <a:p>
            <a:pPr lvl="0"/>
            <a:r>
              <a:rPr lang="en-US" dirty="0"/>
              <a:t>Poor customer service</a:t>
            </a:r>
            <a:endParaRPr lang="en-ZA" dirty="0"/>
          </a:p>
          <a:p>
            <a:pPr lvl="0"/>
            <a:r>
              <a:rPr lang="en-US" dirty="0"/>
              <a:t>Refunds don’t include return shipping</a:t>
            </a:r>
            <a:endParaRPr lang="en-ZA" dirty="0"/>
          </a:p>
          <a:p>
            <a:pPr lvl="0"/>
            <a:r>
              <a:rPr lang="en-US" dirty="0"/>
              <a:t>Used books get sold as new by sellers so they have an issue with fraud.</a:t>
            </a:r>
            <a:endParaRPr lang="en-ZA" dirty="0"/>
          </a:p>
          <a:p>
            <a:pPr lvl="0"/>
            <a:r>
              <a:rPr lang="en-US" dirty="0"/>
              <a:t>Some sellers tend to scam customers</a:t>
            </a:r>
            <a:endParaRPr lang="en-ZA" dirty="0"/>
          </a:p>
          <a:p>
            <a:pPr lvl="0"/>
            <a:r>
              <a:rPr lang="en-US" dirty="0"/>
              <a:t>Sometimes the wrong book gets shipped.</a:t>
            </a:r>
            <a:endParaRPr lang="en-ZA" dirty="0"/>
          </a:p>
          <a:p>
            <a:endParaRPr lang="en-ZA" dirty="0"/>
          </a:p>
        </p:txBody>
      </p:sp>
    </p:spTree>
    <p:extLst>
      <p:ext uri="{BB962C8B-B14F-4D97-AF65-F5344CB8AC3E}">
        <p14:creationId xmlns:p14="http://schemas.microsoft.com/office/powerpoint/2010/main" val="27817065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046E-8E09-43FD-848F-5EB8593262D4}"/>
              </a:ext>
            </a:extLst>
          </p:cNvPr>
          <p:cNvSpPr>
            <a:spLocks noGrp="1"/>
          </p:cNvSpPr>
          <p:nvPr>
            <p:ph type="title"/>
          </p:nvPr>
        </p:nvSpPr>
        <p:spPr/>
        <p:txBody>
          <a:bodyPr/>
          <a:lstStyle/>
          <a:p>
            <a:r>
              <a:rPr lang="en-US" dirty="0"/>
              <a:t>What we took from them</a:t>
            </a:r>
            <a:endParaRPr lang="en-ZA" dirty="0"/>
          </a:p>
        </p:txBody>
      </p:sp>
      <p:sp>
        <p:nvSpPr>
          <p:cNvPr id="3" name="Content Placeholder 2">
            <a:extLst>
              <a:ext uri="{FF2B5EF4-FFF2-40B4-BE49-F238E27FC236}">
                <a16:creationId xmlns:a16="http://schemas.microsoft.com/office/drawing/2014/main" id="{0A6F2E33-B87F-48A9-A170-788F11C928E8}"/>
              </a:ext>
            </a:extLst>
          </p:cNvPr>
          <p:cNvSpPr>
            <a:spLocks noGrp="1"/>
          </p:cNvSpPr>
          <p:nvPr>
            <p:ph idx="1"/>
          </p:nvPr>
        </p:nvSpPr>
        <p:spPr/>
        <p:txBody>
          <a:bodyPr/>
          <a:lstStyle/>
          <a:p>
            <a:r>
              <a:rPr lang="en-US" dirty="0"/>
              <a:t>Their welcoming design</a:t>
            </a:r>
          </a:p>
          <a:p>
            <a:r>
              <a:rPr lang="en-US" dirty="0"/>
              <a:t>How minimal Abe books was</a:t>
            </a:r>
          </a:p>
          <a:p>
            <a:r>
              <a:rPr lang="en-US" dirty="0"/>
              <a:t>Abe books search features</a:t>
            </a:r>
          </a:p>
          <a:p>
            <a:r>
              <a:rPr lang="en-US" dirty="0"/>
              <a:t>Thrift Books Search features</a:t>
            </a:r>
          </a:p>
          <a:p>
            <a:r>
              <a:rPr lang="en-US" dirty="0"/>
              <a:t>Abe books had a less cluttered User Interface</a:t>
            </a:r>
            <a:endParaRPr lang="en-ZA" dirty="0"/>
          </a:p>
        </p:txBody>
      </p:sp>
    </p:spTree>
    <p:extLst>
      <p:ext uri="{BB962C8B-B14F-4D97-AF65-F5344CB8AC3E}">
        <p14:creationId xmlns:p14="http://schemas.microsoft.com/office/powerpoint/2010/main" val="4193018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9035-9465-4997-8858-3725304BB4D9}"/>
              </a:ext>
            </a:extLst>
          </p:cNvPr>
          <p:cNvSpPr>
            <a:spLocks noGrp="1"/>
          </p:cNvSpPr>
          <p:nvPr>
            <p:ph type="title"/>
          </p:nvPr>
        </p:nvSpPr>
        <p:spPr>
          <a:xfrm>
            <a:off x="3532920" y="270072"/>
            <a:ext cx="9905998" cy="1478570"/>
          </a:xfrm>
          <a:effectLst>
            <a:glow rad="63500">
              <a:schemeClr val="accent5">
                <a:satMod val="175000"/>
                <a:alpha val="40000"/>
              </a:schemeClr>
            </a:glow>
          </a:effectLst>
        </p:spPr>
        <p:txBody>
          <a:bodyPr/>
          <a:lstStyle/>
          <a:p>
            <a:r>
              <a:rPr lang="en-US" dirty="0"/>
              <a:t>Our MOCK UPS</a:t>
            </a:r>
            <a:endParaRPr lang="en-ZA" dirty="0"/>
          </a:p>
        </p:txBody>
      </p:sp>
      <p:pic>
        <p:nvPicPr>
          <p:cNvPr id="7" name="Picture 6">
            <a:extLst>
              <a:ext uri="{FF2B5EF4-FFF2-40B4-BE49-F238E27FC236}">
                <a16:creationId xmlns:a16="http://schemas.microsoft.com/office/drawing/2014/main" id="{01261313-7F8E-4CF0-91F8-B59FAEE93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018" y="1402400"/>
            <a:ext cx="8704331" cy="6528248"/>
          </a:xfrm>
          <a:prstGeom prst="rect">
            <a:avLst/>
          </a:prstGeom>
        </p:spPr>
      </p:pic>
    </p:spTree>
    <p:extLst>
      <p:ext uri="{BB962C8B-B14F-4D97-AF65-F5344CB8AC3E}">
        <p14:creationId xmlns:p14="http://schemas.microsoft.com/office/powerpoint/2010/main" val="10717618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F6B45D-74F7-437E-8A96-BECAF2AF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1227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TotalTime>
  <Words>292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DIGIBOOKS</vt:lpstr>
      <vt:lpstr>The sites we researched</vt:lpstr>
      <vt:lpstr>What we like about thrift books</vt:lpstr>
      <vt:lpstr>WHAT WE LIKE ABOUT ABE BOOKS</vt:lpstr>
      <vt:lpstr>Thrift book weaknesses</vt:lpstr>
      <vt:lpstr>ABE BOOKS WEAKNESSES</vt:lpstr>
      <vt:lpstr>What we took from them</vt:lpstr>
      <vt:lpstr>Our MOCK UPS</vt:lpstr>
      <vt:lpstr>PowerPoint Presentation</vt:lpstr>
      <vt:lpstr>PowerPoint Presentation</vt:lpstr>
      <vt:lpstr>PowerPoint Presentation</vt:lpstr>
      <vt:lpstr>PowerPoint Presentation</vt:lpstr>
      <vt:lpstr>PowerPoint Presentation</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DIGIBOOKS</dc:title>
  <dc:creator>Shwa</dc:creator>
  <cp:lastModifiedBy>Shwa</cp:lastModifiedBy>
  <cp:revision>13</cp:revision>
  <dcterms:created xsi:type="dcterms:W3CDTF">2023-04-03T08:00:53Z</dcterms:created>
  <dcterms:modified xsi:type="dcterms:W3CDTF">2023-04-03T08:25:05Z</dcterms:modified>
</cp:coreProperties>
</file>