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60" r:id="rId4"/>
    <p:sldId id="261" r:id="rId5"/>
    <p:sldId id="262" r:id="rId6"/>
    <p:sldId id="263" r:id="rId7"/>
    <p:sldId id="259" r:id="rId8"/>
  </p:sldIdLst>
  <p:sldSz cx="12192000" cy="6858000"/>
  <p:notesSz cx="6858000" cy="9144000"/>
  <p:embeddedFontLst>
    <p:embeddedFont>
      <p:font typeface="Calibri" panose="020F0502020204030204" pitchFamily="34" charset="0"/>
      <p:regular r:id="rId10"/>
      <p:bold r:id="rId11"/>
      <p:italic r:id="rId12"/>
      <p:boldItalic r:id="rId13"/>
    </p:embeddedFont>
    <p:embeddedFont>
      <p:font typeface="Lato Black" panose="020B0604020202020204" charset="0"/>
      <p:bold r:id="rId14"/>
      <p:boldItalic r:id="rId15"/>
    </p:embeddedFont>
    <p:embeddedFont>
      <p:font typeface="Libre Baskerville" panose="020B0604020202020204" charset="0"/>
      <p:regular r:id="rId16"/>
      <p:bold r:id="rId17"/>
      <p: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263393" y="3555610"/>
            <a:ext cx="8284189" cy="984845"/>
          </a:xfrm>
          <a:prstGeom prst="rect">
            <a:avLst/>
          </a:prstGeom>
          <a:noFill/>
          <a:ln>
            <a:noFill/>
          </a:ln>
        </p:spPr>
        <p:txBody>
          <a:bodyPr spcFirstLastPara="1" wrap="square" lIns="91425" tIns="45700" rIns="91425" bIns="45700" anchor="t" anchorCtr="0">
            <a:spAutoFit/>
          </a:bodyPr>
          <a:lstStyle/>
          <a:p>
            <a:pPr lvl="0" algn="ctr"/>
            <a:br>
              <a:rPr lang="en-IN" sz="1800" b="0" i="0" u="none" strike="noStrike" cap="none" dirty="0">
                <a:solidFill>
                  <a:schemeClr val="dk1"/>
                </a:solidFill>
                <a:latin typeface="Calibri"/>
                <a:ea typeface="Calibri"/>
                <a:cs typeface="Calibri"/>
                <a:sym typeface="Calibri"/>
              </a:rPr>
            </a:br>
            <a:r>
              <a:rPr lang="en-US" sz="4000" b="1" dirty="0">
                <a:latin typeface="Times New Roman" panose="02020603050405020304" pitchFamily="18" charset="0"/>
                <a:cs typeface="Times New Roman" panose="02020603050405020304" pitchFamily="18" charset="0"/>
              </a:rPr>
              <a:t>Code Refactoring and Bug Fixing</a:t>
            </a:r>
            <a:endParaRPr sz="4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1947632" y="1434905"/>
            <a:ext cx="8181106" cy="369327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IN" sz="2400" dirty="0">
                <a:solidFill>
                  <a:schemeClr val="dk1"/>
                </a:solidFill>
                <a:latin typeface="Calibri" panose="020F0502020204030204" pitchFamily="34" charset="0"/>
                <a:ea typeface="Calibri"/>
                <a:cs typeface="Calibri" panose="020F0502020204030204" pitchFamily="34" charset="0"/>
                <a:sym typeface="Calibri"/>
              </a:rPr>
              <a:t>I am Shweta Kulkarni completed Graduation on B.E Civil</a:t>
            </a:r>
            <a:endParaRPr sz="2400" i="0" u="none" strike="noStrike" cap="none" dirty="0">
              <a:solidFill>
                <a:schemeClr val="dk1"/>
              </a:solidFill>
              <a:latin typeface="Calibri" panose="020F0502020204030204" pitchFamily="34" charset="0"/>
              <a:ea typeface="Calibri"/>
              <a:cs typeface="Calibri" panose="020F0502020204030204" pitchFamily="34" charset="0"/>
              <a:sym typeface="Calibri"/>
            </a:endParaRPr>
          </a:p>
          <a:p>
            <a:pPr marL="285750" lvl="0" indent="-285750">
              <a:buClr>
                <a:schemeClr val="dk1"/>
              </a:buClr>
              <a:buSzPts val="1800"/>
              <a:buFont typeface="Arial"/>
              <a:buChar char="•"/>
            </a:pPr>
            <a:r>
              <a:rPr lang="en-US" sz="2400" dirty="0">
                <a:latin typeface="Calibri" panose="020F0502020204030204" pitchFamily="34" charset="0"/>
                <a:cs typeface="Calibri" panose="020F0502020204030204" pitchFamily="34" charset="0"/>
              </a:rPr>
              <a:t>I have always been fascinated by the idea of programming and coding. Although I did not graduate in CS or IT, I have worked on my technical skills.</a:t>
            </a:r>
          </a:p>
          <a:p>
            <a:pPr marL="285750" lvl="0" indent="-285750">
              <a:buClr>
                <a:schemeClr val="dk1"/>
              </a:buClr>
              <a:buSzPts val="1800"/>
              <a:buFont typeface="Arial"/>
              <a:buChar char="•"/>
            </a:pPr>
            <a:r>
              <a:rPr lang="en-US" sz="2400" dirty="0">
                <a:latin typeface="Calibri" panose="020F0502020204030204" pitchFamily="34" charset="0"/>
                <a:cs typeface="Calibri" panose="020F0502020204030204" pitchFamily="34" charset="0"/>
              </a:rPr>
              <a:t>Yes , I have 5 Years of experience in Civil Engineering companies.</a:t>
            </a:r>
          </a:p>
          <a:p>
            <a:pPr marL="285750" lvl="0" indent="-285750">
              <a:buClr>
                <a:schemeClr val="dk1"/>
              </a:buClr>
              <a:buSzPts val="1800"/>
              <a:buFont typeface="Arial"/>
              <a:buChar char="•"/>
            </a:pPr>
            <a:r>
              <a:rPr lang="en-IN" sz="2400" b="1" dirty="0" err="1">
                <a:solidFill>
                  <a:schemeClr val="dk1"/>
                </a:solidFill>
                <a:latin typeface="Calibri" panose="020F0502020204030204" pitchFamily="34" charset="0"/>
                <a:ea typeface="Calibri"/>
                <a:cs typeface="Calibri" panose="020F0502020204030204" pitchFamily="34" charset="0"/>
                <a:sym typeface="Calibri"/>
              </a:rPr>
              <a:t>Linkedin</a:t>
            </a:r>
            <a:r>
              <a:rPr lang="en-IN" sz="2400" b="1" dirty="0">
                <a:solidFill>
                  <a:schemeClr val="dk1"/>
                </a:solidFill>
                <a:latin typeface="Calibri" panose="020F0502020204030204" pitchFamily="34" charset="0"/>
                <a:ea typeface="Calibri"/>
                <a:cs typeface="Calibri" panose="020F0502020204030204" pitchFamily="34" charset="0"/>
                <a:sym typeface="Calibri"/>
              </a:rPr>
              <a:t> profile </a:t>
            </a:r>
            <a:r>
              <a:rPr lang="en-IN" sz="2400" b="1" dirty="0" err="1">
                <a:solidFill>
                  <a:schemeClr val="dk1"/>
                </a:solidFill>
                <a:latin typeface="Calibri" panose="020F0502020204030204" pitchFamily="34" charset="0"/>
                <a:ea typeface="Calibri"/>
                <a:cs typeface="Calibri" panose="020F0502020204030204" pitchFamily="34" charset="0"/>
                <a:sym typeface="Calibri"/>
              </a:rPr>
              <a:t>urls</a:t>
            </a:r>
            <a:r>
              <a:rPr lang="en-IN" sz="2400" b="1" dirty="0">
                <a:solidFill>
                  <a:schemeClr val="dk1"/>
                </a:solidFill>
                <a:latin typeface="Calibri" panose="020F0502020204030204" pitchFamily="34" charset="0"/>
                <a:ea typeface="Calibri"/>
                <a:cs typeface="Calibri" panose="020F0502020204030204" pitchFamily="34" charset="0"/>
                <a:sym typeface="Calibri"/>
              </a:rPr>
              <a:t> – </a:t>
            </a:r>
            <a:r>
              <a:rPr lang="en-IN" sz="2400" dirty="0">
                <a:solidFill>
                  <a:schemeClr val="dk1"/>
                </a:solidFill>
                <a:latin typeface="Calibri" panose="020F0502020204030204" pitchFamily="34" charset="0"/>
                <a:ea typeface="Calibri"/>
                <a:cs typeface="Calibri" panose="020F0502020204030204" pitchFamily="34" charset="0"/>
                <a:sym typeface="Calibri"/>
              </a:rPr>
              <a:t>https://www.linkedin.com/in/shwetakulkarnii/</a:t>
            </a:r>
          </a:p>
          <a:p>
            <a:pPr marL="285750" indent="-285750">
              <a:buClr>
                <a:schemeClr val="dk1"/>
              </a:buClr>
              <a:buSzPts val="1800"/>
              <a:buFont typeface="Arial"/>
              <a:buChar char="•"/>
            </a:pPr>
            <a:r>
              <a:rPr lang="en-IN" sz="2400" b="1" dirty="0" err="1">
                <a:solidFill>
                  <a:schemeClr val="dk1"/>
                </a:solidFill>
                <a:latin typeface="Calibri" panose="020F0502020204030204" pitchFamily="34" charset="0"/>
                <a:ea typeface="Calibri"/>
                <a:cs typeface="Calibri" panose="020F0502020204030204" pitchFamily="34" charset="0"/>
                <a:sym typeface="Calibri"/>
              </a:rPr>
              <a:t>Github</a:t>
            </a:r>
            <a:r>
              <a:rPr lang="en-IN" sz="2400" b="1" dirty="0">
                <a:solidFill>
                  <a:schemeClr val="dk1"/>
                </a:solidFill>
                <a:latin typeface="Calibri" panose="020F0502020204030204" pitchFamily="34" charset="0"/>
                <a:ea typeface="Calibri"/>
                <a:cs typeface="Calibri" panose="020F0502020204030204" pitchFamily="34" charset="0"/>
                <a:sym typeface="Calibri"/>
              </a:rPr>
              <a:t> profile </a:t>
            </a:r>
            <a:r>
              <a:rPr lang="en-IN" sz="2400" b="1" dirty="0" err="1">
                <a:solidFill>
                  <a:schemeClr val="dk1"/>
                </a:solidFill>
                <a:latin typeface="Calibri" panose="020F0502020204030204" pitchFamily="34" charset="0"/>
                <a:ea typeface="Calibri"/>
                <a:cs typeface="Calibri" panose="020F0502020204030204" pitchFamily="34" charset="0"/>
                <a:sym typeface="Calibri"/>
              </a:rPr>
              <a:t>urls</a:t>
            </a:r>
            <a:r>
              <a:rPr lang="en-IN" sz="2400" b="1" dirty="0">
                <a:solidFill>
                  <a:schemeClr val="dk1"/>
                </a:solidFill>
                <a:latin typeface="Calibri" panose="020F0502020204030204" pitchFamily="34" charset="0"/>
                <a:ea typeface="Calibri"/>
                <a:cs typeface="Calibri" panose="020F0502020204030204" pitchFamily="34" charset="0"/>
                <a:sym typeface="Calibri"/>
              </a:rPr>
              <a:t> -  </a:t>
            </a:r>
            <a:r>
              <a:rPr lang="en-IN" sz="2400" dirty="0">
                <a:solidFill>
                  <a:schemeClr val="dk1"/>
                </a:solidFill>
                <a:latin typeface="Calibri" panose="020F0502020204030204" pitchFamily="34" charset="0"/>
                <a:ea typeface="Calibri"/>
                <a:cs typeface="Calibri" panose="020F0502020204030204" pitchFamily="34" charset="0"/>
                <a:sym typeface="Calibri"/>
              </a:rPr>
              <a:t>https://github.com/SHWETADKULKARNI</a:t>
            </a:r>
          </a:p>
          <a:p>
            <a:pPr lvl="0">
              <a:buClr>
                <a:schemeClr val="dk1"/>
              </a:buClr>
              <a:buSzPts val="1800"/>
            </a:pPr>
            <a:endParaRPr sz="1800" b="1"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B0A621-0140-433A-95E4-25FBE922312B}"/>
              </a:ext>
            </a:extLst>
          </p:cNvPr>
          <p:cNvSpPr/>
          <p:nvPr/>
        </p:nvSpPr>
        <p:spPr>
          <a:xfrm>
            <a:off x="98475" y="1254967"/>
            <a:ext cx="12192000" cy="3416320"/>
          </a:xfrm>
          <a:prstGeom prst="rect">
            <a:avLst/>
          </a:prstGeom>
        </p:spPr>
        <p:txBody>
          <a:bodyPr wrap="square">
            <a:spAutoFit/>
          </a:bodyPr>
          <a:lstStyle/>
          <a:p>
            <a:pPr algn="just"/>
            <a:r>
              <a:rPr lang="en-US" sz="4800" b="1" dirty="0">
                <a:solidFill>
                  <a:srgbClr val="FF0000"/>
                </a:solidFill>
                <a:latin typeface="Arial" panose="020B0604020202020204" pitchFamily="34" charset="0"/>
              </a:rPr>
              <a:t>Task:</a:t>
            </a:r>
            <a:endParaRPr lang="en-US" sz="4800" dirty="0">
              <a:solidFill>
                <a:srgbClr val="FF0000"/>
              </a:solidFill>
            </a:endParaRPr>
          </a:p>
          <a:p>
            <a:pPr algn="just"/>
            <a:r>
              <a:rPr lang="en-US" sz="2800" dirty="0">
                <a:latin typeface="Arial" panose="020B0604020202020204" pitchFamily="34" charset="0"/>
              </a:rPr>
              <a:t>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a:t>
            </a:r>
            <a:endParaRPr lang="en-US" sz="2800" dirty="0"/>
          </a:p>
          <a:p>
            <a:br>
              <a:rPr lang="en-US" dirty="0"/>
            </a:br>
            <a:endParaRPr lang="en-US" dirty="0"/>
          </a:p>
        </p:txBody>
      </p:sp>
    </p:spTree>
    <p:extLst>
      <p:ext uri="{BB962C8B-B14F-4D97-AF65-F5344CB8AC3E}">
        <p14:creationId xmlns:p14="http://schemas.microsoft.com/office/powerpoint/2010/main" val="3937271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A497C0-4DED-4760-AF51-AFB0221906CB}"/>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3936306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8C3B1A-8364-4759-B80E-985FE6C55127}"/>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3668547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771116-F99F-45E4-8DCE-4E9D8A29DBAB}"/>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301943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149</Words>
  <Application>Microsoft Office PowerPoint</Application>
  <PresentationFormat>Widescreen</PresentationFormat>
  <Paragraphs>11</Paragraphs>
  <Slides>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Lato Black</vt:lpstr>
      <vt:lpstr>Times New Roman</vt:lpstr>
      <vt:lpstr>Libre Baskerville</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Lenovo</cp:lastModifiedBy>
  <cp:revision>8</cp:revision>
  <dcterms:created xsi:type="dcterms:W3CDTF">2021-02-16T05:19:01Z</dcterms:created>
  <dcterms:modified xsi:type="dcterms:W3CDTF">2024-02-26T12:16:02Z</dcterms:modified>
</cp:coreProperties>
</file>