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59" r:id="rId4"/>
    <p:sldId id="256" r:id="rId5"/>
    <p:sldId id="263" r:id="rId6"/>
    <p:sldId id="264" r:id="rId7"/>
    <p:sldId id="279" r:id="rId8"/>
    <p:sldId id="278" r:id="rId9"/>
    <p:sldId id="284" r:id="rId10"/>
    <p:sldId id="267" r:id="rId11"/>
    <p:sldId id="281" r:id="rId12"/>
    <p:sldId id="282" r:id="rId13"/>
    <p:sldId id="273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65017-4D1C-46A2-A256-B15BA80CCE08}" v="4931" dt="2020-08-18T14:29:37.552"/>
    <p1510:client id="{1BC30FDF-5DA4-4FA4-B02F-3FB760EF119A}" v="4" dt="2020-08-21T01:57:46.189"/>
    <p1510:client id="{1D6DC9F0-7333-47D3-958E-4E290AB25203}" v="1560" dt="2020-08-19T03:05:16.539"/>
    <p1510:client id="{2CF06708-1772-43C7-89C1-1F1044B02B84}" v="1" dt="2020-08-20T09:36:05.713"/>
    <p1510:client id="{37AD1E6D-2BA3-4619-BB41-739B859C8C7A}" v="359" dt="2020-08-20T02:33:08.643"/>
    <p1510:client id="{39F2D764-5BA0-48A4-AA88-B75ECC209C5D}" v="847" dt="2020-08-21T02:51:13.886"/>
    <p1510:client id="{4512CC0B-87F2-4C0D-A5C7-5EEB2303BF12}" v="41" dt="2020-08-21T11:53:08.002"/>
    <p1510:client id="{56D3282B-0B61-46F8-A713-C5F38F596D58}" v="368" dt="2020-08-20T03:04:59.993"/>
    <p1510:client id="{7E468862-103A-47B4-B0A9-3376AC3A3E6D}" v="669" dt="2020-08-23T07:40:14.434"/>
    <p1510:client id="{C2BE6229-9AAD-4DCE-80BF-14EABFCA6F89}" v="6" dt="2020-08-21T09:17:39.415"/>
    <p1510:client id="{E6C8CDBD-EEB0-434B-8935-DB2F38309A3F}" v="1" dt="2020-08-23T06:38:57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6401-2FFE-4B44-9ED9-D38946B30C2E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4C692F-2AD3-45D3-83CE-49909BA4C098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The way of ordering cans are difficult.</a:t>
          </a:r>
        </a:p>
      </dgm:t>
    </dgm:pt>
    <dgm:pt modelId="{0C9E8FAE-C7CE-4B9D-8220-4A9FDF8AA4B3}" type="parTrans" cxnId="{F49237F2-94CB-4F9B-A205-B370CB01DE96}">
      <dgm:prSet/>
      <dgm:spPr/>
      <dgm:t>
        <a:bodyPr/>
        <a:lstStyle/>
        <a:p>
          <a:endParaRPr lang="en-US"/>
        </a:p>
      </dgm:t>
    </dgm:pt>
    <dgm:pt modelId="{E3FDE1AC-972F-4497-B300-87A99A6E28F8}" type="sibTrans" cxnId="{F49237F2-94CB-4F9B-A205-B370CB01DE96}">
      <dgm:prSet/>
      <dgm:spPr/>
      <dgm:t>
        <a:bodyPr/>
        <a:lstStyle/>
        <a:p>
          <a:endParaRPr lang="en-US"/>
        </a:p>
      </dgm:t>
    </dgm:pt>
    <dgm:pt modelId="{408E0A1C-C297-496E-981C-B95D0C60D6BD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The customers must be in home while delivering cans for paying.</a:t>
          </a:r>
        </a:p>
      </dgm:t>
    </dgm:pt>
    <dgm:pt modelId="{A52AC2C1-A967-4C42-92B6-D73AD29F88AD}" type="parTrans" cxnId="{A2A14237-4502-456B-993D-78D5D0F8C0FF}">
      <dgm:prSet/>
      <dgm:spPr/>
      <dgm:t>
        <a:bodyPr/>
        <a:lstStyle/>
        <a:p>
          <a:endParaRPr lang="en-US"/>
        </a:p>
      </dgm:t>
    </dgm:pt>
    <dgm:pt modelId="{6125308F-9DF3-473E-8CBF-7FFB8672BD1D}" type="sibTrans" cxnId="{A2A14237-4502-456B-993D-78D5D0F8C0FF}">
      <dgm:prSet/>
      <dgm:spPr/>
      <dgm:t>
        <a:bodyPr/>
        <a:lstStyle/>
        <a:p>
          <a:endParaRPr lang="en-US"/>
        </a:p>
      </dgm:t>
    </dgm:pt>
    <dgm:pt modelId="{BEDCEDF6-EE0C-43F6-A5ED-CB7371C82F0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Problems faced by public due to</a:t>
          </a:r>
          <a:r>
            <a:rPr lang="en-US" b="1" dirty="0">
              <a:solidFill>
                <a:schemeClr val="bg1"/>
              </a:solidFill>
              <a:latin typeface="Calibri Light"/>
            </a:rPr>
            <a:t> misplacement of order</a:t>
          </a:r>
          <a:r>
            <a:rPr lang="en-US" b="1" i="0" u="none" strike="noStrike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.</a:t>
          </a:r>
        </a:p>
      </dgm:t>
    </dgm:pt>
    <dgm:pt modelId="{EF5A1222-9163-46D1-B85B-0717A2112342}" type="parTrans" cxnId="{BE23EF40-C4C4-4A25-82E0-AC00114B399B}">
      <dgm:prSet/>
      <dgm:spPr/>
      <dgm:t>
        <a:bodyPr/>
        <a:lstStyle/>
        <a:p>
          <a:endParaRPr lang="en-US"/>
        </a:p>
      </dgm:t>
    </dgm:pt>
    <dgm:pt modelId="{485A9D2D-0ABC-4AD9-9764-4B93C7EB7B69}" type="sibTrans" cxnId="{BE23EF40-C4C4-4A25-82E0-AC00114B399B}">
      <dgm:prSet/>
      <dgm:spPr/>
      <dgm:t>
        <a:bodyPr/>
        <a:lstStyle/>
        <a:p>
          <a:endParaRPr lang="en-US"/>
        </a:p>
      </dgm:t>
    </dgm:pt>
    <dgm:pt modelId="{FE51BDA0-3AE2-49D8-B2EC-36F780AB6C01}">
      <dgm:prSet phldr="0"/>
      <dgm:spPr/>
      <dgm:t>
        <a:bodyPr/>
        <a:lstStyle/>
        <a:p>
          <a:pPr rtl="0"/>
          <a:r>
            <a:rPr lang="en-US" b="0" dirty="0"/>
            <a:t>Late delivery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of water cans</a:t>
          </a:r>
        </a:p>
      </dgm:t>
    </dgm:pt>
    <dgm:pt modelId="{74B2FFAD-979F-4CE1-9F8A-4CF559189EEE}" type="parTrans" cxnId="{B20D0E89-A7DD-4FCF-975E-E7DA5C1DB09C}">
      <dgm:prSet/>
      <dgm:spPr/>
    </dgm:pt>
    <dgm:pt modelId="{2A77E7DD-B9FB-4789-A815-6D20D3E95C9B}" type="sibTrans" cxnId="{B20D0E89-A7DD-4FCF-975E-E7DA5C1DB09C}">
      <dgm:prSet/>
      <dgm:spPr/>
    </dgm:pt>
    <dgm:pt modelId="{52EC1D70-E56E-49B9-8493-AA3B16658062}" type="pres">
      <dgm:prSet presAssocID="{DAD96401-2FFE-4B44-9ED9-D38946B30C2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8A17EAF-18C7-4B5D-BDD9-811445521786}" type="pres">
      <dgm:prSet presAssocID="{408E0A1C-C297-496E-981C-B95D0C60D6BD}" presName="Accent4" presStyleCnt="0"/>
      <dgm:spPr/>
    </dgm:pt>
    <dgm:pt modelId="{FA8C2549-4EC9-42A4-9167-BD67CE1AF47B}" type="pres">
      <dgm:prSet presAssocID="{408E0A1C-C297-496E-981C-B95D0C60D6BD}" presName="Accent" presStyleLbl="node1" presStyleIdx="0" presStyleCnt="8"/>
      <dgm:spPr/>
    </dgm:pt>
    <dgm:pt modelId="{98DB7B32-2685-4C78-AA9E-B70663029362}" type="pres">
      <dgm:prSet presAssocID="{408E0A1C-C297-496E-981C-B95D0C60D6BD}" presName="ParentBackground4" presStyleCnt="0"/>
      <dgm:spPr/>
    </dgm:pt>
    <dgm:pt modelId="{AB647E8D-76E7-4070-8791-55570C5E5F2B}" type="pres">
      <dgm:prSet presAssocID="{408E0A1C-C297-496E-981C-B95D0C60D6BD}" presName="ParentBackground" presStyleLbl="node1" presStyleIdx="1" presStyleCnt="8"/>
      <dgm:spPr/>
    </dgm:pt>
    <dgm:pt modelId="{995A0A9A-2296-41A8-8221-083400332B79}" type="pres">
      <dgm:prSet presAssocID="{408E0A1C-C297-496E-981C-B95D0C60D6BD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F30D283-EC0D-4AAA-B4F5-53C12FCC95E6}" type="pres">
      <dgm:prSet presAssocID="{614C692F-2AD3-45D3-83CE-49909BA4C098}" presName="Accent3" presStyleCnt="0"/>
      <dgm:spPr/>
    </dgm:pt>
    <dgm:pt modelId="{3AD5F0F6-ADDB-48C1-B75C-DD4A55CDB7C0}" type="pres">
      <dgm:prSet presAssocID="{614C692F-2AD3-45D3-83CE-49909BA4C098}" presName="Accent" presStyleLbl="node1" presStyleIdx="2" presStyleCnt="8"/>
      <dgm:spPr/>
    </dgm:pt>
    <dgm:pt modelId="{56F21071-9C07-45D6-874D-6846206B63DD}" type="pres">
      <dgm:prSet presAssocID="{614C692F-2AD3-45D3-83CE-49909BA4C098}" presName="ParentBackground3" presStyleCnt="0"/>
      <dgm:spPr/>
    </dgm:pt>
    <dgm:pt modelId="{F98ABA64-4AD4-4C78-999A-862F23AA9A8E}" type="pres">
      <dgm:prSet presAssocID="{614C692F-2AD3-45D3-83CE-49909BA4C098}" presName="ParentBackground" presStyleLbl="node1" presStyleIdx="3" presStyleCnt="8"/>
      <dgm:spPr/>
    </dgm:pt>
    <dgm:pt modelId="{B86C03BD-4F2D-4EB7-9455-22579F0FD995}" type="pres">
      <dgm:prSet presAssocID="{614C692F-2AD3-45D3-83CE-49909BA4C098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9005264-98AC-4E4E-9F54-C1523CCEF0E4}" type="pres">
      <dgm:prSet presAssocID="{BEDCEDF6-EE0C-43F6-A5ED-CB7371C82F08}" presName="Accent2" presStyleCnt="0"/>
      <dgm:spPr/>
    </dgm:pt>
    <dgm:pt modelId="{7E3DE95F-76EA-4C5C-9E10-2B118BAAE946}" type="pres">
      <dgm:prSet presAssocID="{BEDCEDF6-EE0C-43F6-A5ED-CB7371C82F08}" presName="Accent" presStyleLbl="node1" presStyleIdx="4" presStyleCnt="8"/>
      <dgm:spPr/>
    </dgm:pt>
    <dgm:pt modelId="{731EDE94-6147-44E8-8594-863DD9AF0705}" type="pres">
      <dgm:prSet presAssocID="{BEDCEDF6-EE0C-43F6-A5ED-CB7371C82F08}" presName="ParentBackground2" presStyleCnt="0"/>
      <dgm:spPr/>
    </dgm:pt>
    <dgm:pt modelId="{F2CC49A8-8EAA-445F-B4FF-9EBF41954009}" type="pres">
      <dgm:prSet presAssocID="{BEDCEDF6-EE0C-43F6-A5ED-CB7371C82F08}" presName="ParentBackground" presStyleLbl="node1" presStyleIdx="5" presStyleCnt="8"/>
      <dgm:spPr/>
    </dgm:pt>
    <dgm:pt modelId="{42208FF6-9A6E-4F7B-830C-45420C3E70BC}" type="pres">
      <dgm:prSet presAssocID="{BEDCEDF6-EE0C-43F6-A5ED-CB7371C82F08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724B516-B160-4712-A574-A1C241AE66B3}" type="pres">
      <dgm:prSet presAssocID="{FE51BDA0-3AE2-49D8-B2EC-36F780AB6C01}" presName="Accent1" presStyleCnt="0"/>
      <dgm:spPr/>
    </dgm:pt>
    <dgm:pt modelId="{BC7BEE51-B6E1-438F-9999-BDB2599688DA}" type="pres">
      <dgm:prSet presAssocID="{FE51BDA0-3AE2-49D8-B2EC-36F780AB6C01}" presName="Accent" presStyleLbl="node1" presStyleIdx="6" presStyleCnt="8"/>
      <dgm:spPr/>
    </dgm:pt>
    <dgm:pt modelId="{12C548C9-9582-4902-830E-EE563A33CC27}" type="pres">
      <dgm:prSet presAssocID="{FE51BDA0-3AE2-49D8-B2EC-36F780AB6C01}" presName="ParentBackground1" presStyleCnt="0"/>
      <dgm:spPr/>
    </dgm:pt>
    <dgm:pt modelId="{8E92B174-3DC4-480A-8835-62FE882DFD5D}" type="pres">
      <dgm:prSet presAssocID="{FE51BDA0-3AE2-49D8-B2EC-36F780AB6C01}" presName="ParentBackground" presStyleLbl="node1" presStyleIdx="7" presStyleCnt="8"/>
      <dgm:spPr/>
    </dgm:pt>
    <dgm:pt modelId="{B70E6E7A-C663-4ABB-9609-E9F44C2A30B8}" type="pres">
      <dgm:prSet presAssocID="{FE51BDA0-3AE2-49D8-B2EC-36F780AB6C01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006A813-6D89-4C46-96EE-5B560DC0AC28}" type="presOf" srcId="{408E0A1C-C297-496E-981C-B95D0C60D6BD}" destId="{AB647E8D-76E7-4070-8791-55570C5E5F2B}" srcOrd="0" destOrd="0" presId="urn:microsoft.com/office/officeart/2018/layout/CircleProcess"/>
    <dgm:cxn modelId="{A2A14237-4502-456B-993D-78D5D0F8C0FF}" srcId="{DAD96401-2FFE-4B44-9ED9-D38946B30C2E}" destId="{408E0A1C-C297-496E-981C-B95D0C60D6BD}" srcOrd="3" destOrd="0" parTransId="{A52AC2C1-A967-4C42-92B6-D73AD29F88AD}" sibTransId="{6125308F-9DF3-473E-8CBF-7FFB8672BD1D}"/>
    <dgm:cxn modelId="{BE23EF40-C4C4-4A25-82E0-AC00114B399B}" srcId="{DAD96401-2FFE-4B44-9ED9-D38946B30C2E}" destId="{BEDCEDF6-EE0C-43F6-A5ED-CB7371C82F08}" srcOrd="1" destOrd="0" parTransId="{EF5A1222-9163-46D1-B85B-0717A2112342}" sibTransId="{485A9D2D-0ABC-4AD9-9764-4B93C7EB7B69}"/>
    <dgm:cxn modelId="{84E72944-F904-4A7E-910C-61DD2143F6F2}" type="presOf" srcId="{BEDCEDF6-EE0C-43F6-A5ED-CB7371C82F08}" destId="{F2CC49A8-8EAA-445F-B4FF-9EBF41954009}" srcOrd="0" destOrd="0" presId="urn:microsoft.com/office/officeart/2018/layout/CircleProcess"/>
    <dgm:cxn modelId="{16B93E6B-98E5-4770-9E9D-1B8E9C86F0B6}" type="presOf" srcId="{BEDCEDF6-EE0C-43F6-A5ED-CB7371C82F08}" destId="{42208FF6-9A6E-4F7B-830C-45420C3E70BC}" srcOrd="1" destOrd="0" presId="urn:microsoft.com/office/officeart/2018/layout/CircleProcess"/>
    <dgm:cxn modelId="{B20D0E89-A7DD-4FCF-975E-E7DA5C1DB09C}" srcId="{DAD96401-2FFE-4B44-9ED9-D38946B30C2E}" destId="{FE51BDA0-3AE2-49D8-B2EC-36F780AB6C01}" srcOrd="0" destOrd="0" parTransId="{74B2FFAD-979F-4CE1-9F8A-4CF559189EEE}" sibTransId="{2A77E7DD-B9FB-4789-A815-6D20D3E95C9B}"/>
    <dgm:cxn modelId="{99871E8D-58E1-4D9E-8581-635C118EF800}" type="presOf" srcId="{408E0A1C-C297-496E-981C-B95D0C60D6BD}" destId="{995A0A9A-2296-41A8-8221-083400332B79}" srcOrd="1" destOrd="0" presId="urn:microsoft.com/office/officeart/2018/layout/CircleProcess"/>
    <dgm:cxn modelId="{4A1725A4-87F9-4BFB-BD23-2CE30E884F60}" type="presOf" srcId="{614C692F-2AD3-45D3-83CE-49909BA4C098}" destId="{B86C03BD-4F2D-4EB7-9455-22579F0FD995}" srcOrd="1" destOrd="0" presId="urn:microsoft.com/office/officeart/2018/layout/CircleProcess"/>
    <dgm:cxn modelId="{38B5CFB0-16C1-4648-8C8B-15E89213CD50}" type="presOf" srcId="{FE51BDA0-3AE2-49D8-B2EC-36F780AB6C01}" destId="{B70E6E7A-C663-4ABB-9609-E9F44C2A30B8}" srcOrd="1" destOrd="0" presId="urn:microsoft.com/office/officeart/2018/layout/CircleProcess"/>
    <dgm:cxn modelId="{B0FBA8B6-A3BE-462A-BDF2-EFBE813490BA}" type="presOf" srcId="{DAD96401-2FFE-4B44-9ED9-D38946B30C2E}" destId="{52EC1D70-E56E-49B9-8493-AA3B16658062}" srcOrd="0" destOrd="0" presId="urn:microsoft.com/office/officeart/2018/layout/CircleProcess"/>
    <dgm:cxn modelId="{9872B3BE-F38E-4BE3-8281-E72C314EB6BB}" type="presOf" srcId="{FE51BDA0-3AE2-49D8-B2EC-36F780AB6C01}" destId="{8E92B174-3DC4-480A-8835-62FE882DFD5D}" srcOrd="0" destOrd="0" presId="urn:microsoft.com/office/officeart/2018/layout/CircleProcess"/>
    <dgm:cxn modelId="{AB0D14EE-EE94-4C34-8864-63E818DE9D64}" type="presOf" srcId="{614C692F-2AD3-45D3-83CE-49909BA4C098}" destId="{F98ABA64-4AD4-4C78-999A-862F23AA9A8E}" srcOrd="0" destOrd="0" presId="urn:microsoft.com/office/officeart/2018/layout/CircleProcess"/>
    <dgm:cxn modelId="{F49237F2-94CB-4F9B-A205-B370CB01DE96}" srcId="{DAD96401-2FFE-4B44-9ED9-D38946B30C2E}" destId="{614C692F-2AD3-45D3-83CE-49909BA4C098}" srcOrd="2" destOrd="0" parTransId="{0C9E8FAE-C7CE-4B9D-8220-4A9FDF8AA4B3}" sibTransId="{E3FDE1AC-972F-4497-B300-87A99A6E28F8}"/>
    <dgm:cxn modelId="{FC5E22A2-0873-44FD-B9DF-3280BAD16293}" type="presParOf" srcId="{52EC1D70-E56E-49B9-8493-AA3B16658062}" destId="{08A17EAF-18C7-4B5D-BDD9-811445521786}" srcOrd="0" destOrd="0" presId="urn:microsoft.com/office/officeart/2018/layout/CircleProcess"/>
    <dgm:cxn modelId="{080102A0-D0C6-4A2B-8DD2-1DEA1769BE78}" type="presParOf" srcId="{08A17EAF-18C7-4B5D-BDD9-811445521786}" destId="{FA8C2549-4EC9-42A4-9167-BD67CE1AF47B}" srcOrd="0" destOrd="0" presId="urn:microsoft.com/office/officeart/2018/layout/CircleProcess"/>
    <dgm:cxn modelId="{AF4EA9A5-8A0F-47DA-9CEE-670AB54F7FB5}" type="presParOf" srcId="{52EC1D70-E56E-49B9-8493-AA3B16658062}" destId="{98DB7B32-2685-4C78-AA9E-B70663029362}" srcOrd="1" destOrd="0" presId="urn:microsoft.com/office/officeart/2018/layout/CircleProcess"/>
    <dgm:cxn modelId="{4400978A-DEBA-4DD3-9CBE-9DB0528658C2}" type="presParOf" srcId="{98DB7B32-2685-4C78-AA9E-B70663029362}" destId="{AB647E8D-76E7-4070-8791-55570C5E5F2B}" srcOrd="0" destOrd="0" presId="urn:microsoft.com/office/officeart/2018/layout/CircleProcess"/>
    <dgm:cxn modelId="{200C4438-4D00-4238-AA2E-93BC788AEE67}" type="presParOf" srcId="{52EC1D70-E56E-49B9-8493-AA3B16658062}" destId="{995A0A9A-2296-41A8-8221-083400332B79}" srcOrd="2" destOrd="0" presId="urn:microsoft.com/office/officeart/2018/layout/CircleProcess"/>
    <dgm:cxn modelId="{467AD4E8-3358-4D30-B85B-16B4D75D44DC}" type="presParOf" srcId="{52EC1D70-E56E-49B9-8493-AA3B16658062}" destId="{3F30D283-EC0D-4AAA-B4F5-53C12FCC95E6}" srcOrd="3" destOrd="0" presId="urn:microsoft.com/office/officeart/2018/layout/CircleProcess"/>
    <dgm:cxn modelId="{45DDD9EE-BA7D-488A-88DC-FB297BB510C5}" type="presParOf" srcId="{3F30D283-EC0D-4AAA-B4F5-53C12FCC95E6}" destId="{3AD5F0F6-ADDB-48C1-B75C-DD4A55CDB7C0}" srcOrd="0" destOrd="0" presId="urn:microsoft.com/office/officeart/2018/layout/CircleProcess"/>
    <dgm:cxn modelId="{50BA68FC-3F44-4E4D-BDAB-BADEA0DD1359}" type="presParOf" srcId="{52EC1D70-E56E-49B9-8493-AA3B16658062}" destId="{56F21071-9C07-45D6-874D-6846206B63DD}" srcOrd="4" destOrd="0" presId="urn:microsoft.com/office/officeart/2018/layout/CircleProcess"/>
    <dgm:cxn modelId="{C57688A0-55B7-466E-937D-C6BFDB1D4D1B}" type="presParOf" srcId="{56F21071-9C07-45D6-874D-6846206B63DD}" destId="{F98ABA64-4AD4-4C78-999A-862F23AA9A8E}" srcOrd="0" destOrd="0" presId="urn:microsoft.com/office/officeart/2018/layout/CircleProcess"/>
    <dgm:cxn modelId="{37FC329A-4B74-43B4-ACDC-48D736F5E4CC}" type="presParOf" srcId="{52EC1D70-E56E-49B9-8493-AA3B16658062}" destId="{B86C03BD-4F2D-4EB7-9455-22579F0FD995}" srcOrd="5" destOrd="0" presId="urn:microsoft.com/office/officeart/2018/layout/CircleProcess"/>
    <dgm:cxn modelId="{753B9CE6-FE64-4822-83F1-FC442909B4A6}" type="presParOf" srcId="{52EC1D70-E56E-49B9-8493-AA3B16658062}" destId="{99005264-98AC-4E4E-9F54-C1523CCEF0E4}" srcOrd="6" destOrd="0" presId="urn:microsoft.com/office/officeart/2018/layout/CircleProcess"/>
    <dgm:cxn modelId="{A3CC494E-CFE2-496E-B9D4-E6497D437AAC}" type="presParOf" srcId="{99005264-98AC-4E4E-9F54-C1523CCEF0E4}" destId="{7E3DE95F-76EA-4C5C-9E10-2B118BAAE946}" srcOrd="0" destOrd="0" presId="urn:microsoft.com/office/officeart/2018/layout/CircleProcess"/>
    <dgm:cxn modelId="{EBE30C76-5ADF-434E-B64F-2BBBA54B570D}" type="presParOf" srcId="{52EC1D70-E56E-49B9-8493-AA3B16658062}" destId="{731EDE94-6147-44E8-8594-863DD9AF0705}" srcOrd="7" destOrd="0" presId="urn:microsoft.com/office/officeart/2018/layout/CircleProcess"/>
    <dgm:cxn modelId="{0EA4AABE-84DA-48ED-82C9-8BB5BB71D5E6}" type="presParOf" srcId="{731EDE94-6147-44E8-8594-863DD9AF0705}" destId="{F2CC49A8-8EAA-445F-B4FF-9EBF41954009}" srcOrd="0" destOrd="0" presId="urn:microsoft.com/office/officeart/2018/layout/CircleProcess"/>
    <dgm:cxn modelId="{60AD7A39-59F3-47D5-84EF-D5590995DF82}" type="presParOf" srcId="{52EC1D70-E56E-49B9-8493-AA3B16658062}" destId="{42208FF6-9A6E-4F7B-830C-45420C3E70BC}" srcOrd="8" destOrd="0" presId="urn:microsoft.com/office/officeart/2018/layout/CircleProcess"/>
    <dgm:cxn modelId="{F62D04BC-E1E5-4D48-A3DE-92B35EF26CC7}" type="presParOf" srcId="{52EC1D70-E56E-49B9-8493-AA3B16658062}" destId="{C724B516-B160-4712-A574-A1C241AE66B3}" srcOrd="9" destOrd="0" presId="urn:microsoft.com/office/officeart/2018/layout/CircleProcess"/>
    <dgm:cxn modelId="{FEEFD53B-4FF7-4E12-9C3F-3763E934BE64}" type="presParOf" srcId="{C724B516-B160-4712-A574-A1C241AE66B3}" destId="{BC7BEE51-B6E1-438F-9999-BDB2599688DA}" srcOrd="0" destOrd="0" presId="urn:microsoft.com/office/officeart/2018/layout/CircleProcess"/>
    <dgm:cxn modelId="{D5658ED7-323C-49D5-94F1-F7E19EB5DEEF}" type="presParOf" srcId="{52EC1D70-E56E-49B9-8493-AA3B16658062}" destId="{12C548C9-9582-4902-830E-EE563A33CC27}" srcOrd="10" destOrd="0" presId="urn:microsoft.com/office/officeart/2018/layout/CircleProcess"/>
    <dgm:cxn modelId="{A52C431B-9BF2-4BAC-A4F7-7086F972612A}" type="presParOf" srcId="{12C548C9-9582-4902-830E-EE563A33CC27}" destId="{8E92B174-3DC4-480A-8835-62FE882DFD5D}" srcOrd="0" destOrd="0" presId="urn:microsoft.com/office/officeart/2018/layout/CircleProcess"/>
    <dgm:cxn modelId="{130C489A-480B-457E-8BF2-F8DB180BA2E8}" type="presParOf" srcId="{52EC1D70-E56E-49B9-8493-AA3B16658062}" destId="{B70E6E7A-C663-4ABB-9609-E9F44C2A30B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8B25A-7F5E-4E68-A916-F0C3B52E551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9F45D4-D0DA-4D8A-BF7F-EF7231586976}">
      <dgm:prSet/>
      <dgm:spPr/>
      <dgm:t>
        <a:bodyPr/>
        <a:lstStyle/>
        <a:p>
          <a:r>
            <a:rPr lang="en-US" b="1"/>
            <a:t>User friendly software for ordering water cans.</a:t>
          </a:r>
          <a:endParaRPr lang="en-US"/>
        </a:p>
      </dgm:t>
    </dgm:pt>
    <dgm:pt modelId="{77D4C901-01EA-4511-8E0F-BAED682C2F82}" type="parTrans" cxnId="{9535E211-8AF9-4F9B-AF11-85142BA6F201}">
      <dgm:prSet/>
      <dgm:spPr/>
      <dgm:t>
        <a:bodyPr/>
        <a:lstStyle/>
        <a:p>
          <a:endParaRPr lang="en-US"/>
        </a:p>
      </dgm:t>
    </dgm:pt>
    <dgm:pt modelId="{BBCD0369-E33F-4781-B3AA-A532E56EC7B6}" type="sibTrans" cxnId="{9535E211-8AF9-4F9B-AF11-85142BA6F201}">
      <dgm:prSet/>
      <dgm:spPr/>
      <dgm:t>
        <a:bodyPr/>
        <a:lstStyle/>
        <a:p>
          <a:endParaRPr lang="en-US"/>
        </a:p>
      </dgm:t>
    </dgm:pt>
    <dgm:pt modelId="{6DF57948-CC54-44A6-98DB-BBED79CCC7AC}">
      <dgm:prSet/>
      <dgm:spPr/>
      <dgm:t>
        <a:bodyPr/>
        <a:lstStyle/>
        <a:p>
          <a:r>
            <a:rPr lang="en-US" b="1"/>
            <a:t>Delivered within time.</a:t>
          </a:r>
          <a:endParaRPr lang="en-US"/>
        </a:p>
      </dgm:t>
    </dgm:pt>
    <dgm:pt modelId="{BEA5774C-3FD1-4252-A0BB-C6399F03BC7E}" type="parTrans" cxnId="{4E75FD8A-A7F0-454A-AF0F-B68C91A9F7D9}">
      <dgm:prSet/>
      <dgm:spPr/>
      <dgm:t>
        <a:bodyPr/>
        <a:lstStyle/>
        <a:p>
          <a:endParaRPr lang="en-US"/>
        </a:p>
      </dgm:t>
    </dgm:pt>
    <dgm:pt modelId="{FB1CC877-45BA-43A4-8032-F2EBEF68E5E0}" type="sibTrans" cxnId="{4E75FD8A-A7F0-454A-AF0F-B68C91A9F7D9}">
      <dgm:prSet/>
      <dgm:spPr/>
      <dgm:t>
        <a:bodyPr/>
        <a:lstStyle/>
        <a:p>
          <a:endParaRPr lang="en-US"/>
        </a:p>
      </dgm:t>
    </dgm:pt>
    <dgm:pt modelId="{3ED4BFCC-6440-40BF-90AF-5E8DE55B3CD2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Order not misplaced.</a:t>
          </a:r>
          <a:endParaRPr lang="en-US">
            <a:solidFill>
              <a:schemeClr val="tx1"/>
            </a:solidFill>
          </a:endParaRPr>
        </a:p>
      </dgm:t>
    </dgm:pt>
    <dgm:pt modelId="{922D6B8C-9F8C-4723-B41B-139C869046B7}" type="parTrans" cxnId="{2DAD8969-61D3-472E-AEA1-DEFA21B768E6}">
      <dgm:prSet/>
      <dgm:spPr/>
      <dgm:t>
        <a:bodyPr/>
        <a:lstStyle/>
        <a:p>
          <a:endParaRPr lang="en-US"/>
        </a:p>
      </dgm:t>
    </dgm:pt>
    <dgm:pt modelId="{9E5619D0-B119-49DF-94C6-2F58B28F5818}" type="sibTrans" cxnId="{2DAD8969-61D3-472E-AEA1-DEFA21B768E6}">
      <dgm:prSet/>
      <dgm:spPr/>
      <dgm:t>
        <a:bodyPr/>
        <a:lstStyle/>
        <a:p>
          <a:endParaRPr lang="en-US"/>
        </a:p>
      </dgm:t>
    </dgm:pt>
    <dgm:pt modelId="{3D51E21A-2F27-464A-85A7-F465AE4B83E0}">
      <dgm:prSet/>
      <dgm:spPr/>
      <dgm:t>
        <a:bodyPr/>
        <a:lstStyle/>
        <a:p>
          <a:r>
            <a:rPr lang="en-US" b="1"/>
            <a:t>Digital Transaction.</a:t>
          </a:r>
          <a:endParaRPr lang="en-US"/>
        </a:p>
      </dgm:t>
    </dgm:pt>
    <dgm:pt modelId="{5C97B9E8-3437-400A-8EA9-385DAA6FA94C}" type="parTrans" cxnId="{09FC5C7D-CE27-4D6B-B22C-4134AA5FF415}">
      <dgm:prSet/>
      <dgm:spPr/>
      <dgm:t>
        <a:bodyPr/>
        <a:lstStyle/>
        <a:p>
          <a:endParaRPr lang="en-US"/>
        </a:p>
      </dgm:t>
    </dgm:pt>
    <dgm:pt modelId="{E1BF4AA3-F752-4DA2-A76A-26431A91EC59}" type="sibTrans" cxnId="{09FC5C7D-CE27-4D6B-B22C-4134AA5FF415}">
      <dgm:prSet/>
      <dgm:spPr/>
      <dgm:t>
        <a:bodyPr/>
        <a:lstStyle/>
        <a:p>
          <a:endParaRPr lang="en-US"/>
        </a:p>
      </dgm:t>
    </dgm:pt>
    <dgm:pt modelId="{60586D70-8F83-4B4C-80E0-7608AB390C4E}" type="pres">
      <dgm:prSet presAssocID="{6DE8B25A-7F5E-4E68-A916-F0C3B52E5513}" presName="matrix" presStyleCnt="0">
        <dgm:presLayoutVars>
          <dgm:chMax val="1"/>
          <dgm:dir/>
          <dgm:resizeHandles val="exact"/>
        </dgm:presLayoutVars>
      </dgm:prSet>
      <dgm:spPr/>
    </dgm:pt>
    <dgm:pt modelId="{0CF0596B-C8E9-4C6E-A111-A25AC4696AD0}" type="pres">
      <dgm:prSet presAssocID="{6DE8B25A-7F5E-4E68-A916-F0C3B52E5513}" presName="diamond" presStyleLbl="bgShp" presStyleIdx="0" presStyleCnt="1"/>
      <dgm:spPr/>
    </dgm:pt>
    <dgm:pt modelId="{5EC50930-066D-4B35-8146-6BD980607346}" type="pres">
      <dgm:prSet presAssocID="{6DE8B25A-7F5E-4E68-A916-F0C3B52E55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A430A3-C69B-4D52-B407-B03B7CD3754F}" type="pres">
      <dgm:prSet presAssocID="{6DE8B25A-7F5E-4E68-A916-F0C3B52E55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8AC3EB-DA6F-4694-A85C-D7640DFBA7F2}" type="pres">
      <dgm:prSet presAssocID="{6DE8B25A-7F5E-4E68-A916-F0C3B52E55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A0A919-CCF8-4725-81BF-FFEA6816E583}" type="pres">
      <dgm:prSet presAssocID="{6DE8B25A-7F5E-4E68-A916-F0C3B52E55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35E211-8AF9-4F9B-AF11-85142BA6F201}" srcId="{6DE8B25A-7F5E-4E68-A916-F0C3B52E5513}" destId="{B89F45D4-D0DA-4D8A-BF7F-EF7231586976}" srcOrd="0" destOrd="0" parTransId="{77D4C901-01EA-4511-8E0F-BAED682C2F82}" sibTransId="{BBCD0369-E33F-4781-B3AA-A532E56EC7B6}"/>
    <dgm:cxn modelId="{2DAD8969-61D3-472E-AEA1-DEFA21B768E6}" srcId="{6DE8B25A-7F5E-4E68-A916-F0C3B52E5513}" destId="{3ED4BFCC-6440-40BF-90AF-5E8DE55B3CD2}" srcOrd="2" destOrd="0" parTransId="{922D6B8C-9F8C-4723-B41B-139C869046B7}" sibTransId="{9E5619D0-B119-49DF-94C6-2F58B28F5818}"/>
    <dgm:cxn modelId="{6C17AF7B-8350-46AF-B81E-53C104A3E1BF}" type="presOf" srcId="{B89F45D4-D0DA-4D8A-BF7F-EF7231586976}" destId="{5EC50930-066D-4B35-8146-6BD980607346}" srcOrd="0" destOrd="0" presId="urn:microsoft.com/office/officeart/2005/8/layout/matrix3"/>
    <dgm:cxn modelId="{09FC5C7D-CE27-4D6B-B22C-4134AA5FF415}" srcId="{6DE8B25A-7F5E-4E68-A916-F0C3B52E5513}" destId="{3D51E21A-2F27-464A-85A7-F465AE4B83E0}" srcOrd="3" destOrd="0" parTransId="{5C97B9E8-3437-400A-8EA9-385DAA6FA94C}" sibTransId="{E1BF4AA3-F752-4DA2-A76A-26431A91EC59}"/>
    <dgm:cxn modelId="{99A03E82-794A-442D-A11E-44FA34EB8CAD}" type="presOf" srcId="{3ED4BFCC-6440-40BF-90AF-5E8DE55B3CD2}" destId="{888AC3EB-DA6F-4694-A85C-D7640DFBA7F2}" srcOrd="0" destOrd="0" presId="urn:microsoft.com/office/officeart/2005/8/layout/matrix3"/>
    <dgm:cxn modelId="{4E75FD8A-A7F0-454A-AF0F-B68C91A9F7D9}" srcId="{6DE8B25A-7F5E-4E68-A916-F0C3B52E5513}" destId="{6DF57948-CC54-44A6-98DB-BBED79CCC7AC}" srcOrd="1" destOrd="0" parTransId="{BEA5774C-3FD1-4252-A0BB-C6399F03BC7E}" sibTransId="{FB1CC877-45BA-43A4-8032-F2EBEF68E5E0}"/>
    <dgm:cxn modelId="{B9ECB99A-5D91-4318-9307-42811A8D618C}" type="presOf" srcId="{6DE8B25A-7F5E-4E68-A916-F0C3B52E5513}" destId="{60586D70-8F83-4B4C-80E0-7608AB390C4E}" srcOrd="0" destOrd="0" presId="urn:microsoft.com/office/officeart/2005/8/layout/matrix3"/>
    <dgm:cxn modelId="{EA002CBD-DC70-4B23-A9AB-907677E5F1AC}" type="presOf" srcId="{3D51E21A-2F27-464A-85A7-F465AE4B83E0}" destId="{21A0A919-CCF8-4725-81BF-FFEA6816E583}" srcOrd="0" destOrd="0" presId="urn:microsoft.com/office/officeart/2005/8/layout/matrix3"/>
    <dgm:cxn modelId="{2B117EEB-06B4-4CC2-B210-042633D83BCE}" type="presOf" srcId="{6DF57948-CC54-44A6-98DB-BBED79CCC7AC}" destId="{91A430A3-C69B-4D52-B407-B03B7CD3754F}" srcOrd="0" destOrd="0" presId="urn:microsoft.com/office/officeart/2005/8/layout/matrix3"/>
    <dgm:cxn modelId="{0C1BA366-2607-43FF-8918-8A707F1D1122}" type="presParOf" srcId="{60586D70-8F83-4B4C-80E0-7608AB390C4E}" destId="{0CF0596B-C8E9-4C6E-A111-A25AC4696AD0}" srcOrd="0" destOrd="0" presId="urn:microsoft.com/office/officeart/2005/8/layout/matrix3"/>
    <dgm:cxn modelId="{03BD9B10-198B-4FD3-8CF7-D0F2166F4212}" type="presParOf" srcId="{60586D70-8F83-4B4C-80E0-7608AB390C4E}" destId="{5EC50930-066D-4B35-8146-6BD980607346}" srcOrd="1" destOrd="0" presId="urn:microsoft.com/office/officeart/2005/8/layout/matrix3"/>
    <dgm:cxn modelId="{E09F25C6-811E-4F14-9F2A-A96BEC4A9F58}" type="presParOf" srcId="{60586D70-8F83-4B4C-80E0-7608AB390C4E}" destId="{91A430A3-C69B-4D52-B407-B03B7CD3754F}" srcOrd="2" destOrd="0" presId="urn:microsoft.com/office/officeart/2005/8/layout/matrix3"/>
    <dgm:cxn modelId="{6366A383-5A1E-4876-BBF3-56572C48DDFD}" type="presParOf" srcId="{60586D70-8F83-4B4C-80E0-7608AB390C4E}" destId="{888AC3EB-DA6F-4694-A85C-D7640DFBA7F2}" srcOrd="3" destOrd="0" presId="urn:microsoft.com/office/officeart/2005/8/layout/matrix3"/>
    <dgm:cxn modelId="{D14FF867-9197-449F-A8EA-D940E441DDDA}" type="presParOf" srcId="{60586D70-8F83-4B4C-80E0-7608AB390C4E}" destId="{21A0A919-CCF8-4725-81BF-FFEA6816E5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5A04D3-BCF8-4AAB-A505-87D3A278E4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66E816-E402-4105-83E3-CA6938D02E9F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1</a:t>
          </a:r>
        </a:p>
      </dgm:t>
    </dgm:pt>
    <dgm:pt modelId="{F29BE6C4-8EE9-4DEA-BFDA-F54835738B27}" type="parTrans" cxnId="{C89A5FFD-27E3-48CD-BFBE-DD2C187107B1}">
      <dgm:prSet/>
      <dgm:spPr/>
      <dgm:t>
        <a:bodyPr/>
        <a:lstStyle/>
        <a:p>
          <a:endParaRPr lang="en-US"/>
        </a:p>
      </dgm:t>
    </dgm:pt>
    <dgm:pt modelId="{338A8305-333A-4E22-AC8E-7FD805E34E2F}" type="sibTrans" cxnId="{C89A5FFD-27E3-48CD-BFBE-DD2C187107B1}">
      <dgm:prSet/>
      <dgm:spPr/>
      <dgm:t>
        <a:bodyPr/>
        <a:lstStyle/>
        <a:p>
          <a:endParaRPr lang="en-US"/>
        </a:p>
      </dgm:t>
    </dgm:pt>
    <dgm:pt modelId="{82BA6869-534D-4494-AE49-F6C898A80A46}">
      <dgm:prSet/>
      <dgm:spPr/>
      <dgm:t>
        <a:bodyPr/>
        <a:lstStyle/>
        <a:p>
          <a:r>
            <a:rPr lang="en-US"/>
            <a:t>Found the problem and then its solution.</a:t>
          </a:r>
        </a:p>
      </dgm:t>
    </dgm:pt>
    <dgm:pt modelId="{5362E213-F8D2-4540-836E-8EB08F7926F0}" type="parTrans" cxnId="{ABFB51A6-C105-4B6E-BB07-C72203028316}">
      <dgm:prSet/>
      <dgm:spPr/>
      <dgm:t>
        <a:bodyPr/>
        <a:lstStyle/>
        <a:p>
          <a:endParaRPr lang="en-US"/>
        </a:p>
      </dgm:t>
    </dgm:pt>
    <dgm:pt modelId="{E2B8FC1E-5911-4EC3-A1CE-E5FDEAF30364}" type="sibTrans" cxnId="{ABFB51A6-C105-4B6E-BB07-C72203028316}">
      <dgm:prSet/>
      <dgm:spPr/>
      <dgm:t>
        <a:bodyPr/>
        <a:lstStyle/>
        <a:p>
          <a:endParaRPr lang="en-US"/>
        </a:p>
      </dgm:t>
    </dgm:pt>
    <dgm:pt modelId="{F1CC7A00-BD48-44BA-AABA-44B002442D9E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2</a:t>
          </a:r>
        </a:p>
      </dgm:t>
    </dgm:pt>
    <dgm:pt modelId="{50A18CE4-FD11-4F20-88F1-E8D5CFE66FD8}" type="parTrans" cxnId="{8A1BEF27-7935-4278-87FC-ED72DD2F421F}">
      <dgm:prSet/>
      <dgm:spPr/>
      <dgm:t>
        <a:bodyPr/>
        <a:lstStyle/>
        <a:p>
          <a:endParaRPr lang="en-US"/>
        </a:p>
      </dgm:t>
    </dgm:pt>
    <dgm:pt modelId="{24DCD02D-5266-4C87-A06A-FAEFE2C2F8D2}" type="sibTrans" cxnId="{8A1BEF27-7935-4278-87FC-ED72DD2F421F}">
      <dgm:prSet/>
      <dgm:spPr/>
      <dgm:t>
        <a:bodyPr/>
        <a:lstStyle/>
        <a:p>
          <a:endParaRPr lang="en-US"/>
        </a:p>
      </dgm:t>
    </dgm:pt>
    <dgm:pt modelId="{DBAF5851-4C35-43A3-AFFE-1D24CFF2D6BD}">
      <dgm:prSet/>
      <dgm:spPr/>
      <dgm:t>
        <a:bodyPr/>
        <a:lstStyle/>
        <a:p>
          <a:r>
            <a:rPr lang="en-US"/>
            <a:t>Found the platform Android studio to develop an app.</a:t>
          </a:r>
        </a:p>
      </dgm:t>
    </dgm:pt>
    <dgm:pt modelId="{6AC2900D-B39A-4626-9A71-C707E8055382}" type="parTrans" cxnId="{C0E597DB-BFC0-4F4C-B0D2-2B14329C26EC}">
      <dgm:prSet/>
      <dgm:spPr/>
      <dgm:t>
        <a:bodyPr/>
        <a:lstStyle/>
        <a:p>
          <a:endParaRPr lang="en-US"/>
        </a:p>
      </dgm:t>
    </dgm:pt>
    <dgm:pt modelId="{187030DF-6C4C-4C01-B2C1-05CE2E319BA1}" type="sibTrans" cxnId="{C0E597DB-BFC0-4F4C-B0D2-2B14329C26EC}">
      <dgm:prSet/>
      <dgm:spPr/>
      <dgm:t>
        <a:bodyPr/>
        <a:lstStyle/>
        <a:p>
          <a:endParaRPr lang="en-US"/>
        </a:p>
      </dgm:t>
    </dgm:pt>
    <dgm:pt modelId="{95956113-F0CA-4416-9A4E-2815C6836DFC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3</a:t>
          </a:r>
        </a:p>
      </dgm:t>
    </dgm:pt>
    <dgm:pt modelId="{CA2C7AE3-3744-421E-9A8C-9E363AFE439C}" type="parTrans" cxnId="{244EF189-0C8C-4C0C-94FB-4EE4DFE01AA8}">
      <dgm:prSet/>
      <dgm:spPr/>
      <dgm:t>
        <a:bodyPr/>
        <a:lstStyle/>
        <a:p>
          <a:endParaRPr lang="en-US"/>
        </a:p>
      </dgm:t>
    </dgm:pt>
    <dgm:pt modelId="{87539898-8FB5-48AF-B4E6-9035987F9BFD}" type="sibTrans" cxnId="{244EF189-0C8C-4C0C-94FB-4EE4DFE01AA8}">
      <dgm:prSet/>
      <dgm:spPr/>
      <dgm:t>
        <a:bodyPr/>
        <a:lstStyle/>
        <a:p>
          <a:endParaRPr lang="en-US"/>
        </a:p>
      </dgm:t>
    </dgm:pt>
    <dgm:pt modelId="{F26F74D7-DB3C-4798-B7D9-40D4C0B1105E}">
      <dgm:prSet/>
      <dgm:spPr/>
      <dgm:t>
        <a:bodyPr/>
        <a:lstStyle/>
        <a:p>
          <a:r>
            <a:rPr lang="en-US"/>
            <a:t>Started to learn JAVA language and XML.</a:t>
          </a:r>
        </a:p>
      </dgm:t>
    </dgm:pt>
    <dgm:pt modelId="{DA8603C3-1F33-4D2A-8AEE-3431B13AED7A}" type="parTrans" cxnId="{2C2B683D-C347-4653-9008-2168013118DF}">
      <dgm:prSet/>
      <dgm:spPr/>
      <dgm:t>
        <a:bodyPr/>
        <a:lstStyle/>
        <a:p>
          <a:endParaRPr lang="en-US"/>
        </a:p>
      </dgm:t>
    </dgm:pt>
    <dgm:pt modelId="{9A48DAEB-46FD-4D80-9EA3-166D82BDD9B5}" type="sibTrans" cxnId="{2C2B683D-C347-4653-9008-2168013118DF}">
      <dgm:prSet/>
      <dgm:spPr/>
      <dgm:t>
        <a:bodyPr/>
        <a:lstStyle/>
        <a:p>
          <a:endParaRPr lang="en-US"/>
        </a:p>
      </dgm:t>
    </dgm:pt>
    <dgm:pt modelId="{4A28D425-1435-4C91-A327-03457E1CD61E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4</a:t>
          </a:r>
        </a:p>
      </dgm:t>
    </dgm:pt>
    <dgm:pt modelId="{EE917BE7-2B56-4A59-A81D-C947FA73D470}" type="parTrans" cxnId="{C2CD348D-686A-4338-B685-7478D69D9249}">
      <dgm:prSet/>
      <dgm:spPr/>
      <dgm:t>
        <a:bodyPr/>
        <a:lstStyle/>
        <a:p>
          <a:endParaRPr lang="en-US"/>
        </a:p>
      </dgm:t>
    </dgm:pt>
    <dgm:pt modelId="{AEBEF4DF-2E65-4461-B708-572E0CA7E937}" type="sibTrans" cxnId="{C2CD348D-686A-4338-B685-7478D69D9249}">
      <dgm:prSet/>
      <dgm:spPr/>
      <dgm:t>
        <a:bodyPr/>
        <a:lstStyle/>
        <a:p>
          <a:endParaRPr lang="en-US"/>
        </a:p>
      </dgm:t>
    </dgm:pt>
    <dgm:pt modelId="{2F7815BB-530D-4464-9F8D-D7680E8AA7F5}">
      <dgm:prSet/>
      <dgm:spPr/>
      <dgm:t>
        <a:bodyPr/>
        <a:lstStyle/>
        <a:p>
          <a:r>
            <a:rPr lang="en-US"/>
            <a:t>Completed frontend Designing.</a:t>
          </a:r>
        </a:p>
      </dgm:t>
    </dgm:pt>
    <dgm:pt modelId="{DB295D83-8D75-4C64-9E6A-D40B1F78CA43}" type="parTrans" cxnId="{AD5B6727-2BF9-4B12-83DF-E0531AD05947}">
      <dgm:prSet/>
      <dgm:spPr/>
      <dgm:t>
        <a:bodyPr/>
        <a:lstStyle/>
        <a:p>
          <a:endParaRPr lang="en-US"/>
        </a:p>
      </dgm:t>
    </dgm:pt>
    <dgm:pt modelId="{A5732936-3036-4BE6-A84C-8F0A4A3B19A8}" type="sibTrans" cxnId="{AD5B6727-2BF9-4B12-83DF-E0531AD05947}">
      <dgm:prSet/>
      <dgm:spPr/>
      <dgm:t>
        <a:bodyPr/>
        <a:lstStyle/>
        <a:p>
          <a:endParaRPr lang="en-US"/>
        </a:p>
      </dgm:t>
    </dgm:pt>
    <dgm:pt modelId="{C0E60D16-6CB1-4909-A90F-3AA0FA3F6A65}" type="pres">
      <dgm:prSet presAssocID="{F95A04D3-BCF8-4AAB-A505-87D3A278E4AD}" presName="Name0" presStyleCnt="0">
        <dgm:presLayoutVars>
          <dgm:dir/>
          <dgm:animLvl val="lvl"/>
          <dgm:resizeHandles val="exact"/>
        </dgm:presLayoutVars>
      </dgm:prSet>
      <dgm:spPr/>
    </dgm:pt>
    <dgm:pt modelId="{E2846CA0-6CD5-4FF3-A173-1BC4FADC2243}" type="pres">
      <dgm:prSet presAssocID="{4A28D425-1435-4C91-A327-03457E1CD61E}" presName="boxAndChildren" presStyleCnt="0"/>
      <dgm:spPr/>
    </dgm:pt>
    <dgm:pt modelId="{A52E3716-35A5-4005-8EC3-30BEB41ACD40}" type="pres">
      <dgm:prSet presAssocID="{4A28D425-1435-4C91-A327-03457E1CD61E}" presName="parentTextBox" presStyleLbl="alignNode1" presStyleIdx="0" presStyleCnt="4"/>
      <dgm:spPr/>
    </dgm:pt>
    <dgm:pt modelId="{A5117FC4-F2DD-4A98-B2C2-B2EF15F01C8A}" type="pres">
      <dgm:prSet presAssocID="{4A28D425-1435-4C91-A327-03457E1CD61E}" presName="descendantBox" presStyleLbl="bgAccFollowNode1" presStyleIdx="0" presStyleCnt="4"/>
      <dgm:spPr/>
    </dgm:pt>
    <dgm:pt modelId="{33F8AFF1-C64F-48E5-9198-42F8819732FB}" type="pres">
      <dgm:prSet presAssocID="{87539898-8FB5-48AF-B4E6-9035987F9BFD}" presName="sp" presStyleCnt="0"/>
      <dgm:spPr/>
    </dgm:pt>
    <dgm:pt modelId="{08FE9DD7-F440-42AA-937A-AC1E861B207F}" type="pres">
      <dgm:prSet presAssocID="{95956113-F0CA-4416-9A4E-2815C6836DFC}" presName="arrowAndChildren" presStyleCnt="0"/>
      <dgm:spPr/>
    </dgm:pt>
    <dgm:pt modelId="{ED602372-2287-4FBF-9FC7-D95ADA25935F}" type="pres">
      <dgm:prSet presAssocID="{95956113-F0CA-4416-9A4E-2815C6836DFC}" presName="parentTextArrow" presStyleLbl="node1" presStyleIdx="0" presStyleCnt="0"/>
      <dgm:spPr/>
    </dgm:pt>
    <dgm:pt modelId="{52C11CD9-A18B-4BB8-B19C-EF28B5BB2122}" type="pres">
      <dgm:prSet presAssocID="{95956113-F0CA-4416-9A4E-2815C6836DFC}" presName="arrow" presStyleLbl="alignNode1" presStyleIdx="1" presStyleCnt="4"/>
      <dgm:spPr/>
    </dgm:pt>
    <dgm:pt modelId="{200DB778-AAE1-4FE6-A576-27CA8201B553}" type="pres">
      <dgm:prSet presAssocID="{95956113-F0CA-4416-9A4E-2815C6836DFC}" presName="descendantArrow" presStyleLbl="bgAccFollowNode1" presStyleIdx="1" presStyleCnt="4"/>
      <dgm:spPr/>
    </dgm:pt>
    <dgm:pt modelId="{C4631DA8-9D3B-42DD-9096-7852FEB14271}" type="pres">
      <dgm:prSet presAssocID="{24DCD02D-5266-4C87-A06A-FAEFE2C2F8D2}" presName="sp" presStyleCnt="0"/>
      <dgm:spPr/>
    </dgm:pt>
    <dgm:pt modelId="{3D27C836-6D8D-4430-BD13-063FDD2F9C10}" type="pres">
      <dgm:prSet presAssocID="{F1CC7A00-BD48-44BA-AABA-44B002442D9E}" presName="arrowAndChildren" presStyleCnt="0"/>
      <dgm:spPr/>
    </dgm:pt>
    <dgm:pt modelId="{A77697D6-258E-47AB-9895-1FD793C31F43}" type="pres">
      <dgm:prSet presAssocID="{F1CC7A00-BD48-44BA-AABA-44B002442D9E}" presName="parentTextArrow" presStyleLbl="node1" presStyleIdx="0" presStyleCnt="0"/>
      <dgm:spPr/>
    </dgm:pt>
    <dgm:pt modelId="{F63BC2A0-A464-49AE-8B48-8408A99156D6}" type="pres">
      <dgm:prSet presAssocID="{F1CC7A00-BD48-44BA-AABA-44B002442D9E}" presName="arrow" presStyleLbl="alignNode1" presStyleIdx="2" presStyleCnt="4"/>
      <dgm:spPr/>
    </dgm:pt>
    <dgm:pt modelId="{B847158D-3E22-466F-93DA-6B6AD75AC2B2}" type="pres">
      <dgm:prSet presAssocID="{F1CC7A00-BD48-44BA-AABA-44B002442D9E}" presName="descendantArrow" presStyleLbl="bgAccFollowNode1" presStyleIdx="2" presStyleCnt="4"/>
      <dgm:spPr/>
    </dgm:pt>
    <dgm:pt modelId="{93E898B3-0724-4ACA-98F1-B7312122C496}" type="pres">
      <dgm:prSet presAssocID="{338A8305-333A-4E22-AC8E-7FD805E34E2F}" presName="sp" presStyleCnt="0"/>
      <dgm:spPr/>
    </dgm:pt>
    <dgm:pt modelId="{712E3658-20F7-4375-8A52-7BCEAF44D9E4}" type="pres">
      <dgm:prSet presAssocID="{6066E816-E402-4105-83E3-CA6938D02E9F}" presName="arrowAndChildren" presStyleCnt="0"/>
      <dgm:spPr/>
    </dgm:pt>
    <dgm:pt modelId="{8820467F-0F31-42E5-A1EC-2FE61E5CA95F}" type="pres">
      <dgm:prSet presAssocID="{6066E816-E402-4105-83E3-CA6938D02E9F}" presName="parentTextArrow" presStyleLbl="node1" presStyleIdx="0" presStyleCnt="0"/>
      <dgm:spPr/>
    </dgm:pt>
    <dgm:pt modelId="{1D2F7D4C-9C07-490B-9E03-C5079022F3A3}" type="pres">
      <dgm:prSet presAssocID="{6066E816-E402-4105-83E3-CA6938D02E9F}" presName="arrow" presStyleLbl="alignNode1" presStyleIdx="3" presStyleCnt="4"/>
      <dgm:spPr/>
    </dgm:pt>
    <dgm:pt modelId="{CB42142E-72C1-4176-8321-4BB1656FFB2A}" type="pres">
      <dgm:prSet presAssocID="{6066E816-E402-4105-83E3-CA6938D02E9F}" presName="descendantArrow" presStyleLbl="bgAccFollowNode1" presStyleIdx="3" presStyleCnt="4"/>
      <dgm:spPr/>
    </dgm:pt>
  </dgm:ptLst>
  <dgm:cxnLst>
    <dgm:cxn modelId="{ED268515-CF8F-4C13-A318-E65360FBB40A}" type="presOf" srcId="{95956113-F0CA-4416-9A4E-2815C6836DFC}" destId="{ED602372-2287-4FBF-9FC7-D95ADA25935F}" srcOrd="0" destOrd="0" presId="urn:microsoft.com/office/officeart/2016/7/layout/VerticalDownArrowProcess"/>
    <dgm:cxn modelId="{D6EB7A17-665D-4D7F-B0BA-2D839822EEA2}" type="presOf" srcId="{F1CC7A00-BD48-44BA-AABA-44B002442D9E}" destId="{A77697D6-258E-47AB-9895-1FD793C31F43}" srcOrd="0" destOrd="0" presId="urn:microsoft.com/office/officeart/2016/7/layout/VerticalDownArrowProcess"/>
    <dgm:cxn modelId="{EA9A0025-9424-4065-AB6B-6E14BF792BBC}" type="presOf" srcId="{F26F74D7-DB3C-4798-B7D9-40D4C0B1105E}" destId="{200DB778-AAE1-4FE6-A576-27CA8201B553}" srcOrd="0" destOrd="0" presId="urn:microsoft.com/office/officeart/2016/7/layout/VerticalDownArrowProcess"/>
    <dgm:cxn modelId="{AD5B6727-2BF9-4B12-83DF-E0531AD05947}" srcId="{4A28D425-1435-4C91-A327-03457E1CD61E}" destId="{2F7815BB-530D-4464-9F8D-D7680E8AA7F5}" srcOrd="0" destOrd="0" parTransId="{DB295D83-8D75-4C64-9E6A-D40B1F78CA43}" sibTransId="{A5732936-3036-4BE6-A84C-8F0A4A3B19A8}"/>
    <dgm:cxn modelId="{8A1BEF27-7935-4278-87FC-ED72DD2F421F}" srcId="{F95A04D3-BCF8-4AAB-A505-87D3A278E4AD}" destId="{F1CC7A00-BD48-44BA-AABA-44B002442D9E}" srcOrd="1" destOrd="0" parTransId="{50A18CE4-FD11-4F20-88F1-E8D5CFE66FD8}" sibTransId="{24DCD02D-5266-4C87-A06A-FAEFE2C2F8D2}"/>
    <dgm:cxn modelId="{2C2B683D-C347-4653-9008-2168013118DF}" srcId="{95956113-F0CA-4416-9A4E-2815C6836DFC}" destId="{F26F74D7-DB3C-4798-B7D9-40D4C0B1105E}" srcOrd="0" destOrd="0" parTransId="{DA8603C3-1F33-4D2A-8AEE-3431B13AED7A}" sibTransId="{9A48DAEB-46FD-4D80-9EA3-166D82BDD9B5}"/>
    <dgm:cxn modelId="{DDA1E47F-F15A-42B2-9E18-52E51EE6916A}" type="presOf" srcId="{2F7815BB-530D-4464-9F8D-D7680E8AA7F5}" destId="{A5117FC4-F2DD-4A98-B2C2-B2EF15F01C8A}" srcOrd="0" destOrd="0" presId="urn:microsoft.com/office/officeart/2016/7/layout/VerticalDownArrowProcess"/>
    <dgm:cxn modelId="{BE76A287-7651-4C6B-A129-4ADF1073AFE1}" type="presOf" srcId="{F1CC7A00-BD48-44BA-AABA-44B002442D9E}" destId="{F63BC2A0-A464-49AE-8B48-8408A99156D6}" srcOrd="1" destOrd="0" presId="urn:microsoft.com/office/officeart/2016/7/layout/VerticalDownArrowProcess"/>
    <dgm:cxn modelId="{244EF189-0C8C-4C0C-94FB-4EE4DFE01AA8}" srcId="{F95A04D3-BCF8-4AAB-A505-87D3A278E4AD}" destId="{95956113-F0CA-4416-9A4E-2815C6836DFC}" srcOrd="2" destOrd="0" parTransId="{CA2C7AE3-3744-421E-9A8C-9E363AFE439C}" sibTransId="{87539898-8FB5-48AF-B4E6-9035987F9BFD}"/>
    <dgm:cxn modelId="{C2CD348D-686A-4338-B685-7478D69D9249}" srcId="{F95A04D3-BCF8-4AAB-A505-87D3A278E4AD}" destId="{4A28D425-1435-4C91-A327-03457E1CD61E}" srcOrd="3" destOrd="0" parTransId="{EE917BE7-2B56-4A59-A81D-C947FA73D470}" sibTransId="{AEBEF4DF-2E65-4461-B708-572E0CA7E937}"/>
    <dgm:cxn modelId="{35F84798-DDAF-49D6-86B6-DC204FFA2CD5}" type="presOf" srcId="{6066E816-E402-4105-83E3-CA6938D02E9F}" destId="{8820467F-0F31-42E5-A1EC-2FE61E5CA95F}" srcOrd="0" destOrd="0" presId="urn:microsoft.com/office/officeart/2016/7/layout/VerticalDownArrowProcess"/>
    <dgm:cxn modelId="{ABFB51A6-C105-4B6E-BB07-C72203028316}" srcId="{6066E816-E402-4105-83E3-CA6938D02E9F}" destId="{82BA6869-534D-4494-AE49-F6C898A80A46}" srcOrd="0" destOrd="0" parTransId="{5362E213-F8D2-4540-836E-8EB08F7926F0}" sibTransId="{E2B8FC1E-5911-4EC3-A1CE-E5FDEAF30364}"/>
    <dgm:cxn modelId="{1B26A3CA-3BF0-49FD-801F-118D560556B4}" type="presOf" srcId="{95956113-F0CA-4416-9A4E-2815C6836DFC}" destId="{52C11CD9-A18B-4BB8-B19C-EF28B5BB2122}" srcOrd="1" destOrd="0" presId="urn:microsoft.com/office/officeart/2016/7/layout/VerticalDownArrowProcess"/>
    <dgm:cxn modelId="{C0E597DB-BFC0-4F4C-B0D2-2B14329C26EC}" srcId="{F1CC7A00-BD48-44BA-AABA-44B002442D9E}" destId="{DBAF5851-4C35-43A3-AFFE-1D24CFF2D6BD}" srcOrd="0" destOrd="0" parTransId="{6AC2900D-B39A-4626-9A71-C707E8055382}" sibTransId="{187030DF-6C4C-4C01-B2C1-05CE2E319BA1}"/>
    <dgm:cxn modelId="{F52FF0DB-EC01-43FE-B1EE-18D707351EBB}" type="presOf" srcId="{DBAF5851-4C35-43A3-AFFE-1D24CFF2D6BD}" destId="{B847158D-3E22-466F-93DA-6B6AD75AC2B2}" srcOrd="0" destOrd="0" presId="urn:microsoft.com/office/officeart/2016/7/layout/VerticalDownArrowProcess"/>
    <dgm:cxn modelId="{0D977DDC-6857-4D4B-9EBC-15A66E7B9233}" type="presOf" srcId="{4A28D425-1435-4C91-A327-03457E1CD61E}" destId="{A52E3716-35A5-4005-8EC3-30BEB41ACD40}" srcOrd="0" destOrd="0" presId="urn:microsoft.com/office/officeart/2016/7/layout/VerticalDownArrowProcess"/>
    <dgm:cxn modelId="{A67FF1E4-0235-4FE1-BC5B-33CB3525861C}" type="presOf" srcId="{82BA6869-534D-4494-AE49-F6C898A80A46}" destId="{CB42142E-72C1-4176-8321-4BB1656FFB2A}" srcOrd="0" destOrd="0" presId="urn:microsoft.com/office/officeart/2016/7/layout/VerticalDownArrowProcess"/>
    <dgm:cxn modelId="{D48447E9-D90A-4E87-9307-71A415CD3544}" type="presOf" srcId="{F95A04D3-BCF8-4AAB-A505-87D3A278E4AD}" destId="{C0E60D16-6CB1-4909-A90F-3AA0FA3F6A65}" srcOrd="0" destOrd="0" presId="urn:microsoft.com/office/officeart/2016/7/layout/VerticalDownArrowProcess"/>
    <dgm:cxn modelId="{E55FC1FC-BDB0-4388-9BA9-E3930EA23CFB}" type="presOf" srcId="{6066E816-E402-4105-83E3-CA6938D02E9F}" destId="{1D2F7D4C-9C07-490B-9E03-C5079022F3A3}" srcOrd="1" destOrd="0" presId="urn:microsoft.com/office/officeart/2016/7/layout/VerticalDownArrowProcess"/>
    <dgm:cxn modelId="{C89A5FFD-27E3-48CD-BFBE-DD2C187107B1}" srcId="{F95A04D3-BCF8-4AAB-A505-87D3A278E4AD}" destId="{6066E816-E402-4105-83E3-CA6938D02E9F}" srcOrd="0" destOrd="0" parTransId="{F29BE6C4-8EE9-4DEA-BFDA-F54835738B27}" sibTransId="{338A8305-333A-4E22-AC8E-7FD805E34E2F}"/>
    <dgm:cxn modelId="{7713D536-D48C-4B6B-A47A-F725B16505D7}" type="presParOf" srcId="{C0E60D16-6CB1-4909-A90F-3AA0FA3F6A65}" destId="{E2846CA0-6CD5-4FF3-A173-1BC4FADC2243}" srcOrd="0" destOrd="0" presId="urn:microsoft.com/office/officeart/2016/7/layout/VerticalDownArrowProcess"/>
    <dgm:cxn modelId="{266C22C2-859F-4E97-8D64-65EB02D06E48}" type="presParOf" srcId="{E2846CA0-6CD5-4FF3-A173-1BC4FADC2243}" destId="{A52E3716-35A5-4005-8EC3-30BEB41ACD40}" srcOrd="0" destOrd="0" presId="urn:microsoft.com/office/officeart/2016/7/layout/VerticalDownArrowProcess"/>
    <dgm:cxn modelId="{5C5AEC87-9046-4ABD-BFFA-E1E28CF63010}" type="presParOf" srcId="{E2846CA0-6CD5-4FF3-A173-1BC4FADC2243}" destId="{A5117FC4-F2DD-4A98-B2C2-B2EF15F01C8A}" srcOrd="1" destOrd="0" presId="urn:microsoft.com/office/officeart/2016/7/layout/VerticalDownArrowProcess"/>
    <dgm:cxn modelId="{BED96C13-0212-4179-910E-9C8329CDABFD}" type="presParOf" srcId="{C0E60D16-6CB1-4909-A90F-3AA0FA3F6A65}" destId="{33F8AFF1-C64F-48E5-9198-42F8819732FB}" srcOrd="1" destOrd="0" presId="urn:microsoft.com/office/officeart/2016/7/layout/VerticalDownArrowProcess"/>
    <dgm:cxn modelId="{ABA15B36-30D3-455A-ACA6-861B30BB0230}" type="presParOf" srcId="{C0E60D16-6CB1-4909-A90F-3AA0FA3F6A65}" destId="{08FE9DD7-F440-42AA-937A-AC1E861B207F}" srcOrd="2" destOrd="0" presId="urn:microsoft.com/office/officeart/2016/7/layout/VerticalDownArrowProcess"/>
    <dgm:cxn modelId="{17B4E79D-AC5D-4372-B22C-DE900D01A612}" type="presParOf" srcId="{08FE9DD7-F440-42AA-937A-AC1E861B207F}" destId="{ED602372-2287-4FBF-9FC7-D95ADA25935F}" srcOrd="0" destOrd="0" presId="urn:microsoft.com/office/officeart/2016/7/layout/VerticalDownArrowProcess"/>
    <dgm:cxn modelId="{0B9B25F7-E61F-4893-BFE6-599A3BCB96B1}" type="presParOf" srcId="{08FE9DD7-F440-42AA-937A-AC1E861B207F}" destId="{52C11CD9-A18B-4BB8-B19C-EF28B5BB2122}" srcOrd="1" destOrd="0" presId="urn:microsoft.com/office/officeart/2016/7/layout/VerticalDownArrowProcess"/>
    <dgm:cxn modelId="{17AB01D6-BBEA-4D14-BF27-F5402FCB2EF2}" type="presParOf" srcId="{08FE9DD7-F440-42AA-937A-AC1E861B207F}" destId="{200DB778-AAE1-4FE6-A576-27CA8201B553}" srcOrd="2" destOrd="0" presId="urn:microsoft.com/office/officeart/2016/7/layout/VerticalDownArrowProcess"/>
    <dgm:cxn modelId="{DDC91B81-FAB8-4B4F-8357-C446AB5D9376}" type="presParOf" srcId="{C0E60D16-6CB1-4909-A90F-3AA0FA3F6A65}" destId="{C4631DA8-9D3B-42DD-9096-7852FEB14271}" srcOrd="3" destOrd="0" presId="urn:microsoft.com/office/officeart/2016/7/layout/VerticalDownArrowProcess"/>
    <dgm:cxn modelId="{6240E1CB-96D8-465D-9C93-F2DF3C3DB5BA}" type="presParOf" srcId="{C0E60D16-6CB1-4909-A90F-3AA0FA3F6A65}" destId="{3D27C836-6D8D-4430-BD13-063FDD2F9C10}" srcOrd="4" destOrd="0" presId="urn:microsoft.com/office/officeart/2016/7/layout/VerticalDownArrowProcess"/>
    <dgm:cxn modelId="{0A91B788-C692-4AB3-9B8A-A0A4FC148D8E}" type="presParOf" srcId="{3D27C836-6D8D-4430-BD13-063FDD2F9C10}" destId="{A77697D6-258E-47AB-9895-1FD793C31F43}" srcOrd="0" destOrd="0" presId="urn:microsoft.com/office/officeart/2016/7/layout/VerticalDownArrowProcess"/>
    <dgm:cxn modelId="{F88B74A9-69E1-4A4C-92F1-A9DB58C9310A}" type="presParOf" srcId="{3D27C836-6D8D-4430-BD13-063FDD2F9C10}" destId="{F63BC2A0-A464-49AE-8B48-8408A99156D6}" srcOrd="1" destOrd="0" presId="urn:microsoft.com/office/officeart/2016/7/layout/VerticalDownArrowProcess"/>
    <dgm:cxn modelId="{8C07A6A4-2F97-4B52-BD24-6733010359A1}" type="presParOf" srcId="{3D27C836-6D8D-4430-BD13-063FDD2F9C10}" destId="{B847158D-3E22-466F-93DA-6B6AD75AC2B2}" srcOrd="2" destOrd="0" presId="urn:microsoft.com/office/officeart/2016/7/layout/VerticalDownArrowProcess"/>
    <dgm:cxn modelId="{9CE8C6A7-C693-4B5C-9F27-AE50F199678F}" type="presParOf" srcId="{C0E60D16-6CB1-4909-A90F-3AA0FA3F6A65}" destId="{93E898B3-0724-4ACA-98F1-B7312122C496}" srcOrd="5" destOrd="0" presId="urn:microsoft.com/office/officeart/2016/7/layout/VerticalDownArrowProcess"/>
    <dgm:cxn modelId="{9006FA6E-B6BD-426F-99DC-EB63D06F1A78}" type="presParOf" srcId="{C0E60D16-6CB1-4909-A90F-3AA0FA3F6A65}" destId="{712E3658-20F7-4375-8A52-7BCEAF44D9E4}" srcOrd="6" destOrd="0" presId="urn:microsoft.com/office/officeart/2016/7/layout/VerticalDownArrowProcess"/>
    <dgm:cxn modelId="{A903192E-29F0-47F4-92B8-BAE97114E12D}" type="presParOf" srcId="{712E3658-20F7-4375-8A52-7BCEAF44D9E4}" destId="{8820467F-0F31-42E5-A1EC-2FE61E5CA95F}" srcOrd="0" destOrd="0" presId="urn:microsoft.com/office/officeart/2016/7/layout/VerticalDownArrowProcess"/>
    <dgm:cxn modelId="{E5EC380D-4266-4950-AC05-DB55A4338147}" type="presParOf" srcId="{712E3658-20F7-4375-8A52-7BCEAF44D9E4}" destId="{1D2F7D4C-9C07-490B-9E03-C5079022F3A3}" srcOrd="1" destOrd="0" presId="urn:microsoft.com/office/officeart/2016/7/layout/VerticalDownArrowProcess"/>
    <dgm:cxn modelId="{1FE248D7-78B1-4BF1-94B5-6B2006F18912}" type="presParOf" srcId="{712E3658-20F7-4375-8A52-7BCEAF44D9E4}" destId="{CB42142E-72C1-4176-8321-4BB1656FFB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5A04D3-BCF8-4AAB-A505-87D3A278E4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66E816-E402-4105-83E3-CA6938D02E9F}">
      <dgm:prSet/>
      <dgm:spPr/>
      <dgm:t>
        <a:bodyPr/>
        <a:lstStyle/>
        <a:p>
          <a:pPr rtl="0"/>
          <a:r>
            <a:rPr lang="en-US">
              <a:latin typeface="Calibri Light"/>
            </a:rPr>
            <a:t>STAGE 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5</a:t>
          </a:r>
          <a:endParaRPr lang="en-US"/>
        </a:p>
      </dgm:t>
    </dgm:pt>
    <dgm:pt modelId="{F29BE6C4-8EE9-4DEA-BFDA-F54835738B27}" type="parTrans" cxnId="{C89A5FFD-27E3-48CD-BFBE-DD2C187107B1}">
      <dgm:prSet/>
      <dgm:spPr/>
      <dgm:t>
        <a:bodyPr/>
        <a:lstStyle/>
        <a:p>
          <a:endParaRPr lang="en-US"/>
        </a:p>
      </dgm:t>
    </dgm:pt>
    <dgm:pt modelId="{338A8305-333A-4E22-AC8E-7FD805E34E2F}" type="sibTrans" cxnId="{C89A5FFD-27E3-48CD-BFBE-DD2C187107B1}">
      <dgm:prSet/>
      <dgm:spPr/>
      <dgm:t>
        <a:bodyPr/>
        <a:lstStyle/>
        <a:p>
          <a:endParaRPr lang="en-US"/>
        </a:p>
      </dgm:t>
    </dgm:pt>
    <dgm:pt modelId="{82BA6869-534D-4494-AE49-F6C898A80A46}">
      <dgm:prSet/>
      <dgm:spPr/>
      <dgm:t>
        <a:bodyPr/>
        <a:lstStyle/>
        <a:p>
          <a:pPr rtl="0"/>
          <a:r>
            <a:rPr lang="en-US">
              <a:latin typeface="Calibri Light"/>
            </a:rPr>
            <a:t>Want to write backend coding.</a:t>
          </a:r>
          <a:endParaRPr lang="en-US"/>
        </a:p>
      </dgm:t>
    </dgm:pt>
    <dgm:pt modelId="{5362E213-F8D2-4540-836E-8EB08F7926F0}" type="parTrans" cxnId="{ABFB51A6-C105-4B6E-BB07-C72203028316}">
      <dgm:prSet/>
      <dgm:spPr/>
      <dgm:t>
        <a:bodyPr/>
        <a:lstStyle/>
        <a:p>
          <a:endParaRPr lang="en-US"/>
        </a:p>
      </dgm:t>
    </dgm:pt>
    <dgm:pt modelId="{E2B8FC1E-5911-4EC3-A1CE-E5FDEAF30364}" type="sibTrans" cxnId="{ABFB51A6-C105-4B6E-BB07-C72203028316}">
      <dgm:prSet/>
      <dgm:spPr/>
      <dgm:t>
        <a:bodyPr/>
        <a:lstStyle/>
        <a:p>
          <a:endParaRPr lang="en-US"/>
        </a:p>
      </dgm:t>
    </dgm:pt>
    <dgm:pt modelId="{F1CC7A00-BD48-44BA-AABA-44B002442D9E}">
      <dgm:prSet/>
      <dgm:spPr/>
      <dgm:t>
        <a:bodyPr/>
        <a:lstStyle/>
        <a:p>
          <a:r>
            <a:rPr lang="en-US">
              <a:solidFill>
                <a:schemeClr val="tx1"/>
              </a:solidFill>
              <a:latin typeface="Calibri Light"/>
            </a:rPr>
            <a:t>STAGE</a:t>
          </a:r>
          <a:r>
            <a:rPr lang="en-US">
              <a:solidFill>
                <a:schemeClr val="tx1"/>
              </a:solidFill>
            </a:rPr>
            <a:t> </a:t>
          </a:r>
          <a:r>
            <a:rPr lang="en-US">
              <a:solidFill>
                <a:schemeClr val="tx1"/>
              </a:solidFill>
              <a:latin typeface="Calibri Light"/>
            </a:rPr>
            <a:t>6</a:t>
          </a:r>
          <a:endParaRPr lang="en-US">
            <a:solidFill>
              <a:schemeClr val="tx1"/>
            </a:solidFill>
          </a:endParaRPr>
        </a:p>
      </dgm:t>
    </dgm:pt>
    <dgm:pt modelId="{50A18CE4-FD11-4F20-88F1-E8D5CFE66FD8}" type="parTrans" cxnId="{8A1BEF27-7935-4278-87FC-ED72DD2F421F}">
      <dgm:prSet/>
      <dgm:spPr/>
      <dgm:t>
        <a:bodyPr/>
        <a:lstStyle/>
        <a:p>
          <a:endParaRPr lang="en-US"/>
        </a:p>
      </dgm:t>
    </dgm:pt>
    <dgm:pt modelId="{24DCD02D-5266-4C87-A06A-FAEFE2C2F8D2}" type="sibTrans" cxnId="{8A1BEF27-7935-4278-87FC-ED72DD2F421F}">
      <dgm:prSet/>
      <dgm:spPr/>
      <dgm:t>
        <a:bodyPr/>
        <a:lstStyle/>
        <a:p>
          <a:endParaRPr lang="en-US"/>
        </a:p>
      </dgm:t>
    </dgm:pt>
    <dgm:pt modelId="{DBAF5851-4C35-43A3-AFFE-1D24CFF2D6BD}">
      <dgm:prSet phldr="0"/>
      <dgm:spPr/>
      <dgm:t>
        <a:bodyPr/>
        <a:lstStyle/>
        <a:p>
          <a:pPr rtl="0"/>
          <a:r>
            <a:rPr lang="en-US">
              <a:latin typeface="Calibri Light"/>
            </a:rPr>
            <a:t>Test and Debug an app.</a:t>
          </a:r>
          <a:endParaRPr lang="en-US"/>
        </a:p>
      </dgm:t>
    </dgm:pt>
    <dgm:pt modelId="{6AC2900D-B39A-4626-9A71-C707E8055382}" type="parTrans" cxnId="{C0E597DB-BFC0-4F4C-B0D2-2B14329C26EC}">
      <dgm:prSet/>
      <dgm:spPr/>
      <dgm:t>
        <a:bodyPr/>
        <a:lstStyle/>
        <a:p>
          <a:endParaRPr lang="en-US"/>
        </a:p>
      </dgm:t>
    </dgm:pt>
    <dgm:pt modelId="{187030DF-6C4C-4C01-B2C1-05CE2E319BA1}" type="sibTrans" cxnId="{C0E597DB-BFC0-4F4C-B0D2-2B14329C26EC}">
      <dgm:prSet/>
      <dgm:spPr/>
      <dgm:t>
        <a:bodyPr/>
        <a:lstStyle/>
        <a:p>
          <a:endParaRPr lang="en-US"/>
        </a:p>
      </dgm:t>
    </dgm:pt>
    <dgm:pt modelId="{95956113-F0CA-4416-9A4E-2815C6836DFC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</a:t>
          </a:r>
          <a:r>
            <a:rPr lang="en-US">
              <a:latin typeface="Calibri Light"/>
            </a:rPr>
            <a:t>7</a:t>
          </a:r>
          <a:endParaRPr lang="en-US"/>
        </a:p>
      </dgm:t>
    </dgm:pt>
    <dgm:pt modelId="{CA2C7AE3-3744-421E-9A8C-9E363AFE439C}" type="parTrans" cxnId="{244EF189-0C8C-4C0C-94FB-4EE4DFE01AA8}">
      <dgm:prSet/>
      <dgm:spPr/>
      <dgm:t>
        <a:bodyPr/>
        <a:lstStyle/>
        <a:p>
          <a:endParaRPr lang="en-US"/>
        </a:p>
      </dgm:t>
    </dgm:pt>
    <dgm:pt modelId="{87539898-8FB5-48AF-B4E6-9035987F9BFD}" type="sibTrans" cxnId="{244EF189-0C8C-4C0C-94FB-4EE4DFE01AA8}">
      <dgm:prSet/>
      <dgm:spPr/>
      <dgm:t>
        <a:bodyPr/>
        <a:lstStyle/>
        <a:p>
          <a:endParaRPr lang="en-US"/>
        </a:p>
      </dgm:t>
    </dgm:pt>
    <dgm:pt modelId="{F26F74D7-DB3C-4798-B7D9-40D4C0B1105E}">
      <dgm:prSet phldr="0"/>
      <dgm:spPr/>
      <dgm:t>
        <a:bodyPr/>
        <a:lstStyle/>
        <a:p>
          <a:pPr rtl="0"/>
          <a:r>
            <a:rPr lang="en-US">
              <a:latin typeface="Calibri Light"/>
            </a:rPr>
            <a:t>Trial and error checking an app with companies and customers</a:t>
          </a:r>
          <a:endParaRPr lang="en-US"/>
        </a:p>
      </dgm:t>
    </dgm:pt>
    <dgm:pt modelId="{DA8603C3-1F33-4D2A-8AEE-3431B13AED7A}" type="parTrans" cxnId="{2C2B683D-C347-4653-9008-2168013118DF}">
      <dgm:prSet/>
      <dgm:spPr/>
      <dgm:t>
        <a:bodyPr/>
        <a:lstStyle/>
        <a:p>
          <a:endParaRPr lang="en-US"/>
        </a:p>
      </dgm:t>
    </dgm:pt>
    <dgm:pt modelId="{9A48DAEB-46FD-4D80-9EA3-166D82BDD9B5}" type="sibTrans" cxnId="{2C2B683D-C347-4653-9008-2168013118DF}">
      <dgm:prSet/>
      <dgm:spPr/>
      <dgm:t>
        <a:bodyPr/>
        <a:lstStyle/>
        <a:p>
          <a:endParaRPr lang="en-US"/>
        </a:p>
      </dgm:t>
    </dgm:pt>
    <dgm:pt modelId="{4A28D425-1435-4C91-A327-03457E1CD61E}">
      <dgm:prSet/>
      <dgm:spPr/>
      <dgm:t>
        <a:bodyPr/>
        <a:lstStyle/>
        <a:p>
          <a:r>
            <a:rPr lang="en-US">
              <a:latin typeface="Calibri Light"/>
            </a:rPr>
            <a:t>STAGE</a:t>
          </a:r>
          <a:r>
            <a:rPr lang="en-US"/>
            <a:t> </a:t>
          </a:r>
          <a:r>
            <a:rPr lang="en-US">
              <a:latin typeface="Calibri Light"/>
            </a:rPr>
            <a:t>8</a:t>
          </a:r>
          <a:endParaRPr lang="en-US"/>
        </a:p>
      </dgm:t>
    </dgm:pt>
    <dgm:pt modelId="{EE917BE7-2B56-4A59-A81D-C947FA73D470}" type="parTrans" cxnId="{C2CD348D-686A-4338-B685-7478D69D9249}">
      <dgm:prSet/>
      <dgm:spPr/>
      <dgm:t>
        <a:bodyPr/>
        <a:lstStyle/>
        <a:p>
          <a:endParaRPr lang="en-US"/>
        </a:p>
      </dgm:t>
    </dgm:pt>
    <dgm:pt modelId="{AEBEF4DF-2E65-4461-B708-572E0CA7E937}" type="sibTrans" cxnId="{C2CD348D-686A-4338-B685-7478D69D9249}">
      <dgm:prSet/>
      <dgm:spPr/>
      <dgm:t>
        <a:bodyPr/>
        <a:lstStyle/>
        <a:p>
          <a:endParaRPr lang="en-US"/>
        </a:p>
      </dgm:t>
    </dgm:pt>
    <dgm:pt modelId="{2F7815BB-530D-4464-9F8D-D7680E8AA7F5}">
      <dgm:prSet phldr="0"/>
      <dgm:spPr/>
      <dgm:t>
        <a:bodyPr/>
        <a:lstStyle/>
        <a:p>
          <a:pPr rtl="0"/>
          <a:r>
            <a:rPr lang="en-US">
              <a:latin typeface="Calibri Light"/>
            </a:rPr>
            <a:t>Launch an app.</a:t>
          </a:r>
          <a:endParaRPr lang="en-US"/>
        </a:p>
      </dgm:t>
    </dgm:pt>
    <dgm:pt modelId="{DB295D83-8D75-4C64-9E6A-D40B1F78CA43}" type="parTrans" cxnId="{AD5B6727-2BF9-4B12-83DF-E0531AD05947}">
      <dgm:prSet/>
      <dgm:spPr/>
      <dgm:t>
        <a:bodyPr/>
        <a:lstStyle/>
        <a:p>
          <a:endParaRPr lang="en-US"/>
        </a:p>
      </dgm:t>
    </dgm:pt>
    <dgm:pt modelId="{A5732936-3036-4BE6-A84C-8F0A4A3B19A8}" type="sibTrans" cxnId="{AD5B6727-2BF9-4B12-83DF-E0531AD05947}">
      <dgm:prSet/>
      <dgm:spPr/>
      <dgm:t>
        <a:bodyPr/>
        <a:lstStyle/>
        <a:p>
          <a:endParaRPr lang="en-US"/>
        </a:p>
      </dgm:t>
    </dgm:pt>
    <dgm:pt modelId="{F26CC00F-4973-4040-A320-A773B936CC7A}" type="pres">
      <dgm:prSet presAssocID="{F95A04D3-BCF8-4AAB-A505-87D3A278E4AD}" presName="Name0" presStyleCnt="0">
        <dgm:presLayoutVars>
          <dgm:dir/>
          <dgm:animLvl val="lvl"/>
          <dgm:resizeHandles val="exact"/>
        </dgm:presLayoutVars>
      </dgm:prSet>
      <dgm:spPr/>
    </dgm:pt>
    <dgm:pt modelId="{242A09AF-0031-44E8-99B6-1D2CB1C5C87C}" type="pres">
      <dgm:prSet presAssocID="{4A28D425-1435-4C91-A327-03457E1CD61E}" presName="boxAndChildren" presStyleCnt="0"/>
      <dgm:spPr/>
    </dgm:pt>
    <dgm:pt modelId="{361FDC58-15DC-4216-A508-1715FBF1D857}" type="pres">
      <dgm:prSet presAssocID="{4A28D425-1435-4C91-A327-03457E1CD61E}" presName="parentTextBox" presStyleLbl="alignNode1" presStyleIdx="0" presStyleCnt="4"/>
      <dgm:spPr/>
    </dgm:pt>
    <dgm:pt modelId="{162468AC-DB35-44ED-9B36-FEEE16C1F82B}" type="pres">
      <dgm:prSet presAssocID="{4A28D425-1435-4C91-A327-03457E1CD61E}" presName="descendantBox" presStyleLbl="bgAccFollowNode1" presStyleIdx="0" presStyleCnt="4"/>
      <dgm:spPr/>
    </dgm:pt>
    <dgm:pt modelId="{DBFB5D4C-83EC-4115-AAC3-B9C69801F348}" type="pres">
      <dgm:prSet presAssocID="{87539898-8FB5-48AF-B4E6-9035987F9BFD}" presName="sp" presStyleCnt="0"/>
      <dgm:spPr/>
    </dgm:pt>
    <dgm:pt modelId="{2E5569D2-7593-45A7-A631-3C13445F868F}" type="pres">
      <dgm:prSet presAssocID="{95956113-F0CA-4416-9A4E-2815C6836DFC}" presName="arrowAndChildren" presStyleCnt="0"/>
      <dgm:spPr/>
    </dgm:pt>
    <dgm:pt modelId="{1E59CCAA-4367-41CB-B00A-89B8AC255D88}" type="pres">
      <dgm:prSet presAssocID="{95956113-F0CA-4416-9A4E-2815C6836DFC}" presName="parentTextArrow" presStyleLbl="node1" presStyleIdx="0" presStyleCnt="0"/>
      <dgm:spPr/>
    </dgm:pt>
    <dgm:pt modelId="{642992BA-29D5-4BE4-BF61-A839A2E24E08}" type="pres">
      <dgm:prSet presAssocID="{95956113-F0CA-4416-9A4E-2815C6836DFC}" presName="arrow" presStyleLbl="alignNode1" presStyleIdx="1" presStyleCnt="4"/>
      <dgm:spPr/>
    </dgm:pt>
    <dgm:pt modelId="{FE7FCE3B-5F00-4CB1-993B-BA0399A4AF64}" type="pres">
      <dgm:prSet presAssocID="{95956113-F0CA-4416-9A4E-2815C6836DFC}" presName="descendantArrow" presStyleLbl="bgAccFollowNode1" presStyleIdx="1" presStyleCnt="4"/>
      <dgm:spPr/>
    </dgm:pt>
    <dgm:pt modelId="{3CB7843A-8209-49A9-8C9B-5CC907E772F3}" type="pres">
      <dgm:prSet presAssocID="{24DCD02D-5266-4C87-A06A-FAEFE2C2F8D2}" presName="sp" presStyleCnt="0"/>
      <dgm:spPr/>
    </dgm:pt>
    <dgm:pt modelId="{481FFC2E-A49C-4A1D-8074-FA9972E04F15}" type="pres">
      <dgm:prSet presAssocID="{F1CC7A00-BD48-44BA-AABA-44B002442D9E}" presName="arrowAndChildren" presStyleCnt="0"/>
      <dgm:spPr/>
    </dgm:pt>
    <dgm:pt modelId="{D228AFB7-8ECA-45B5-A699-6F868A9B3884}" type="pres">
      <dgm:prSet presAssocID="{F1CC7A00-BD48-44BA-AABA-44B002442D9E}" presName="parentTextArrow" presStyleLbl="node1" presStyleIdx="0" presStyleCnt="0"/>
      <dgm:spPr/>
    </dgm:pt>
    <dgm:pt modelId="{933D5627-C252-4510-BCB2-84D128A999DB}" type="pres">
      <dgm:prSet presAssocID="{F1CC7A00-BD48-44BA-AABA-44B002442D9E}" presName="arrow" presStyleLbl="alignNode1" presStyleIdx="2" presStyleCnt="4"/>
      <dgm:spPr/>
    </dgm:pt>
    <dgm:pt modelId="{F6A3E444-7996-4151-B6A7-6EF8A5378E91}" type="pres">
      <dgm:prSet presAssocID="{F1CC7A00-BD48-44BA-AABA-44B002442D9E}" presName="descendantArrow" presStyleLbl="bgAccFollowNode1" presStyleIdx="2" presStyleCnt="4"/>
      <dgm:spPr/>
    </dgm:pt>
    <dgm:pt modelId="{A007740A-0DCD-4FC0-A44E-1EF319562EF6}" type="pres">
      <dgm:prSet presAssocID="{338A8305-333A-4E22-AC8E-7FD805E34E2F}" presName="sp" presStyleCnt="0"/>
      <dgm:spPr/>
    </dgm:pt>
    <dgm:pt modelId="{DD9E0415-4BAB-48D5-89E5-46FB6C56B9A0}" type="pres">
      <dgm:prSet presAssocID="{6066E816-E402-4105-83E3-CA6938D02E9F}" presName="arrowAndChildren" presStyleCnt="0"/>
      <dgm:spPr/>
    </dgm:pt>
    <dgm:pt modelId="{0C1DEBD0-9EF7-4921-A96E-41FD6A7F1BA8}" type="pres">
      <dgm:prSet presAssocID="{6066E816-E402-4105-83E3-CA6938D02E9F}" presName="parentTextArrow" presStyleLbl="node1" presStyleIdx="0" presStyleCnt="0"/>
      <dgm:spPr/>
    </dgm:pt>
    <dgm:pt modelId="{0E7DBA3F-A58D-4550-9310-357A93BF6A80}" type="pres">
      <dgm:prSet presAssocID="{6066E816-E402-4105-83E3-CA6938D02E9F}" presName="arrow" presStyleLbl="alignNode1" presStyleIdx="3" presStyleCnt="4"/>
      <dgm:spPr/>
    </dgm:pt>
    <dgm:pt modelId="{1F5B2E72-0F11-4000-9757-1C55D7778D97}" type="pres">
      <dgm:prSet presAssocID="{6066E816-E402-4105-83E3-CA6938D02E9F}" presName="descendantArrow" presStyleLbl="bgAccFollowNode1" presStyleIdx="3" presStyleCnt="4"/>
      <dgm:spPr/>
    </dgm:pt>
  </dgm:ptLst>
  <dgm:cxnLst>
    <dgm:cxn modelId="{202A0A02-75AE-4CDF-AFD0-9E58BBFA74BE}" type="presOf" srcId="{2F7815BB-530D-4464-9F8D-D7680E8AA7F5}" destId="{162468AC-DB35-44ED-9B36-FEEE16C1F82B}" srcOrd="0" destOrd="0" presId="urn:microsoft.com/office/officeart/2016/7/layout/VerticalDownArrowProcess"/>
    <dgm:cxn modelId="{C540500B-5D56-4A28-B96F-75E28393700B}" type="presOf" srcId="{95956113-F0CA-4416-9A4E-2815C6836DFC}" destId="{1E59CCAA-4367-41CB-B00A-89B8AC255D88}" srcOrd="0" destOrd="0" presId="urn:microsoft.com/office/officeart/2016/7/layout/VerticalDownArrowProcess"/>
    <dgm:cxn modelId="{A6BCF00C-C552-4011-8DA9-8E290B5B3FE4}" type="presOf" srcId="{F1CC7A00-BD48-44BA-AABA-44B002442D9E}" destId="{D228AFB7-8ECA-45B5-A699-6F868A9B3884}" srcOrd="0" destOrd="0" presId="urn:microsoft.com/office/officeart/2016/7/layout/VerticalDownArrowProcess"/>
    <dgm:cxn modelId="{D8AC2510-3D71-4654-A13D-75EE8689741B}" type="presOf" srcId="{F95A04D3-BCF8-4AAB-A505-87D3A278E4AD}" destId="{F26CC00F-4973-4040-A320-A773B936CC7A}" srcOrd="0" destOrd="0" presId="urn:microsoft.com/office/officeart/2016/7/layout/VerticalDownArrowProcess"/>
    <dgm:cxn modelId="{AD5B6727-2BF9-4B12-83DF-E0531AD05947}" srcId="{4A28D425-1435-4C91-A327-03457E1CD61E}" destId="{2F7815BB-530D-4464-9F8D-D7680E8AA7F5}" srcOrd="0" destOrd="0" parTransId="{DB295D83-8D75-4C64-9E6A-D40B1F78CA43}" sibTransId="{A5732936-3036-4BE6-A84C-8F0A4A3B19A8}"/>
    <dgm:cxn modelId="{8A1BEF27-7935-4278-87FC-ED72DD2F421F}" srcId="{F95A04D3-BCF8-4AAB-A505-87D3A278E4AD}" destId="{F1CC7A00-BD48-44BA-AABA-44B002442D9E}" srcOrd="1" destOrd="0" parTransId="{50A18CE4-FD11-4F20-88F1-E8D5CFE66FD8}" sibTransId="{24DCD02D-5266-4C87-A06A-FAEFE2C2F8D2}"/>
    <dgm:cxn modelId="{31C54328-C49F-490B-8E17-2A505EBFBD34}" type="presOf" srcId="{6066E816-E402-4105-83E3-CA6938D02E9F}" destId="{0C1DEBD0-9EF7-4921-A96E-41FD6A7F1BA8}" srcOrd="0" destOrd="0" presId="urn:microsoft.com/office/officeart/2016/7/layout/VerticalDownArrowProcess"/>
    <dgm:cxn modelId="{C228EC30-AA73-4DE2-AD79-1E4800613239}" type="presOf" srcId="{F1CC7A00-BD48-44BA-AABA-44B002442D9E}" destId="{933D5627-C252-4510-BCB2-84D128A999DB}" srcOrd="1" destOrd="0" presId="urn:microsoft.com/office/officeart/2016/7/layout/VerticalDownArrowProcess"/>
    <dgm:cxn modelId="{F285A73C-8125-4EB6-A42A-BEBDD40EA5C7}" type="presOf" srcId="{DBAF5851-4C35-43A3-AFFE-1D24CFF2D6BD}" destId="{F6A3E444-7996-4151-B6A7-6EF8A5378E91}" srcOrd="0" destOrd="0" presId="urn:microsoft.com/office/officeart/2016/7/layout/VerticalDownArrowProcess"/>
    <dgm:cxn modelId="{2C2B683D-C347-4653-9008-2168013118DF}" srcId="{95956113-F0CA-4416-9A4E-2815C6836DFC}" destId="{F26F74D7-DB3C-4798-B7D9-40D4C0B1105E}" srcOrd="0" destOrd="0" parTransId="{DA8603C3-1F33-4D2A-8AEE-3431B13AED7A}" sibTransId="{9A48DAEB-46FD-4D80-9EA3-166D82BDD9B5}"/>
    <dgm:cxn modelId="{244EF189-0C8C-4C0C-94FB-4EE4DFE01AA8}" srcId="{F95A04D3-BCF8-4AAB-A505-87D3A278E4AD}" destId="{95956113-F0CA-4416-9A4E-2815C6836DFC}" srcOrd="2" destOrd="0" parTransId="{CA2C7AE3-3744-421E-9A8C-9E363AFE439C}" sibTransId="{87539898-8FB5-48AF-B4E6-9035987F9BFD}"/>
    <dgm:cxn modelId="{C2CD348D-686A-4338-B685-7478D69D9249}" srcId="{F95A04D3-BCF8-4AAB-A505-87D3A278E4AD}" destId="{4A28D425-1435-4C91-A327-03457E1CD61E}" srcOrd="3" destOrd="0" parTransId="{EE917BE7-2B56-4A59-A81D-C947FA73D470}" sibTransId="{AEBEF4DF-2E65-4461-B708-572E0CA7E937}"/>
    <dgm:cxn modelId="{3180468F-E673-4A80-9381-3211C1B3C6D5}" type="presOf" srcId="{82BA6869-534D-4494-AE49-F6C898A80A46}" destId="{1F5B2E72-0F11-4000-9757-1C55D7778D97}" srcOrd="0" destOrd="0" presId="urn:microsoft.com/office/officeart/2016/7/layout/VerticalDownArrowProcess"/>
    <dgm:cxn modelId="{ABFB51A6-C105-4B6E-BB07-C72203028316}" srcId="{6066E816-E402-4105-83E3-CA6938D02E9F}" destId="{82BA6869-534D-4494-AE49-F6C898A80A46}" srcOrd="0" destOrd="0" parTransId="{5362E213-F8D2-4540-836E-8EB08F7926F0}" sibTransId="{E2B8FC1E-5911-4EC3-A1CE-E5FDEAF30364}"/>
    <dgm:cxn modelId="{588F50AA-7766-4C53-B421-92A944D2EDC3}" type="presOf" srcId="{F26F74D7-DB3C-4798-B7D9-40D4C0B1105E}" destId="{FE7FCE3B-5F00-4CB1-993B-BA0399A4AF64}" srcOrd="0" destOrd="0" presId="urn:microsoft.com/office/officeart/2016/7/layout/VerticalDownArrowProcess"/>
    <dgm:cxn modelId="{18B2C5BB-65B7-4D56-8F1F-85DCB39822B0}" type="presOf" srcId="{4A28D425-1435-4C91-A327-03457E1CD61E}" destId="{361FDC58-15DC-4216-A508-1715FBF1D857}" srcOrd="0" destOrd="0" presId="urn:microsoft.com/office/officeart/2016/7/layout/VerticalDownArrowProcess"/>
    <dgm:cxn modelId="{048F9ED5-8532-4EB9-B6DE-04E804C9CC0F}" type="presOf" srcId="{6066E816-E402-4105-83E3-CA6938D02E9F}" destId="{0E7DBA3F-A58D-4550-9310-357A93BF6A80}" srcOrd="1" destOrd="0" presId="urn:microsoft.com/office/officeart/2016/7/layout/VerticalDownArrowProcess"/>
    <dgm:cxn modelId="{C0E597DB-BFC0-4F4C-B0D2-2B14329C26EC}" srcId="{F1CC7A00-BD48-44BA-AABA-44B002442D9E}" destId="{DBAF5851-4C35-43A3-AFFE-1D24CFF2D6BD}" srcOrd="0" destOrd="0" parTransId="{6AC2900D-B39A-4626-9A71-C707E8055382}" sibTransId="{187030DF-6C4C-4C01-B2C1-05CE2E319BA1}"/>
    <dgm:cxn modelId="{2EC40AFB-C634-41E5-95F8-BF4B3B0B36A8}" type="presOf" srcId="{95956113-F0CA-4416-9A4E-2815C6836DFC}" destId="{642992BA-29D5-4BE4-BF61-A839A2E24E08}" srcOrd="1" destOrd="0" presId="urn:microsoft.com/office/officeart/2016/7/layout/VerticalDownArrowProcess"/>
    <dgm:cxn modelId="{C89A5FFD-27E3-48CD-BFBE-DD2C187107B1}" srcId="{F95A04D3-BCF8-4AAB-A505-87D3A278E4AD}" destId="{6066E816-E402-4105-83E3-CA6938D02E9F}" srcOrd="0" destOrd="0" parTransId="{F29BE6C4-8EE9-4DEA-BFDA-F54835738B27}" sibTransId="{338A8305-333A-4E22-AC8E-7FD805E34E2F}"/>
    <dgm:cxn modelId="{041D84A9-233B-4123-B8A7-909D52BC2B9F}" type="presParOf" srcId="{F26CC00F-4973-4040-A320-A773B936CC7A}" destId="{242A09AF-0031-44E8-99B6-1D2CB1C5C87C}" srcOrd="0" destOrd="0" presId="urn:microsoft.com/office/officeart/2016/7/layout/VerticalDownArrowProcess"/>
    <dgm:cxn modelId="{C32FB378-138F-49B1-A76D-1FC148D6A6D8}" type="presParOf" srcId="{242A09AF-0031-44E8-99B6-1D2CB1C5C87C}" destId="{361FDC58-15DC-4216-A508-1715FBF1D857}" srcOrd="0" destOrd="0" presId="urn:microsoft.com/office/officeart/2016/7/layout/VerticalDownArrowProcess"/>
    <dgm:cxn modelId="{535ADCAE-82EE-4A55-AC1D-6CF4D612E310}" type="presParOf" srcId="{242A09AF-0031-44E8-99B6-1D2CB1C5C87C}" destId="{162468AC-DB35-44ED-9B36-FEEE16C1F82B}" srcOrd="1" destOrd="0" presId="urn:microsoft.com/office/officeart/2016/7/layout/VerticalDownArrowProcess"/>
    <dgm:cxn modelId="{46C2B061-95EF-494D-A05F-42EDB93F8705}" type="presParOf" srcId="{F26CC00F-4973-4040-A320-A773B936CC7A}" destId="{DBFB5D4C-83EC-4115-AAC3-B9C69801F348}" srcOrd="1" destOrd="0" presId="urn:microsoft.com/office/officeart/2016/7/layout/VerticalDownArrowProcess"/>
    <dgm:cxn modelId="{13776638-2FC7-4866-92EB-FBD5621A3DDD}" type="presParOf" srcId="{F26CC00F-4973-4040-A320-A773B936CC7A}" destId="{2E5569D2-7593-45A7-A631-3C13445F868F}" srcOrd="2" destOrd="0" presId="urn:microsoft.com/office/officeart/2016/7/layout/VerticalDownArrowProcess"/>
    <dgm:cxn modelId="{96A5044D-BE20-47AE-9981-085C04E73850}" type="presParOf" srcId="{2E5569D2-7593-45A7-A631-3C13445F868F}" destId="{1E59CCAA-4367-41CB-B00A-89B8AC255D88}" srcOrd="0" destOrd="0" presId="urn:microsoft.com/office/officeart/2016/7/layout/VerticalDownArrowProcess"/>
    <dgm:cxn modelId="{F8F5186A-7CCE-4EF4-BF70-5EA06A57D1CA}" type="presParOf" srcId="{2E5569D2-7593-45A7-A631-3C13445F868F}" destId="{642992BA-29D5-4BE4-BF61-A839A2E24E08}" srcOrd="1" destOrd="0" presId="urn:microsoft.com/office/officeart/2016/7/layout/VerticalDownArrowProcess"/>
    <dgm:cxn modelId="{4E98AEAD-C75B-4E70-812F-13F1B2C381F6}" type="presParOf" srcId="{2E5569D2-7593-45A7-A631-3C13445F868F}" destId="{FE7FCE3B-5F00-4CB1-993B-BA0399A4AF64}" srcOrd="2" destOrd="0" presId="urn:microsoft.com/office/officeart/2016/7/layout/VerticalDownArrowProcess"/>
    <dgm:cxn modelId="{B46E444A-BC21-4E8F-B6D8-3C8177C9D183}" type="presParOf" srcId="{F26CC00F-4973-4040-A320-A773B936CC7A}" destId="{3CB7843A-8209-49A9-8C9B-5CC907E772F3}" srcOrd="3" destOrd="0" presId="urn:microsoft.com/office/officeart/2016/7/layout/VerticalDownArrowProcess"/>
    <dgm:cxn modelId="{DC658D11-4F24-4834-AE3C-BA637A0C33BF}" type="presParOf" srcId="{F26CC00F-4973-4040-A320-A773B936CC7A}" destId="{481FFC2E-A49C-4A1D-8074-FA9972E04F15}" srcOrd="4" destOrd="0" presId="urn:microsoft.com/office/officeart/2016/7/layout/VerticalDownArrowProcess"/>
    <dgm:cxn modelId="{5384DBD3-CCE3-4881-AE70-795D5271D978}" type="presParOf" srcId="{481FFC2E-A49C-4A1D-8074-FA9972E04F15}" destId="{D228AFB7-8ECA-45B5-A699-6F868A9B3884}" srcOrd="0" destOrd="0" presId="urn:microsoft.com/office/officeart/2016/7/layout/VerticalDownArrowProcess"/>
    <dgm:cxn modelId="{8E975AEB-E659-4778-BCB5-4A802EDBC117}" type="presParOf" srcId="{481FFC2E-A49C-4A1D-8074-FA9972E04F15}" destId="{933D5627-C252-4510-BCB2-84D128A999DB}" srcOrd="1" destOrd="0" presId="urn:microsoft.com/office/officeart/2016/7/layout/VerticalDownArrowProcess"/>
    <dgm:cxn modelId="{40CD5E18-11B9-452E-B6F6-85E096052F96}" type="presParOf" srcId="{481FFC2E-A49C-4A1D-8074-FA9972E04F15}" destId="{F6A3E444-7996-4151-B6A7-6EF8A5378E91}" srcOrd="2" destOrd="0" presId="urn:microsoft.com/office/officeart/2016/7/layout/VerticalDownArrowProcess"/>
    <dgm:cxn modelId="{C640E302-C41B-4A10-A8EE-C77F562C86D4}" type="presParOf" srcId="{F26CC00F-4973-4040-A320-A773B936CC7A}" destId="{A007740A-0DCD-4FC0-A44E-1EF319562EF6}" srcOrd="5" destOrd="0" presId="urn:microsoft.com/office/officeart/2016/7/layout/VerticalDownArrowProcess"/>
    <dgm:cxn modelId="{87EDE199-FFD4-4BB8-B1C7-EBB09D32DA21}" type="presParOf" srcId="{F26CC00F-4973-4040-A320-A773B936CC7A}" destId="{DD9E0415-4BAB-48D5-89E5-46FB6C56B9A0}" srcOrd="6" destOrd="0" presId="urn:microsoft.com/office/officeart/2016/7/layout/VerticalDownArrowProcess"/>
    <dgm:cxn modelId="{DB4157C0-2154-4F78-AE7A-F2CE82E86B66}" type="presParOf" srcId="{DD9E0415-4BAB-48D5-89E5-46FB6C56B9A0}" destId="{0C1DEBD0-9EF7-4921-A96E-41FD6A7F1BA8}" srcOrd="0" destOrd="0" presId="urn:microsoft.com/office/officeart/2016/7/layout/VerticalDownArrowProcess"/>
    <dgm:cxn modelId="{1A863873-ED9A-4AB3-805A-63C4349238C3}" type="presParOf" srcId="{DD9E0415-4BAB-48D5-89E5-46FB6C56B9A0}" destId="{0E7DBA3F-A58D-4550-9310-357A93BF6A80}" srcOrd="1" destOrd="0" presId="urn:microsoft.com/office/officeart/2016/7/layout/VerticalDownArrowProcess"/>
    <dgm:cxn modelId="{3D36DFE3-2FE1-47CC-992E-A221773A9449}" type="presParOf" srcId="{DD9E0415-4BAB-48D5-89E5-46FB6C56B9A0}" destId="{1F5B2E72-0F11-4000-9757-1C55D7778D9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C2549-4EC9-42A4-9167-BD67CE1AF47B}">
      <dsp:nvSpPr>
        <dsp:cNvPr id="0" name=""/>
        <dsp:cNvSpPr/>
      </dsp:nvSpPr>
      <dsp:spPr>
        <a:xfrm>
          <a:off x="9612337" y="1708981"/>
          <a:ext cx="2876760" cy="2876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7E8D-76E7-4070-8791-55570C5E5F2B}">
      <dsp:nvSpPr>
        <dsp:cNvPr id="0" name=""/>
        <dsp:cNvSpPr/>
      </dsp:nvSpPr>
      <dsp:spPr>
        <a:xfrm>
          <a:off x="9708558" y="1804894"/>
          <a:ext cx="2685551" cy="26850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The customers must be in home while delivering cans for paying.</a:t>
          </a:r>
        </a:p>
      </dsp:txBody>
      <dsp:txXfrm>
        <a:off x="10092208" y="2188549"/>
        <a:ext cx="1918251" cy="1917770"/>
      </dsp:txXfrm>
    </dsp:sp>
    <dsp:sp modelId="{3AD5F0F6-ADDB-48C1-B75C-DD4A55CDB7C0}">
      <dsp:nvSpPr>
        <dsp:cNvPr id="0" name=""/>
        <dsp:cNvSpPr/>
      </dsp:nvSpPr>
      <dsp:spPr>
        <a:xfrm rot="2700000">
          <a:off x="6626996" y="1708778"/>
          <a:ext cx="2876807" cy="287680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ABA64-4AD4-4C78-999A-862F23AA9A8E}">
      <dsp:nvSpPr>
        <dsp:cNvPr id="0" name=""/>
        <dsp:cNvSpPr/>
      </dsp:nvSpPr>
      <dsp:spPr>
        <a:xfrm>
          <a:off x="6735576" y="1804894"/>
          <a:ext cx="2685551" cy="26850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The way of ordering cans are difficult.</a:t>
          </a:r>
        </a:p>
      </dsp:txBody>
      <dsp:txXfrm>
        <a:off x="7119227" y="2188549"/>
        <a:ext cx="1918251" cy="1917770"/>
      </dsp:txXfrm>
    </dsp:sp>
    <dsp:sp modelId="{7E3DE95F-76EA-4C5C-9E10-2B118BAAE946}">
      <dsp:nvSpPr>
        <dsp:cNvPr id="0" name=""/>
        <dsp:cNvSpPr/>
      </dsp:nvSpPr>
      <dsp:spPr>
        <a:xfrm rot="2700000">
          <a:off x="3666351" y="1708778"/>
          <a:ext cx="2876807" cy="287680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C49A8-8EAA-445F-B4FF-9EBF41954009}">
      <dsp:nvSpPr>
        <dsp:cNvPr id="0" name=""/>
        <dsp:cNvSpPr/>
      </dsp:nvSpPr>
      <dsp:spPr>
        <a:xfrm>
          <a:off x="3762595" y="1804894"/>
          <a:ext cx="2685551" cy="26850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Problems faced by public due to</a:t>
          </a:r>
          <a:r>
            <a:rPr lang="en-US" sz="1900" b="1" kern="1200" dirty="0">
              <a:solidFill>
                <a:schemeClr val="bg1"/>
              </a:solidFill>
              <a:latin typeface="Calibri Light"/>
            </a:rPr>
            <a:t> misplacement of order</a:t>
          </a:r>
          <a:r>
            <a:rPr lang="en-US" sz="1900" b="1" i="0" u="none" strike="noStrike" kern="1200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.</a:t>
          </a:r>
        </a:p>
      </dsp:txBody>
      <dsp:txXfrm>
        <a:off x="4146245" y="2188549"/>
        <a:ext cx="1918251" cy="1917770"/>
      </dsp:txXfrm>
    </dsp:sp>
    <dsp:sp modelId="{BC7BEE51-B6E1-438F-9999-BDB2599688DA}">
      <dsp:nvSpPr>
        <dsp:cNvPr id="0" name=""/>
        <dsp:cNvSpPr/>
      </dsp:nvSpPr>
      <dsp:spPr>
        <a:xfrm rot="2700000">
          <a:off x="693369" y="1708778"/>
          <a:ext cx="2876807" cy="287680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2B174-3DC4-480A-8835-62FE882DFD5D}">
      <dsp:nvSpPr>
        <dsp:cNvPr id="0" name=""/>
        <dsp:cNvSpPr/>
      </dsp:nvSpPr>
      <dsp:spPr>
        <a:xfrm>
          <a:off x="789614" y="1804894"/>
          <a:ext cx="2685551" cy="26850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Late delivery</a:t>
          </a:r>
          <a:r>
            <a:rPr lang="en-US" sz="19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of water cans</a:t>
          </a:r>
        </a:p>
      </dsp:txBody>
      <dsp:txXfrm>
        <a:off x="1173264" y="2188549"/>
        <a:ext cx="1918251" cy="1917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596B-C8E9-4C6E-A111-A25AC4696AD0}">
      <dsp:nvSpPr>
        <dsp:cNvPr id="0" name=""/>
        <dsp:cNvSpPr/>
      </dsp:nvSpPr>
      <dsp:spPr>
        <a:xfrm>
          <a:off x="6419603" y="0"/>
          <a:ext cx="6739983" cy="6739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50930-066D-4B35-8146-6BD980607346}">
      <dsp:nvSpPr>
        <dsp:cNvPr id="0" name=""/>
        <dsp:cNvSpPr/>
      </dsp:nvSpPr>
      <dsp:spPr>
        <a:xfrm>
          <a:off x="7059902" y="640298"/>
          <a:ext cx="2628593" cy="2628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User friendly software for ordering water cans.</a:t>
          </a:r>
          <a:endParaRPr lang="en-US" sz="2100" kern="1200"/>
        </a:p>
      </dsp:txBody>
      <dsp:txXfrm>
        <a:off x="7188219" y="768615"/>
        <a:ext cx="2371959" cy="2371959"/>
      </dsp:txXfrm>
    </dsp:sp>
    <dsp:sp modelId="{91A430A3-C69B-4D52-B407-B03B7CD3754F}">
      <dsp:nvSpPr>
        <dsp:cNvPr id="0" name=""/>
        <dsp:cNvSpPr/>
      </dsp:nvSpPr>
      <dsp:spPr>
        <a:xfrm>
          <a:off x="9890695" y="640298"/>
          <a:ext cx="2628593" cy="26285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Delivered within time.</a:t>
          </a:r>
          <a:endParaRPr lang="en-US" sz="2100" kern="1200"/>
        </a:p>
      </dsp:txBody>
      <dsp:txXfrm>
        <a:off x="10019012" y="768615"/>
        <a:ext cx="2371959" cy="2371959"/>
      </dsp:txXfrm>
    </dsp:sp>
    <dsp:sp modelId="{888AC3EB-DA6F-4694-A85C-D7640DFBA7F2}">
      <dsp:nvSpPr>
        <dsp:cNvPr id="0" name=""/>
        <dsp:cNvSpPr/>
      </dsp:nvSpPr>
      <dsp:spPr>
        <a:xfrm>
          <a:off x="7059902" y="3471091"/>
          <a:ext cx="2628593" cy="26285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tx1"/>
              </a:solidFill>
            </a:rPr>
            <a:t>Order not misplaced.</a:t>
          </a:r>
          <a:endParaRPr lang="en-US" sz="2100" kern="1200">
            <a:solidFill>
              <a:schemeClr val="tx1"/>
            </a:solidFill>
          </a:endParaRPr>
        </a:p>
      </dsp:txBody>
      <dsp:txXfrm>
        <a:off x="7188219" y="3599408"/>
        <a:ext cx="2371959" cy="2371959"/>
      </dsp:txXfrm>
    </dsp:sp>
    <dsp:sp modelId="{21A0A919-CCF8-4725-81BF-FFEA6816E583}">
      <dsp:nvSpPr>
        <dsp:cNvPr id="0" name=""/>
        <dsp:cNvSpPr/>
      </dsp:nvSpPr>
      <dsp:spPr>
        <a:xfrm>
          <a:off x="9890695" y="3471091"/>
          <a:ext cx="2628593" cy="26285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Digital Transaction.</a:t>
          </a:r>
          <a:endParaRPr lang="en-US" sz="2100" kern="1200"/>
        </a:p>
      </dsp:txBody>
      <dsp:txXfrm>
        <a:off x="10019012" y="3599408"/>
        <a:ext cx="2371959" cy="2371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E3716-35A5-4005-8EC3-30BEB41ACD40}">
      <dsp:nvSpPr>
        <dsp:cNvPr id="0" name=""/>
        <dsp:cNvSpPr/>
      </dsp:nvSpPr>
      <dsp:spPr>
        <a:xfrm>
          <a:off x="0" y="4672538"/>
          <a:ext cx="1529333" cy="1022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0472" rIns="108766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/>
            </a:rPr>
            <a:t>STAGE</a:t>
          </a:r>
          <a:r>
            <a:rPr lang="en-US" sz="3100" kern="1200"/>
            <a:t> 4</a:t>
          </a:r>
        </a:p>
      </dsp:txBody>
      <dsp:txXfrm>
        <a:off x="0" y="4672538"/>
        <a:ext cx="1529333" cy="1022237"/>
      </dsp:txXfrm>
    </dsp:sp>
    <dsp:sp modelId="{A5117FC4-F2DD-4A98-B2C2-B2EF15F01C8A}">
      <dsp:nvSpPr>
        <dsp:cNvPr id="0" name=""/>
        <dsp:cNvSpPr/>
      </dsp:nvSpPr>
      <dsp:spPr>
        <a:xfrm>
          <a:off x="1529333" y="4672538"/>
          <a:ext cx="4588002" cy="10222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241300" rIns="9306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Completed frontend Designing.</a:t>
          </a:r>
        </a:p>
      </dsp:txBody>
      <dsp:txXfrm>
        <a:off x="1529333" y="4672538"/>
        <a:ext cx="4588002" cy="1022237"/>
      </dsp:txXfrm>
    </dsp:sp>
    <dsp:sp modelId="{52C11CD9-A18B-4BB8-B19C-EF28B5BB2122}">
      <dsp:nvSpPr>
        <dsp:cNvPr id="0" name=""/>
        <dsp:cNvSpPr/>
      </dsp:nvSpPr>
      <dsp:spPr>
        <a:xfrm rot="10800000">
          <a:off x="0" y="3115671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0472" rIns="108766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/>
            </a:rPr>
            <a:t>STAGE</a:t>
          </a:r>
          <a:r>
            <a:rPr lang="en-US" sz="3100" kern="1200"/>
            <a:t> 3</a:t>
          </a:r>
        </a:p>
      </dsp:txBody>
      <dsp:txXfrm rot="-10800000">
        <a:off x="0" y="3115671"/>
        <a:ext cx="1529333" cy="1021930"/>
      </dsp:txXfrm>
    </dsp:sp>
    <dsp:sp modelId="{200DB778-AAE1-4FE6-A576-27CA8201B553}">
      <dsp:nvSpPr>
        <dsp:cNvPr id="0" name=""/>
        <dsp:cNvSpPr/>
      </dsp:nvSpPr>
      <dsp:spPr>
        <a:xfrm>
          <a:off x="1529333" y="3115671"/>
          <a:ext cx="4588002" cy="10219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241300" rIns="9306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Started to learn JAVA language and XML.</a:t>
          </a:r>
        </a:p>
      </dsp:txBody>
      <dsp:txXfrm>
        <a:off x="1529333" y="3115671"/>
        <a:ext cx="4588002" cy="1021930"/>
      </dsp:txXfrm>
    </dsp:sp>
    <dsp:sp modelId="{F63BC2A0-A464-49AE-8B48-8408A99156D6}">
      <dsp:nvSpPr>
        <dsp:cNvPr id="0" name=""/>
        <dsp:cNvSpPr/>
      </dsp:nvSpPr>
      <dsp:spPr>
        <a:xfrm rot="10800000">
          <a:off x="0" y="1558803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0472" rIns="108766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/>
            </a:rPr>
            <a:t>STAGE</a:t>
          </a:r>
          <a:r>
            <a:rPr lang="en-US" sz="3100" kern="1200"/>
            <a:t> 2</a:t>
          </a:r>
        </a:p>
      </dsp:txBody>
      <dsp:txXfrm rot="-10800000">
        <a:off x="0" y="1558803"/>
        <a:ext cx="1529333" cy="1021930"/>
      </dsp:txXfrm>
    </dsp:sp>
    <dsp:sp modelId="{B847158D-3E22-466F-93DA-6B6AD75AC2B2}">
      <dsp:nvSpPr>
        <dsp:cNvPr id="0" name=""/>
        <dsp:cNvSpPr/>
      </dsp:nvSpPr>
      <dsp:spPr>
        <a:xfrm>
          <a:off x="1529333" y="1558803"/>
          <a:ext cx="4588002" cy="10219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241300" rIns="9306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Found the platform Android studio to develop an app.</a:t>
          </a:r>
        </a:p>
      </dsp:txBody>
      <dsp:txXfrm>
        <a:off x="1529333" y="1558803"/>
        <a:ext cx="4588002" cy="1021930"/>
      </dsp:txXfrm>
    </dsp:sp>
    <dsp:sp modelId="{1D2F7D4C-9C07-490B-9E03-C5079022F3A3}">
      <dsp:nvSpPr>
        <dsp:cNvPr id="0" name=""/>
        <dsp:cNvSpPr/>
      </dsp:nvSpPr>
      <dsp:spPr>
        <a:xfrm rot="10800000">
          <a:off x="0" y="1936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0472" rIns="108766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/>
            </a:rPr>
            <a:t>STAGE</a:t>
          </a:r>
          <a:r>
            <a:rPr lang="en-US" sz="3100" kern="1200"/>
            <a:t> 1</a:t>
          </a:r>
        </a:p>
      </dsp:txBody>
      <dsp:txXfrm rot="-10800000">
        <a:off x="0" y="1936"/>
        <a:ext cx="1529333" cy="1021930"/>
      </dsp:txXfrm>
    </dsp:sp>
    <dsp:sp modelId="{CB42142E-72C1-4176-8321-4BB1656FFB2A}">
      <dsp:nvSpPr>
        <dsp:cNvPr id="0" name=""/>
        <dsp:cNvSpPr/>
      </dsp:nvSpPr>
      <dsp:spPr>
        <a:xfrm>
          <a:off x="1529333" y="1936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241300" rIns="9306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Found the problem and then its solution.</a:t>
          </a:r>
        </a:p>
      </dsp:txBody>
      <dsp:txXfrm>
        <a:off x="1529333" y="1936"/>
        <a:ext cx="4588002" cy="102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DC58-15DC-4216-A508-1715FBF1D857}">
      <dsp:nvSpPr>
        <dsp:cNvPr id="0" name=""/>
        <dsp:cNvSpPr/>
      </dsp:nvSpPr>
      <dsp:spPr>
        <a:xfrm>
          <a:off x="0" y="4515036"/>
          <a:ext cx="156591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27584" rIns="11136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/>
            </a:rPr>
            <a:t>STAGE</a:t>
          </a:r>
          <a:r>
            <a:rPr lang="en-US" sz="3200" kern="1200"/>
            <a:t> </a:t>
          </a:r>
          <a:r>
            <a:rPr lang="en-US" sz="3200" kern="1200">
              <a:latin typeface="Calibri Light"/>
            </a:rPr>
            <a:t>8</a:t>
          </a:r>
          <a:endParaRPr lang="en-US" sz="3200" kern="1200"/>
        </a:p>
      </dsp:txBody>
      <dsp:txXfrm>
        <a:off x="0" y="4515036"/>
        <a:ext cx="1565910" cy="987779"/>
      </dsp:txXfrm>
    </dsp:sp>
    <dsp:sp modelId="{162468AC-DB35-44ED-9B36-FEEE16C1F82B}">
      <dsp:nvSpPr>
        <dsp:cNvPr id="0" name=""/>
        <dsp:cNvSpPr/>
      </dsp:nvSpPr>
      <dsp:spPr>
        <a:xfrm>
          <a:off x="1565909" y="4515036"/>
          <a:ext cx="4697730" cy="987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228600" rIns="95292" bIns="22860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/>
            </a:rPr>
            <a:t>Launch an app.</a:t>
          </a:r>
          <a:endParaRPr lang="en-US" sz="1800" kern="1200"/>
        </a:p>
      </dsp:txBody>
      <dsp:txXfrm>
        <a:off x="1565909" y="4515036"/>
        <a:ext cx="4697730" cy="987779"/>
      </dsp:txXfrm>
    </dsp:sp>
    <dsp:sp modelId="{642992BA-29D5-4BE4-BF61-A839A2E24E08}">
      <dsp:nvSpPr>
        <dsp:cNvPr id="0" name=""/>
        <dsp:cNvSpPr/>
      </dsp:nvSpPr>
      <dsp:spPr>
        <a:xfrm rot="10800000">
          <a:off x="0" y="3010648"/>
          <a:ext cx="1565910" cy="15192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27584" rIns="11136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/>
            </a:rPr>
            <a:t>STAGE</a:t>
          </a:r>
          <a:r>
            <a:rPr lang="en-US" sz="3200" kern="1200"/>
            <a:t> </a:t>
          </a:r>
          <a:r>
            <a:rPr lang="en-US" sz="3200" kern="1200">
              <a:latin typeface="Calibri Light"/>
            </a:rPr>
            <a:t>7</a:t>
          </a:r>
          <a:endParaRPr lang="en-US" sz="3200" kern="1200"/>
        </a:p>
      </dsp:txBody>
      <dsp:txXfrm rot="-10800000">
        <a:off x="0" y="3010648"/>
        <a:ext cx="1565910" cy="987483"/>
      </dsp:txXfrm>
    </dsp:sp>
    <dsp:sp modelId="{FE7FCE3B-5F00-4CB1-993B-BA0399A4AF64}">
      <dsp:nvSpPr>
        <dsp:cNvPr id="0" name=""/>
        <dsp:cNvSpPr/>
      </dsp:nvSpPr>
      <dsp:spPr>
        <a:xfrm>
          <a:off x="1565909" y="3010648"/>
          <a:ext cx="4697730" cy="9874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228600" rIns="95292" bIns="22860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/>
            </a:rPr>
            <a:t>Trial and error checking an app with companies and customers</a:t>
          </a:r>
          <a:endParaRPr lang="en-US" sz="1800" kern="1200"/>
        </a:p>
      </dsp:txBody>
      <dsp:txXfrm>
        <a:off x="1565909" y="3010648"/>
        <a:ext cx="4697730" cy="987483"/>
      </dsp:txXfrm>
    </dsp:sp>
    <dsp:sp modelId="{933D5627-C252-4510-BCB2-84D128A999DB}">
      <dsp:nvSpPr>
        <dsp:cNvPr id="0" name=""/>
        <dsp:cNvSpPr/>
      </dsp:nvSpPr>
      <dsp:spPr>
        <a:xfrm rot="10800000">
          <a:off x="0" y="1506259"/>
          <a:ext cx="1565910" cy="15192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27584" rIns="11136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  <a:latin typeface="Calibri Light"/>
            </a:rPr>
            <a:t>STAGE</a:t>
          </a:r>
          <a:r>
            <a:rPr lang="en-US" sz="3200" kern="1200">
              <a:solidFill>
                <a:schemeClr val="tx1"/>
              </a:solidFill>
            </a:rPr>
            <a:t> </a:t>
          </a:r>
          <a:r>
            <a:rPr lang="en-US" sz="3200" kern="1200">
              <a:solidFill>
                <a:schemeClr val="tx1"/>
              </a:solidFill>
              <a:latin typeface="Calibri Light"/>
            </a:rPr>
            <a:t>6</a:t>
          </a:r>
          <a:endParaRPr lang="en-US" sz="3200" kern="1200">
            <a:solidFill>
              <a:schemeClr val="tx1"/>
            </a:solidFill>
          </a:endParaRPr>
        </a:p>
      </dsp:txBody>
      <dsp:txXfrm rot="-10800000">
        <a:off x="0" y="1506259"/>
        <a:ext cx="1565910" cy="987483"/>
      </dsp:txXfrm>
    </dsp:sp>
    <dsp:sp modelId="{F6A3E444-7996-4151-B6A7-6EF8A5378E91}">
      <dsp:nvSpPr>
        <dsp:cNvPr id="0" name=""/>
        <dsp:cNvSpPr/>
      </dsp:nvSpPr>
      <dsp:spPr>
        <a:xfrm>
          <a:off x="1565909" y="1506259"/>
          <a:ext cx="4697730" cy="9874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228600" rIns="95292" bIns="22860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/>
            </a:rPr>
            <a:t>Test and Debug an app.</a:t>
          </a:r>
          <a:endParaRPr lang="en-US" sz="1800" kern="1200"/>
        </a:p>
      </dsp:txBody>
      <dsp:txXfrm>
        <a:off x="1565909" y="1506259"/>
        <a:ext cx="4697730" cy="987483"/>
      </dsp:txXfrm>
    </dsp:sp>
    <dsp:sp modelId="{0E7DBA3F-A58D-4550-9310-357A93BF6A80}">
      <dsp:nvSpPr>
        <dsp:cNvPr id="0" name=""/>
        <dsp:cNvSpPr/>
      </dsp:nvSpPr>
      <dsp:spPr>
        <a:xfrm rot="10800000">
          <a:off x="0" y="1871"/>
          <a:ext cx="1565910" cy="15192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27584" rIns="111368" bIns="22758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/>
            </a:rPr>
            <a:t>STAGE </a:t>
          </a:r>
          <a:r>
            <a:rPr lang="en-US" sz="3200" b="0" i="0" u="none" strike="noStrike" kern="1200" cap="none" baseline="0" noProof="0">
              <a:latin typeface="Calibri Light"/>
              <a:cs typeface="Calibri Light"/>
            </a:rPr>
            <a:t>5</a:t>
          </a:r>
          <a:endParaRPr lang="en-US" sz="3200" kern="1200"/>
        </a:p>
      </dsp:txBody>
      <dsp:txXfrm rot="-10800000">
        <a:off x="0" y="1871"/>
        <a:ext cx="1565910" cy="987483"/>
      </dsp:txXfrm>
    </dsp:sp>
    <dsp:sp modelId="{1F5B2E72-0F11-4000-9757-1C55D7778D97}">
      <dsp:nvSpPr>
        <dsp:cNvPr id="0" name=""/>
        <dsp:cNvSpPr/>
      </dsp:nvSpPr>
      <dsp:spPr>
        <a:xfrm>
          <a:off x="1565909" y="1871"/>
          <a:ext cx="4697730" cy="9874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228600" rIns="95292" bIns="22860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/>
            </a:rPr>
            <a:t>Want to write backend coding.</a:t>
          </a:r>
          <a:endParaRPr lang="en-US" sz="1800" kern="1200"/>
        </a:p>
      </dsp:txBody>
      <dsp:txXfrm>
        <a:off x="1565909" y="1871"/>
        <a:ext cx="4697730" cy="98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08BE-AF73-43C7-A68D-742140CD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C2D10-E6CB-480B-B254-46CE90335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38B4-172D-45C3-A9ED-AA99B54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5766-8F6E-4E42-81BD-292D06DC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CF7B-39DA-4B24-BF00-70DBD21D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F39F-DEB2-4E76-BE29-6667386A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BB59-334A-401A-80AC-2026833D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640D-2960-436B-9481-36CF2FD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0A29-34A4-4AAC-AEA4-AB2C7D5A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7D5B-BF7C-47BD-81DD-678C45E8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1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AA50-F849-4BEF-8A5F-3847A9C1A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97294-3297-4D3B-BD6B-99A4BC380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59D2B-68C0-4236-8392-AC91FE7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C24E-D31F-4647-BFC5-2A62C287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C4A4-866B-4DC6-9F08-278EBCCE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284A-0915-4FEE-B825-1105F422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9C36-72CF-4EE1-879A-7ADEFBF6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BCDB-1143-49D2-B744-FC4C2BF4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9132-0C2C-4B53-980E-175CEEF6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3766-125C-4F06-AFE3-BDA46E62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C3C-9254-4E5F-9B7C-28337B95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D0BA-D784-43AB-97F6-A5BD876F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CAEF-B22F-44CB-BF64-EC141829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0687-065C-450B-B2FC-CCB41838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A5A6-4B09-4D79-B0BF-75A68F0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1148-ABF9-41E7-AA3A-9C5E749E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AA1-02EE-42DF-8AFD-6E9090F29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8448D-5037-45F6-A92F-578C29CC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C9D1-FBF8-4619-B197-C26A8571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B7C2-CC38-40CF-9523-B5717BE4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0C6FC-B02F-4FA5-98B6-734F6AF4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6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F0E8-7270-44DD-90F5-568512A6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06CF3-CD28-4E35-9FCA-FCEE940E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82C7-9386-494D-A89D-8B6AFE97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8A51C-192A-4CB0-8599-6346BE567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DC330-A292-441C-952E-F30A395A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D1A4-3851-4BD1-BDE5-0F2DC37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BAF5D-2BB0-4C7B-848A-2966F1D5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E711-C709-4F64-AEA6-22401F2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DFA-E1BB-487B-831B-4FAD21B2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5EB7-4DE6-4130-8ACF-5772F03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998B1-18B8-49AF-A633-CB4D5581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0F42E-FE94-48D8-B06D-266FF03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486FC-E081-4051-ACAF-428A3984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70AD-5D37-4AA7-986C-2F496C68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25AF-429D-4B9A-A46A-E10FB092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310A-9955-485B-B723-F590AC40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1B10-524D-4EFE-BC41-5504B331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DB9D-38FA-4637-A26B-F1E774D3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B726-DA35-48A1-8A91-6BADDB9C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2010-550D-4CAF-BB26-B1D85CA3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F356-7BD2-4D59-BF86-94FBE2CA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0009-B46F-488B-B9E4-ED098D84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292FB-575C-477F-8BB3-047629069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E9575-AB95-491A-A84F-2E64A1B96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1309-E6A7-4038-A967-FA3F027D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E231-0406-4714-9590-E4540C5F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A128-86E9-4738-A72A-81E8BF39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88442-8813-4194-9031-00851356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FDE8-A27F-4A3D-98BC-BA244952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1C1D-1111-41AD-956C-A3E223D62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7C0E-6EF5-4D77-93F7-868BAA4D17B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8F80-D2EE-4116-9243-6ABFBF3A1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6F9A-88CB-4D02-9A84-C704728D5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ecko.com/economics/output-costs-revenue-and-profit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tternseeker86.deviantart.com/art/ThankYou-406280902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detectivemaxxzeqsterscreepycrawlyamazingadventures.wordpress.com/category/j-a-s-toons/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396" y="0"/>
            <a:ext cx="12318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593336" y="4444249"/>
            <a:ext cx="3361818" cy="175432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DATE</a:t>
            </a:r>
          </a:p>
          <a:p>
            <a:pPr algn="ctr"/>
            <a:r>
              <a:rPr lang="en-US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Calibri"/>
              </a:rPr>
              <a:t>20.08.2020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34135"/>
            <a:ext cx="447675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Department of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32" y="4814107"/>
            <a:ext cx="968957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i="1" u="sng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ELECTRONICS   AND COMMUNICATION </a:t>
            </a:r>
            <a:r>
              <a:rPr lang="en-US" sz="36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 </a:t>
            </a:r>
            <a:r>
              <a:rPr lang="en-US" sz="3600" b="1" i="1" u="sng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ENGINEERING</a:t>
            </a:r>
            <a:endParaRPr lang="en-US" sz="3600" b="1" i="1" u="sng" cap="none" spc="0">
              <a:ln w="10541" cmpd="sng">
                <a:solidFill>
                  <a:srgbClr val="4472C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Uniqueness/Key feature</a:t>
            </a:r>
          </a:p>
        </p:txBody>
      </p:sp>
      <p:sp>
        <p:nvSpPr>
          <p:cNvPr id="5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 descr="Receipt Check">
            <a:extLst>
              <a:ext uri="{FF2B5EF4-FFF2-40B4-BE49-F238E27FC236}">
                <a16:creationId xmlns:a16="http://schemas.microsoft.com/office/drawing/2014/main" id="{C37A9B6C-1122-478D-AD91-B9AF3C2B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E35EE5-DFD7-4DFA-8EB2-FC39DDD96E59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Digital transaction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Delivery within time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Cash on delivery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Easy to use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Tracking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Coupons and offers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A.I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E888A9-EC5A-4E82-AA07-A6E052B56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551" y="133549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329D3-3834-455C-93C5-6EC1901CAC04}"/>
              </a:ext>
            </a:extLst>
          </p:cNvPr>
          <p:cNvSpPr txBox="1"/>
          <p:nvPr/>
        </p:nvSpPr>
        <p:spPr>
          <a:xfrm>
            <a:off x="594360" y="1209086"/>
            <a:ext cx="3876848" cy="40649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 DIAGRAM</a:t>
            </a: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extBox 2">
            <a:extLst>
              <a:ext uri="{FF2B5EF4-FFF2-40B4-BE49-F238E27FC236}">
                <a16:creationId xmlns:a16="http://schemas.microsoft.com/office/drawing/2014/main" id="{9AA3015A-C274-42B4-9414-76E925635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6792"/>
              </p:ext>
            </p:extLst>
          </p:nvPr>
        </p:nvGraphicFramePr>
        <p:xfrm>
          <a:off x="5269359" y="471577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877D18-8240-4C10-91CF-8E90E8D52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418" y="76040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3DFD2-BD9C-4422-BA8C-00F3E7AF322F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 DIAGRAM</a:t>
            </a:r>
          </a:p>
        </p:txBody>
      </p:sp>
      <p:graphicFrame>
        <p:nvGraphicFramePr>
          <p:cNvPr id="657" name="TextBox 2">
            <a:extLst>
              <a:ext uri="{FF2B5EF4-FFF2-40B4-BE49-F238E27FC236}">
                <a16:creationId xmlns:a16="http://schemas.microsoft.com/office/drawing/2014/main" id="{8F22BFEB-92A5-47C0-944A-E18EE26BC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29827"/>
              </p:ext>
            </p:extLst>
          </p:nvPr>
        </p:nvGraphicFramePr>
        <p:xfrm>
          <a:off x="5050076" y="907939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EB9D35-6CFF-4319-90B8-E734DE1CB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551" y="61662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7791891" y="1309269"/>
            <a:ext cx="3472946" cy="3463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latin typeface="+mj-lt"/>
                <a:ea typeface="+mj-ea"/>
                <a:cs typeface="+mj-cs"/>
              </a:rPr>
              <a:t>Prototype </a:t>
            </a:r>
            <a:r>
              <a:rPr lang="en-US" sz="5400" b="1" dirty="0">
                <a:latin typeface="+mj-lt"/>
                <a:ea typeface="+mj-ea"/>
                <a:cs typeface="+mj-cs"/>
              </a:rPr>
              <a:t>of </a:t>
            </a:r>
            <a:endParaRPr lang="en-US" sz="5400" b="1" dirty="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application</a:t>
            </a:r>
            <a:endParaRPr lang="en-US" sz="5400" b="1" kern="1200" dirty="0">
              <a:latin typeface="+mj-lt"/>
              <a:ea typeface="+mj-ea"/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6E7089-F086-47CB-9062-70F84506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191059"/>
            <a:ext cx="2743200" cy="667430"/>
          </a:xfrm>
          <a:prstGeom prst="rect">
            <a:avLst/>
          </a:prstGeom>
        </p:spPr>
      </p:pic>
      <p:pic>
        <p:nvPicPr>
          <p:cNvPr id="6" name="Picture 6" descr="A picture containing person, person, person, holding&#10;&#10;Description automatically generated">
            <a:extLst>
              <a:ext uri="{FF2B5EF4-FFF2-40B4-BE49-F238E27FC236}">
                <a16:creationId xmlns:a16="http://schemas.microsoft.com/office/drawing/2014/main" id="{9FCEE81F-B4BE-44E6-8F63-B8E5DCC8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3" y="77638"/>
            <a:ext cx="3571592" cy="6415177"/>
          </a:xfrm>
          <a:prstGeom prst="rect">
            <a:avLst/>
          </a:prstGeom>
        </p:spPr>
      </p:pic>
      <p:pic>
        <p:nvPicPr>
          <p:cNvPr id="7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9ADAFCD0-A371-4226-AC30-F34A474F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241" y="5751"/>
            <a:ext cx="3301478" cy="6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oy, table, colorful, large&#10;&#10;Description automatically generated">
            <a:extLst>
              <a:ext uri="{FF2B5EF4-FFF2-40B4-BE49-F238E27FC236}">
                <a16:creationId xmlns:a16="http://schemas.microsoft.com/office/drawing/2014/main" id="{B8703165-6F69-4297-80A1-81B70DC49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884"/>
          <a:stretch/>
        </p:blipFill>
        <p:spPr>
          <a:xfrm>
            <a:off x="3523488" y="733256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B4E4E-4F40-40BB-B2FE-9679EB9EDAEE}"/>
              </a:ext>
            </a:extLst>
          </p:cNvPr>
          <p:cNvSpPr txBox="1"/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MARKET OF OUR SOFTWARE</a:t>
            </a:r>
            <a:endParaRPr lang="en-US" sz="3200" b="1" dirty="0">
              <a:latin typeface="+mj-lt"/>
              <a:ea typeface="+mj-ea"/>
              <a:cs typeface="Calibr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C2E41-D1E4-479D-ACB0-D409D77A3FF7}"/>
              </a:ext>
            </a:extLst>
          </p:cNvPr>
          <p:cNvSpPr txBox="1"/>
          <p:nvPr/>
        </p:nvSpPr>
        <p:spPr>
          <a:xfrm>
            <a:off x="371094" y="2789941"/>
            <a:ext cx="4157773" cy="39836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After few years we will tie up with 100+ companies.</a:t>
            </a:r>
            <a:endParaRPr lang="en-US" sz="28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We will earn profit by selling the software to companies.</a:t>
            </a:r>
            <a:endParaRPr lang="en-US" sz="28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For each and every transaction we will get some percentage commission as profit.</a:t>
            </a:r>
          </a:p>
        </p:txBody>
      </p:sp>
      <p:pic>
        <p:nvPicPr>
          <p:cNvPr id="7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AEFF9-F76F-4E9D-904B-7D7CA8F8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551" y="61662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3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BA80FEA2-66D8-4559-ADE7-7D230E1C7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61"/>
          <a:stretch/>
        </p:blipFill>
        <p:spPr>
          <a:xfrm>
            <a:off x="1359956" y="143784"/>
            <a:ext cx="9371447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2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8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Black"/>
              </a:rPr>
              <a:t>DREAM TEAM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85258" y="12173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600">
                <a:latin typeface="Arial Black"/>
                <a:ea typeface="+mj-ea"/>
                <a:cs typeface="+mj-cs"/>
              </a:rPr>
              <a:t>QUICK ORDER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4497613"/>
            <a:ext cx="9273821" cy="1862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err="1">
                <a:latin typeface="Times New Roman"/>
                <a:ea typeface="+mj-ea"/>
                <a:cs typeface="Times New Roman"/>
              </a:rPr>
              <a:t>Mr.M.VIVEK</a:t>
            </a:r>
            <a:r>
              <a:rPr lang="en-US" sz="3200">
                <a:latin typeface="Times New Roman"/>
                <a:ea typeface="+mj-ea"/>
                <a:cs typeface="Times New Roman"/>
              </a:rPr>
              <a:t> KUMAR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200">
                <a:latin typeface="Times New Roman"/>
                <a:ea typeface="+mj-ea"/>
                <a:cs typeface="Times New Roman"/>
              </a:rPr>
              <a:t>ASSISTANT PROFESSOR,DEPARTMENT OF ECE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32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E3E63-FCE3-417B-8D26-2FEB68090CD9}"/>
              </a:ext>
            </a:extLst>
          </p:cNvPr>
          <p:cNvSpPr txBox="1"/>
          <p:nvPr/>
        </p:nvSpPr>
        <p:spPr>
          <a:xfrm>
            <a:off x="4103511" y="2396066"/>
            <a:ext cx="4281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62830"/>
              </p:ext>
            </p:extLst>
          </p:nvPr>
        </p:nvGraphicFramePr>
        <p:xfrm>
          <a:off x="415636" y="1233055"/>
          <a:ext cx="11291456" cy="32652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/>
                        <a:t> S.No</a:t>
                      </a:r>
                      <a:endParaRPr lang="en-US" sz="1800" b="1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/>
                        <a:t>Name of the student </a:t>
                      </a:r>
                      <a:endParaRPr lang="en-US" sz="1800" b="1" i="0" u="none" strike="noStrike" baseline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/>
                        <a:t>Department</a:t>
                      </a:r>
                      <a:endParaRPr lang="en-US" sz="1800" b="1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/>
                        <a:t>Email Id</a:t>
                      </a:r>
                      <a:endParaRPr lang="en-US" sz="1800" b="1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/>
                        <a:t>Contact Number</a:t>
                      </a:r>
                      <a:endParaRPr lang="en-US" sz="1800" b="1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SHWETHAA G 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chocosweetygps@gmail.com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9150670230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DISHA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dishadavidpoy@gmail.com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9788722837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ROOPAK 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roopakkrishna6571@gmail.com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6382444425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SOWNDAR 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sowndarkalimuthu@gmail.com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9500230050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AE7B72-C40C-4465-B27D-EA9AB2F6136A}"/>
              </a:ext>
            </a:extLst>
          </p:cNvPr>
          <p:cNvSpPr txBox="1"/>
          <p:nvPr/>
        </p:nvSpPr>
        <p:spPr>
          <a:xfrm>
            <a:off x="415636" y="234834"/>
            <a:ext cx="518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Team Member’s Details</a:t>
            </a:r>
            <a:endParaRPr lang="en-IN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1382421" y="788560"/>
            <a:ext cx="10000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 Description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F01E4BB-B176-45CE-BC19-9129FAA13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17527"/>
              </p:ext>
            </p:extLst>
          </p:nvPr>
        </p:nvGraphicFramePr>
        <p:xfrm>
          <a:off x="-550135" y="1395976"/>
          <a:ext cx="12586661" cy="629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0" name="Picture 1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ECAB7B-A4F3-4C56-B4EE-B2A40FB30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4153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636895" y="309342"/>
            <a:ext cx="7709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Gap Analysis with current solutions</a:t>
            </a:r>
            <a:endParaRPr lang="en-IN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42430" y="2493296"/>
            <a:ext cx="6276462" cy="34163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4000" b="1" u="sng">
                <a:solidFill>
                  <a:schemeClr val="accent6">
                    <a:lumMod val="75000"/>
                  </a:schemeClr>
                </a:solidFill>
                <a:cs typeface="Calibri"/>
              </a:rPr>
              <a:t>CURRENT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1"/>
                </a:solidFill>
                <a:cs typeface="Calibri"/>
              </a:rPr>
              <a:t>Direct approaching for order.</a:t>
            </a:r>
            <a:endParaRPr lang="en-US" sz="320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1"/>
                </a:solidFill>
                <a:cs typeface="Calibri"/>
              </a:rPr>
              <a:t>Placing order through phone calls.</a:t>
            </a:r>
          </a:p>
          <a:p>
            <a:endParaRPr lang="en-US" sz="2800" b="1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solidFill>
                <a:srgbClr val="FF0000"/>
              </a:solidFill>
              <a:cs typeface="Calibri"/>
            </a:endParaRPr>
          </a:p>
          <a:p>
            <a:endParaRPr lang="en-US" sz="2800" b="1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132483D-52B1-45D8-BB10-A96B7F9F6292}"/>
              </a:ext>
            </a:extLst>
          </p:cNvPr>
          <p:cNvSpPr txBox="1"/>
          <p:nvPr/>
        </p:nvSpPr>
        <p:spPr>
          <a:xfrm>
            <a:off x="6742523" y="2435786"/>
            <a:ext cx="480517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>
                <a:solidFill>
                  <a:srgbClr val="FF0000"/>
                </a:solidFill>
                <a:cs typeface="Calibri"/>
              </a:rPr>
              <a:t>GAP ANALYSED</a:t>
            </a:r>
            <a:endParaRPr lang="en-US" sz="4000" u="sng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Not attending the phone calls.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Late delivery.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Forgot order count.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Forgot destination.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Order misplaced.</a:t>
            </a:r>
          </a:p>
          <a:p>
            <a:endParaRPr lang="en-US" sz="2800" b="1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31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-3158706" y="499679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 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B54AF59-7B5A-4C2A-8F80-E929A1B6D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306233"/>
              </p:ext>
            </p:extLst>
          </p:nvPr>
        </p:nvGraphicFramePr>
        <p:xfrm>
          <a:off x="-3287835" y="214807"/>
          <a:ext cx="19579191" cy="673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E9E7B5-4A1A-4AA5-9CEB-80E5BDEE3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664" y="104794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D14DA3-4683-48F2-908F-9CB3B397DFE8}"/>
              </a:ext>
            </a:extLst>
          </p:cNvPr>
          <p:cNvSpPr txBox="1"/>
          <p:nvPr/>
        </p:nvSpPr>
        <p:spPr>
          <a:xfrm>
            <a:off x="3131632" y="1770493"/>
            <a:ext cx="6105194" cy="2031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Customers  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F07BDB-D2B7-4CC1-8402-C1F36684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513" y="4153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large pool of water&#10;&#10;Description automatically generated">
            <a:extLst>
              <a:ext uri="{FF2B5EF4-FFF2-40B4-BE49-F238E27FC236}">
                <a16:creationId xmlns:a16="http://schemas.microsoft.com/office/drawing/2014/main" id="{8A4A75F3-C6B9-4573-959B-027C5D85D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9" b="11177"/>
          <a:stretch/>
        </p:blipFill>
        <p:spPr>
          <a:xfrm>
            <a:off x="836283" y="1195717"/>
            <a:ext cx="3163737" cy="1889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3F6FD05-CF8A-42F0-9CCB-19447FD2A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1230"/>
          <a:stretch/>
        </p:blipFill>
        <p:spPr>
          <a:xfrm>
            <a:off x="4732547" y="3678927"/>
            <a:ext cx="2933700" cy="226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6" descr="A large building&#10;&#10;Description automatically generated">
            <a:extLst>
              <a:ext uri="{FF2B5EF4-FFF2-40B4-BE49-F238E27FC236}">
                <a16:creationId xmlns:a16="http://schemas.microsoft.com/office/drawing/2014/main" id="{45A3A195-AB46-4986-A432-DCD7AFAD9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02" y="3959764"/>
            <a:ext cx="2933700" cy="1851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7" descr="A tall building in a city&#10;&#10;Description automatically generated">
            <a:extLst>
              <a:ext uri="{FF2B5EF4-FFF2-40B4-BE49-F238E27FC236}">
                <a16:creationId xmlns:a16="http://schemas.microsoft.com/office/drawing/2014/main" id="{C59E6C3B-FF40-476A-AC20-E48D5BFBC4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878" r="-2" b="4845"/>
          <a:stretch/>
        </p:blipFill>
        <p:spPr>
          <a:xfrm>
            <a:off x="4737579" y="648659"/>
            <a:ext cx="3067409" cy="2085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6" descr="A picture containing table, room, kitchen, keyboard&#10;&#10;Description automatically generated">
            <a:extLst>
              <a:ext uri="{FF2B5EF4-FFF2-40B4-BE49-F238E27FC236}">
                <a16:creationId xmlns:a16="http://schemas.microsoft.com/office/drawing/2014/main" id="{D6862205-C232-4825-8CEE-8994AC3E23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99" r="22975" b="1"/>
          <a:stretch/>
        </p:blipFill>
        <p:spPr>
          <a:xfrm>
            <a:off x="8154359" y="3770463"/>
            <a:ext cx="2818202" cy="21556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8" descr="A picture containing mirror, photo, view, looking&#10;&#10;Description automatically generated">
            <a:extLst>
              <a:ext uri="{FF2B5EF4-FFF2-40B4-BE49-F238E27FC236}">
                <a16:creationId xmlns:a16="http://schemas.microsoft.com/office/drawing/2014/main" id="{B4634396-6876-42C4-936A-718742DE9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8061" y="943405"/>
            <a:ext cx="3490822" cy="3590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67724A-6329-4FC9-B69B-3BB570BEB1DA}"/>
              </a:ext>
            </a:extLst>
          </p:cNvPr>
          <p:cNvSpPr txBox="1"/>
          <p:nvPr/>
        </p:nvSpPr>
        <p:spPr>
          <a:xfrm>
            <a:off x="1273835" y="581707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HOSPITAL</a:t>
            </a:r>
            <a:endParaRPr lang="en-US" sz="2400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A479A-A424-49B0-A604-BCABE27D71EF}"/>
              </a:ext>
            </a:extLst>
          </p:cNvPr>
          <p:cNvSpPr txBox="1"/>
          <p:nvPr/>
        </p:nvSpPr>
        <p:spPr>
          <a:xfrm>
            <a:off x="8663796" y="315726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SUPERMARKET</a:t>
            </a:r>
            <a:endParaRPr lang="en-US" sz="2400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792D1B-42CF-4038-B90C-794741B87D48}"/>
              </a:ext>
            </a:extLst>
          </p:cNvPr>
          <p:cNvSpPr txBox="1"/>
          <p:nvPr/>
        </p:nvSpPr>
        <p:spPr>
          <a:xfrm>
            <a:off x="842513" y="3099758"/>
            <a:ext cx="3318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HOTELS AND RESIDENCY</a:t>
            </a:r>
            <a:endParaRPr lang="en-US" sz="240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B7845-0AB5-4CB2-A844-670D7ED2CEF2}"/>
              </a:ext>
            </a:extLst>
          </p:cNvPr>
          <p:cNvSpPr txBox="1"/>
          <p:nvPr/>
        </p:nvSpPr>
        <p:spPr>
          <a:xfrm>
            <a:off x="8893834" y="59320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TEXTILE SHOP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79D0E2-7E3F-4DA2-924A-CA9D745E0E99}"/>
              </a:ext>
            </a:extLst>
          </p:cNvPr>
          <p:cNvSpPr txBox="1"/>
          <p:nvPr/>
        </p:nvSpPr>
        <p:spPr>
          <a:xfrm>
            <a:off x="5687683" y="600398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BANK</a:t>
            </a:r>
            <a:endParaRPr lang="en-US" sz="24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FA099-A242-4DCE-8B10-3989E547919A}"/>
              </a:ext>
            </a:extLst>
          </p:cNvPr>
          <p:cNvSpPr txBox="1"/>
          <p:nvPr/>
        </p:nvSpPr>
        <p:spPr>
          <a:xfrm>
            <a:off x="5069457" y="27403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INDUSTRIES AND MNC COMPANIES</a:t>
            </a:r>
          </a:p>
        </p:txBody>
      </p:sp>
      <p:pic>
        <p:nvPicPr>
          <p:cNvPr id="24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FE18A3-BF57-46F0-8FA6-C630A4230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4475" y="478606"/>
            <a:ext cx="2743200" cy="6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93DE8-05EE-49D9-94C0-BAFA77335E80}"/>
              </a:ext>
            </a:extLst>
          </p:cNvPr>
          <p:cNvSpPr txBox="1"/>
          <p:nvPr/>
        </p:nvSpPr>
        <p:spPr>
          <a:xfrm>
            <a:off x="2840967" y="468703"/>
            <a:ext cx="75739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 Light"/>
              </a:rPr>
              <a:t>CUSTOMER VALUE PROPORTION</a:t>
            </a:r>
            <a:r>
              <a:rPr lang="en-US" sz="3600" b="1">
                <a:latin typeface="Calibri Light"/>
              </a:rPr>
              <a:t> </a:t>
            </a:r>
            <a:r>
              <a:rPr lang="en-US" sz="3600" b="1">
                <a:latin typeface="Calibri Light"/>
                <a:cs typeface="Calibri Light"/>
              </a:rPr>
              <a:t>​</a:t>
            </a:r>
            <a:endParaRPr lang="en-US" sz="3600" b="1"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25ECD55-4A77-4A48-A89D-767FEB70166A}"/>
              </a:ext>
            </a:extLst>
          </p:cNvPr>
          <p:cNvSpPr txBox="1"/>
          <p:nvPr/>
        </p:nvSpPr>
        <p:spPr>
          <a:xfrm>
            <a:off x="438248" y="1716917"/>
            <a:ext cx="5755293" cy="500136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ea typeface="+mn-lt"/>
                <a:cs typeface="+mn-lt"/>
              </a:rPr>
              <a:t>                 </a:t>
            </a:r>
            <a:r>
              <a:rPr lang="en-US" sz="3200" b="1" u="sng">
                <a:solidFill>
                  <a:srgbClr val="FF0000"/>
                </a:solidFill>
                <a:ea typeface="+mn-lt"/>
                <a:cs typeface="+mn-lt"/>
              </a:rPr>
              <a:t>CUSTOMER NEED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ea typeface="+mn-lt"/>
                <a:cs typeface="+mn-lt"/>
              </a:rPr>
              <a:t>Order water cans.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Delivered within time.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Customers need not be available  </a:t>
            </a:r>
          </a:p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       anytime.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Cash on delivery</a:t>
            </a:r>
          </a:p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    </a:t>
            </a:r>
          </a:p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cs typeface="Calibri"/>
              </a:rPr>
              <a:t>     </a:t>
            </a:r>
          </a:p>
          <a:p>
            <a:pPr marL="285750" indent="-285750"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7EE5D4A-B1FE-4674-A0CA-DD4C56248BCE}"/>
              </a:ext>
            </a:extLst>
          </p:cNvPr>
          <p:cNvSpPr txBox="1"/>
          <p:nvPr/>
        </p:nvSpPr>
        <p:spPr>
          <a:xfrm>
            <a:off x="6466297" y="1854869"/>
            <a:ext cx="5527933" cy="5342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 </a:t>
            </a:r>
            <a:r>
              <a:rPr lang="en-US" sz="3200" b="1" u="sng">
                <a:solidFill>
                  <a:schemeClr val="accent6"/>
                </a:solidFill>
              </a:rPr>
              <a:t>VALUE ADDED TO  CUSTOMER</a:t>
            </a:r>
            <a:endParaRPr lang="en-US" sz="3200">
              <a:solidFill>
                <a:schemeClr val="accent6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Order water cans.</a:t>
            </a:r>
            <a:endParaRPr lang="en-US" sz="2800" b="1">
              <a:solidFill>
                <a:schemeClr val="accent6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User friendly interface.</a:t>
            </a:r>
            <a:endParaRPr lang="en-US" sz="2800" b="1">
              <a:solidFill>
                <a:schemeClr val="accent6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Digital payment.</a:t>
            </a:r>
            <a:endParaRPr lang="en-US" sz="2800">
              <a:solidFill>
                <a:schemeClr val="accent6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chemeClr val="accent6"/>
                </a:solidFill>
                <a:cs typeface="Calibri"/>
              </a:rPr>
              <a:t>24/7 customer access.</a:t>
            </a:r>
            <a:endParaRPr lang="en-US" sz="2800">
              <a:solidFill>
                <a:schemeClr val="accent6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>
                <a:solidFill>
                  <a:schemeClr val="accent6"/>
                </a:solidFill>
                <a:cs typeface="Calibri"/>
              </a:rPr>
              <a:t>Coupons and Offers.</a:t>
            </a:r>
            <a:endParaRPr lang="en-US" sz="2800">
              <a:solidFill>
                <a:schemeClr val="accent6"/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accent6"/>
              </a:solidFill>
              <a:cs typeface="Calibri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04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DREAM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Vivek</dc:creator>
  <cp:revision>250</cp:revision>
  <dcterms:created xsi:type="dcterms:W3CDTF">2020-01-20T09:58:49Z</dcterms:created>
  <dcterms:modified xsi:type="dcterms:W3CDTF">2020-08-23T07:42:11Z</dcterms:modified>
</cp:coreProperties>
</file>