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52cba464b47b71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52cba464b47b71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52cba464b47b71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52cba464b47b71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52cba464b47b71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52cba464b47b71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52cba464b47b71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52cba464b47b71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52cba464b47b71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52cba464b47b71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52cba464b47b71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52cba464b47b71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52cba464b47b71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52cba464b47b71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52cba464b47b71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52cba464b47b71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52cba464b47b71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52cba464b47b71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52cba464b47b71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52cba464b47b71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52cba464b47b71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52cba464b47b71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52cba464b47b71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52cba464b47b71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52cba464b47b71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52cba464b47b71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52cba464b47b71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52cba464b47b71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52cba464b47b71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52cba464b47b71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52cba464b47b71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52cba464b47b71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52cba464b47b71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52cba464b47b71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52cba464b47b71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52cba464b47b71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52cba464b47b711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52cba464b47b71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52cba464b47b711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52cba464b47b71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52cba464b47b71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52cba464b47b71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52cba464b47b71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52cba464b47b71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52cba464b47b71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52cba464b47b71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52cba464b47b71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52cba464b47b71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52cba464b47b71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52cba464b47b71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52cba464b47b71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52cba464b47b71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52cba464b47b71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52cba464b47b71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17100" y="10424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Introduction to Project Management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109900"/>
            <a:ext cx="8222100" cy="28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Definition of Project and Project Management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Triple Constraint of cost, time and quality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9 Knowledge Areas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Stakeholder Management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Project Life Cycle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Project constraints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4001600" y="1017800"/>
            <a:ext cx="4344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Successful project management means meeting all three goals (scope, time, and cost)—and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satisfying the project’s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sponsor!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3021853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What is a Project Management?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Project management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“the application of knowledge, skills, tools, and techniques to project activities to meet project requirements.”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Project Management Knowledge Areas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8051482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Project Management Knowledge Areas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</a:t>
            </a: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scope management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involves defining and managing all the work required to complete the project successfully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Project Management Knowledge Areas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</a:t>
            </a: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time management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includes estimating how long it will take to complete the work, developing an acceptable project schedule, and ensuring timely completion of the project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Project Management Knowledge Areas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</a:t>
            </a: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cost management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consists of preparing and managing the budget for the project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Project Management Knowledge Areas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</a:t>
            </a: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quality management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ensures that the project will satisfy the stated or implied needs for which it was undertaken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Project Management Knowledge Areas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</a:t>
            </a: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human resource management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concerned with making effective use of the people involved with the project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Project Management Knowledge Areas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</a:t>
            </a: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communications management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involves generating, collecting, disseminating, and storing project information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Project Management Knowledge Areas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</a:t>
            </a: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risk management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includes identifying, analyzing, and responding to risks related to the project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Definition of Project and Project Management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project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is “a temporary endeavour undertaken to create a unique product, service, or result”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Project Management Knowledge Areas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</a:t>
            </a: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procurement management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involves acquiring or procuring goods and services for a project from outside the performing organization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Project Management Knowledge Areas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stakeholder management includes </a:t>
            </a: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identifying and analyzing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stakeholder needs while managing and controlling their engagement throughout the life of the project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Project Management Knowledge Areas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</a:t>
            </a: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integration management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an overarching function that affects and is affected by all of the other knowledge areas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Project Stakeholders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Stakeholders</a:t>
            </a:r>
            <a:r>
              <a:rPr b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are the people involved in or affected by project activities, and include the project </a:t>
            </a: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sponsor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project </a:t>
            </a: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support </a:t>
            </a: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staff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customers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suppliers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and even </a:t>
            </a: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opponents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the project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Project Stakeholders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Successful project managers develop</a:t>
            </a: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good relationships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with </a:t>
            </a: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project stakeholders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understand and meet their needs and expectations.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Project phases and the project life cycle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project life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cycle is a collection of phases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early phases of a project life cycle, resource needs are usually </a:t>
            </a: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lowest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the level of uncertainty is </a:t>
            </a: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highest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Project phases and the project life cycle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phase of a project should be successfully completed before the team moves on to the next phase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the concept phase, managers usually develop a business case, which describes the need for the project and basic underlying concepts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Project phases and the project life cycle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7586879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Project phases and the project life cycle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6365508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Attributes of Project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 project has a unique </a:t>
            </a: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purpose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 project is </a:t>
            </a: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temporary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 project is developed using </a:t>
            </a: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progressive</a:t>
            </a:r>
            <a:r>
              <a:rPr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elaboration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 project required resources, often from </a:t>
            </a: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various areas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project 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should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have a </a:t>
            </a: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primary customer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sponsor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project involves </a:t>
            </a: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uncertainty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Advantages of project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management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 techniques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Better </a:t>
            </a: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control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financial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, physical, and human resources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Improved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customer relationships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Shorter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development times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Lower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costs  and </a:t>
            </a: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improved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productivity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Higher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quality and </a:t>
            </a: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increased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reliability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Advantages of project management techniques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Higher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profit margins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Better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internal coordination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Positive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impact on meeting strategic goals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Higher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worker morale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Project constraints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Every project is </a:t>
            </a: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constrained 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different ways, often by its </a:t>
            </a: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cost 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These limitations are sometimes referred to in project management as the </a:t>
            </a: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triple constraint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Scope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work will be done as part of the project?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unique product, service, or result does the customer or sponsor expect from the project?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will the scope be verified?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Time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long should it take to complete the project?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the project’s schedule?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will the team track actual schedule performance?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Who can approve changes to the schedule?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Cost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should it cost to complete the project?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the project’s budget?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will costs be tracked?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Who can authorize changes to the budget?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