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a3b1544b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a3b1544b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a3b1544b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a3b1544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a3b1544b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a3b1544b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a3b1544b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a3b1544b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a3b1544b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a3b1544b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a3b1544b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a3b1544b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a3b1544b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a3b1544b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a3b1544b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a3b1544b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a3b1544b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a3b1544b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a3b1544b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a3b1544b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a3b1544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a3b1544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a3b1544b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a3b1544b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a3b1544b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a3b1544b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a3b1544b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a3b1544b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a3b1544b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a3b1544b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3b1544b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3b1544b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a3b1544b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a3b1544b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a3b1544b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a3b1544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a3b1544b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a3b1544b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a3b1544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a3b1544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a3b1544b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a3b1544b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3b1544b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3b1544b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Methodologies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Initiating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Initiating processes take place during each phase of a project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Planning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devising and maintaining a workable scheme to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ensure that the project addresses the organization’s needs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Planning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Includes several plans, such as the scope management plan, schedule management plan, cost management plan, and procurement management plan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Planning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a project team must develop a plan to define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the work needed for the project, to schedule activities related to that work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Planning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a project team must </a:t>
            </a:r>
            <a:r>
              <a:rPr lang="en" sz="2400"/>
              <a:t>estimate costs for performing the work, and to decide what resources to procure to accomplish the work.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Planning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a project team must </a:t>
            </a:r>
            <a:r>
              <a:rPr lang="en" sz="2400"/>
              <a:t>account for changing conditions on the project and in the organization, project teams often revise plans during each phase of the project life cycle.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Executing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coordinating people and other resources to carry out the various plans and create the products, services, or results of the project or phase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Executing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acquiring and developing the project team, performing quality assurance, distributing information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Executing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managing stakeholder expectations, and conducting procurements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Monitoring and controlling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regularly measuring and monitoring progress to ensure that the project team meets the project objectives.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areas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Integration Management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Scope </a:t>
            </a:r>
            <a:r>
              <a:rPr lang="en" sz="2400"/>
              <a:t>Management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 </a:t>
            </a:r>
            <a:r>
              <a:rPr lang="en" sz="2400"/>
              <a:t>Management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Cost Management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Quality Management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Monitoring and controlling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The project manager and staff monitor and measure progress against the plans and take corrective action when necessary.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Closing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formalizing acceptance of the project or project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phase and ending it efficiently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Closing processes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archiving project files, closing out contracts, documenting lessons learned, and receiving formal acceptance of the delivered work as part of the phase or project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800"/>
            <a:ext cx="676575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areas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Human Resources Management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Communications Management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Risk Management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Procurement Management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Stakeholder Management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Initiating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Planning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Monitoring &amp; Controlling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Closing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management is an integrative endeavor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Decisions and actions taken in one knowledge area at a certain time usually affect other knowledge areas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Managing these interactions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often requires making trade-offs among the project’s scope, time, and cost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can view project management as a number of related </a:t>
            </a:r>
            <a:r>
              <a:rPr lang="en" sz="2400"/>
              <a:t>p</a:t>
            </a:r>
            <a:r>
              <a:rPr lang="en" sz="2400"/>
              <a:t>rocesses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 process is a series of actions directed toward a particular result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management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process groups progress from initiating activities to planning activities, executing activities, monitoring and controlling activities, and closing activities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process groups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 project might have concept, development, implementation, and close-out phases,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and another might have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initial, intermediate, and final phases.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