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51586" y="3429000"/>
            <a:ext cx="68708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 algn="r"/>
            <a:r>
              <a:rPr lang="en-IN" altLang="en-US" sz="3200" b="1" dirty="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Carbon emissions prediction</a:t>
            </a:r>
            <a:endParaRPr lang="en-IN" altLang="en-US" sz="3200" b="1" dirty="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95960" y="2235835"/>
            <a:ext cx="5607685" cy="296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Understand CO₂ emission patterns over time.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Apply data preprocessing and cleaning techniques.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Use regression models for time series forecasting.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Evaluate model performance using metrics like MAE, RMSE.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6555" y="1661160"/>
            <a:ext cx="11113770" cy="8262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en-US" sz="1800">
                <a:latin typeface="Bahnschrift SemiBold" panose="020B0502040204020203" charset="0"/>
                <a:cs typeface="Bahnschrift SemiBold" panose="020B0502040204020203" charset="0"/>
              </a:rPr>
              <a:t>To predict future CO₂ emission levels using historical data and machine learning techniques, enabling better environmental planning and policy-making.</a:t>
            </a:r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Bahnschrift SemiBold" panose="020B0502040204020203" charset="0"/>
                <a:cs typeface="Bahnschrift SemiBold" panose="020B0502040204020203" charset="0"/>
              </a:rPr>
              <a:t>Python, Pandas, NumPy, Matplotlib, Seaborn</a:t>
            </a:r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Bahnschrift SemiBold" panose="020B0502040204020203" charset="0"/>
                <a:cs typeface="Bahnschrift SemiBold" panose="020B0502040204020203" charset="0"/>
              </a:rPr>
              <a:t>Scikit-learn for machine learning</a:t>
            </a:r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Bahnschrift SemiBold" panose="020B0502040204020203" charset="0"/>
                <a:cs typeface="Bahnschrift SemiBold" panose="020B0502040204020203" charset="0"/>
              </a:rPr>
              <a:t>Jupyter Notebooks</a:t>
            </a:r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>
                <a:latin typeface="Bahnschrift SemiBold" panose="020B0502040204020203" charset="0"/>
                <a:cs typeface="Bahnschrift SemiBold" panose="020B0502040204020203" charset="0"/>
              </a:rPr>
              <a:t>joblib for saving models</a:t>
            </a:r>
            <a:endParaRPr lang="en-US" altLang="en-US" sz="1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21030" y="1969770"/>
            <a:ext cx="8972550" cy="3560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Data Cleaning &amp; Feature Engineering (handled in data_cleaned.csv)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Model selection and training (likely Linear Regression or Random Forest)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Forecasting emissions using the trained model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Evaluation using metrics (MAE, RMSE)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5820" y="1692910"/>
            <a:ext cx="9142095" cy="202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The increasing levels of CO₂ emissions pose a threat to the environment. Forecasting these emissions can help in taking proactive environmental actions and tracking sustainable goals.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88950" y="1549400"/>
            <a:ext cx="11617960" cy="510794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To address the challenge of forecasting CO₂ emissions, we implemented a machine learning-based solution structured around the following steps: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Data Collection &amp; Cleaning: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 Historical CO₂ emission data was gathered and cleaned to remove inconsistencies, missing values, and irrelevant features. This ensured data quality for accurate model training.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Feature Engineering: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 Relevant features influencing CO₂ emissions were selected and transformed as needed (e.g., normalization, encoding, date-based features).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Model Selection and Training: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 Multiple regression algorithms were tested (e.g., Linear Regression, Random Forest, etc.). The best-performing model was selected based on evaluation metrics such as MAE and RMSE.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Model Evaluation: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altLang="zh-CN" sz="1600">
                <a:latin typeface="Bahnschrift SemiBold" panose="020B0502040204020203" charset="0"/>
                <a:cs typeface="Bahnschrift SemiBold" panose="020B0502040204020203" charset="0"/>
              </a:rPr>
              <a:t> The model’s performance was validated using a test set. Visualizations such as actual vs predicted CO₂ values helped assess reliability.</a:t>
            </a:r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altLang="zh-CN" sz="16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265545" y="6315075"/>
            <a:ext cx="5755640" cy="537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>
                <a:latin typeface="Bahnschrift SemiBold" panose="020B0502040204020203" charset="0"/>
                <a:cs typeface="Bahnschrift SemiBold" panose="020B0502040204020203" charset="0"/>
              </a:rPr>
              <a:t>git link: </a:t>
            </a: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https://github.com/SHXZ7/aicte-internship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Screenshot 2025-07-01 2212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1678940"/>
            <a:ext cx="9513570" cy="4742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4785" y="957580"/>
            <a:ext cx="5639435" cy="1453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 dirty="0">
                <a:solidFill>
                  <a:srgbClr val="213163"/>
                </a:solidFill>
                <a:sym typeface="+mn-ea"/>
              </a:rPr>
              <a:t>Screenshot of Output:  </a:t>
            </a:r>
            <a:endParaRPr lang="en-IN" b="1" dirty="0">
              <a:solidFill>
                <a:srgbClr val="213163"/>
              </a:solidFill>
            </a:endParaRPr>
          </a:p>
          <a:p>
            <a:endParaRPr lang="en-US"/>
          </a:p>
        </p:txBody>
      </p:sp>
      <p:pic>
        <p:nvPicPr>
          <p:cNvPr id="3" name="Picture 2" descr="Screenshot 2025-07-01 2213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1339215"/>
            <a:ext cx="10147935" cy="5393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08685" y="2256790"/>
            <a:ext cx="9834880" cy="2101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Built and evaluated a predictive model for CO₂ emissions.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Achieved good accuracy using regression.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Model is saved and ready for deployment or further use.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Bahnschrift SemiBold" panose="020B0502040204020203" charset="0"/>
                <a:cs typeface="Bahnschrift SemiBold" panose="020B0502040204020203" charset="0"/>
              </a:rPr>
              <a:t>Can be integrated into dashboards or environmental monitoring systems.</a:t>
            </a:r>
            <a:endParaRPr lang="en-US" alt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2209</Words>
  <Application>WPS Presentation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Bahnschrift SemiBold</vt:lpstr>
      <vt:lpstr>Bahnschrift Condensed</vt:lpstr>
      <vt:lpstr>Bahnschrift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chach</cp:lastModifiedBy>
  <cp:revision>5</cp:revision>
  <dcterms:created xsi:type="dcterms:W3CDTF">2024-12-31T09:40:00Z</dcterms:created>
  <dcterms:modified xsi:type="dcterms:W3CDTF">2025-07-01T16:47:15Z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5AF2785079C34DB2883E8A36ECD8500D_13</vt:lpwstr>
  </property>
  <property fmtid="{D5CDD505-2E9C-101B-9397-08002B2CF9AE}" pid="3" name="KSOProductBuildVer">
    <vt:lpwstr>1033-12.2.0.21546</vt:lpwstr>
  </property>
</Properties>
</file>