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06934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802005" y="2342514"/>
            <a:ext cx="9089391" cy="158686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604010" y="4231640"/>
            <a:ext cx="7485381" cy="1889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half" idx="1"/>
          </p:nvPr>
        </p:nvSpPr>
        <p:spPr>
          <a:xfrm>
            <a:off x="534669" y="1737995"/>
            <a:ext cx="4651630" cy="498729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34669" y="302259"/>
            <a:ext cx="9624061" cy="120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34669" y="1737995"/>
            <a:ext cx="9624061" cy="49872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9891757" y="7027544"/>
            <a:ext cx="266974" cy="2794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424968"/>
            <a:ext cx="10312400" cy="6706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424968"/>
            <a:ext cx="10312400" cy="6706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424968"/>
            <a:ext cx="10312400" cy="6706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424968"/>
            <a:ext cx="10312400" cy="6706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424968"/>
            <a:ext cx="10312400" cy="6706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424968"/>
            <a:ext cx="10312400" cy="6706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424968"/>
            <a:ext cx="10312400" cy="6706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424968"/>
            <a:ext cx="10312400" cy="6706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424968"/>
            <a:ext cx="10312400" cy="6706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object 2" descr="object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500" y="424968"/>
            <a:ext cx="10312400" cy="67065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